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notesSlides/notesSlide9.xml" ContentType="application/vnd.openxmlformats-officedocument.presentationml.notesSlide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143"/>
  </p:notesMasterIdLst>
  <p:sldIdLst>
    <p:sldId id="256" r:id="rId6"/>
    <p:sldId id="287" r:id="rId7"/>
    <p:sldId id="286" r:id="rId8"/>
    <p:sldId id="369" r:id="rId9"/>
    <p:sldId id="485" r:id="rId10"/>
    <p:sldId id="353" r:id="rId11"/>
    <p:sldId id="538" r:id="rId12"/>
    <p:sldId id="468" r:id="rId13"/>
    <p:sldId id="541" r:id="rId14"/>
    <p:sldId id="451" r:id="rId15"/>
    <p:sldId id="521" r:id="rId16"/>
    <p:sldId id="507" r:id="rId17"/>
    <p:sldId id="551" r:id="rId18"/>
    <p:sldId id="559" r:id="rId19"/>
    <p:sldId id="560" r:id="rId20"/>
    <p:sldId id="542" r:id="rId21"/>
    <p:sldId id="555" r:id="rId22"/>
    <p:sldId id="556" r:id="rId23"/>
    <p:sldId id="554" r:id="rId24"/>
    <p:sldId id="553" r:id="rId25"/>
    <p:sldId id="552" r:id="rId26"/>
    <p:sldId id="548" r:id="rId27"/>
    <p:sldId id="557" r:id="rId28"/>
    <p:sldId id="558" r:id="rId29"/>
    <p:sldId id="461" r:id="rId30"/>
    <p:sldId id="466" r:id="rId31"/>
    <p:sldId id="528" r:id="rId32"/>
    <p:sldId id="467" r:id="rId33"/>
    <p:sldId id="495" r:id="rId34"/>
    <p:sldId id="539" r:id="rId35"/>
    <p:sldId id="506" r:id="rId36"/>
    <p:sldId id="540" r:id="rId37"/>
    <p:sldId id="498" r:id="rId38"/>
    <p:sldId id="515" r:id="rId39"/>
    <p:sldId id="505" r:id="rId40"/>
    <p:sldId id="513" r:id="rId41"/>
    <p:sldId id="514" r:id="rId42"/>
    <p:sldId id="537" r:id="rId43"/>
    <p:sldId id="534" r:id="rId44"/>
    <p:sldId id="529" r:id="rId45"/>
    <p:sldId id="531" r:id="rId46"/>
    <p:sldId id="444" r:id="rId47"/>
    <p:sldId id="530" r:id="rId48"/>
    <p:sldId id="549" r:id="rId49"/>
    <p:sldId id="398" r:id="rId50"/>
    <p:sldId id="317" r:id="rId51"/>
    <p:sldId id="532" r:id="rId52"/>
    <p:sldId id="535" r:id="rId53"/>
    <p:sldId id="484" r:id="rId54"/>
    <p:sldId id="487" r:id="rId55"/>
    <p:sldId id="393" r:id="rId56"/>
    <p:sldId id="373" r:id="rId57"/>
    <p:sldId id="380" r:id="rId58"/>
    <p:sldId id="401" r:id="rId59"/>
    <p:sldId id="516" r:id="rId60"/>
    <p:sldId id="424" r:id="rId61"/>
    <p:sldId id="428" r:id="rId62"/>
    <p:sldId id="480" r:id="rId63"/>
    <p:sldId id="481" r:id="rId64"/>
    <p:sldId id="483" r:id="rId65"/>
    <p:sldId id="489" r:id="rId66"/>
    <p:sldId id="492" r:id="rId67"/>
    <p:sldId id="372" r:id="rId68"/>
    <p:sldId id="425" r:id="rId69"/>
    <p:sldId id="440" r:id="rId70"/>
    <p:sldId id="449" r:id="rId71"/>
    <p:sldId id="453" r:id="rId72"/>
    <p:sldId id="454" r:id="rId73"/>
    <p:sldId id="434" r:id="rId74"/>
    <p:sldId id="435" r:id="rId75"/>
    <p:sldId id="437" r:id="rId76"/>
    <p:sldId id="446" r:id="rId77"/>
    <p:sldId id="439" r:id="rId78"/>
    <p:sldId id="493" r:id="rId79"/>
    <p:sldId id="441" r:id="rId80"/>
    <p:sldId id="455" r:id="rId81"/>
    <p:sldId id="415" r:id="rId82"/>
    <p:sldId id="416" r:id="rId83"/>
    <p:sldId id="417" r:id="rId84"/>
    <p:sldId id="419" r:id="rId85"/>
    <p:sldId id="522" r:id="rId86"/>
    <p:sldId id="501" r:id="rId87"/>
    <p:sldId id="297" r:id="rId88"/>
    <p:sldId id="341" r:id="rId89"/>
    <p:sldId id="362" r:id="rId90"/>
    <p:sldId id="337" r:id="rId91"/>
    <p:sldId id="375" r:id="rId92"/>
    <p:sldId id="376" r:id="rId93"/>
    <p:sldId id="377" r:id="rId94"/>
    <p:sldId id="378" r:id="rId95"/>
    <p:sldId id="379" r:id="rId96"/>
    <p:sldId id="319" r:id="rId97"/>
    <p:sldId id="305" r:id="rId98"/>
    <p:sldId id="306" r:id="rId99"/>
    <p:sldId id="307" r:id="rId100"/>
    <p:sldId id="308" r:id="rId101"/>
    <p:sldId id="309" r:id="rId102"/>
    <p:sldId id="269" r:id="rId103"/>
    <p:sldId id="310" r:id="rId104"/>
    <p:sldId id="315" r:id="rId105"/>
    <p:sldId id="311" r:id="rId106"/>
    <p:sldId id="314" r:id="rId107"/>
    <p:sldId id="312" r:id="rId108"/>
    <p:sldId id="316" r:id="rId109"/>
    <p:sldId id="313" r:id="rId110"/>
    <p:sldId id="293" r:id="rId111"/>
    <p:sldId id="291" r:id="rId112"/>
    <p:sldId id="292" r:id="rId113"/>
    <p:sldId id="320" r:id="rId114"/>
    <p:sldId id="301" r:id="rId115"/>
    <p:sldId id="302" r:id="rId116"/>
    <p:sldId id="303" r:id="rId117"/>
    <p:sldId id="304" r:id="rId118"/>
    <p:sldId id="289" r:id="rId119"/>
    <p:sldId id="288" r:id="rId120"/>
    <p:sldId id="384" r:id="rId121"/>
    <p:sldId id="359" r:id="rId122"/>
    <p:sldId id="358" r:id="rId123"/>
    <p:sldId id="357" r:id="rId124"/>
    <p:sldId id="356" r:id="rId125"/>
    <p:sldId id="355" r:id="rId126"/>
    <p:sldId id="397" r:id="rId127"/>
    <p:sldId id="431" r:id="rId128"/>
    <p:sldId id="432" r:id="rId129"/>
    <p:sldId id="318" r:id="rId130"/>
    <p:sldId id="283" r:id="rId131"/>
    <p:sldId id="277" r:id="rId132"/>
    <p:sldId id="280" r:id="rId133"/>
    <p:sldId id="273" r:id="rId134"/>
    <p:sldId id="274" r:id="rId135"/>
    <p:sldId id="284" r:id="rId136"/>
    <p:sldId id="263" r:id="rId137"/>
    <p:sldId id="264" r:id="rId138"/>
    <p:sldId id="265" r:id="rId139"/>
    <p:sldId id="266" r:id="rId140"/>
    <p:sldId id="267" r:id="rId141"/>
    <p:sldId id="494" r:id="rId1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BC733A9-9B36-4D47-B220-7D29ACEAC26D}">
          <p14:sldIdLst>
            <p14:sldId id="256"/>
            <p14:sldId id="287"/>
            <p14:sldId id="286"/>
            <p14:sldId id="369"/>
          </p14:sldIdLst>
        </p14:section>
        <p14:section name="Background" id="{F5495A4C-599E-4942-97EF-F4892BABA2B4}">
          <p14:sldIdLst>
            <p14:sldId id="485"/>
            <p14:sldId id="353"/>
            <p14:sldId id="538"/>
          </p14:sldIdLst>
        </p14:section>
        <p14:section name="VDR 1 Recap" id="{4C847D3D-917F-4B35-AB8F-36B0A066657F}">
          <p14:sldIdLst>
            <p14:sldId id="468"/>
            <p14:sldId id="541"/>
            <p14:sldId id="451"/>
            <p14:sldId id="521"/>
          </p14:sldIdLst>
        </p14:section>
        <p14:section name="New Changes" id="{DDCD775F-9805-491D-BF71-F3C34875205D}">
          <p14:sldIdLst>
            <p14:sldId id="507"/>
            <p14:sldId id="551"/>
            <p14:sldId id="559"/>
            <p14:sldId id="560"/>
            <p14:sldId id="542"/>
            <p14:sldId id="555"/>
            <p14:sldId id="556"/>
            <p14:sldId id="554"/>
            <p14:sldId id="553"/>
            <p14:sldId id="552"/>
            <p14:sldId id="548"/>
            <p14:sldId id="557"/>
            <p14:sldId id="558"/>
          </p14:sldIdLst>
        </p14:section>
        <p14:section name="Pre Cool" id="{30BE62FF-3692-4091-A338-DE9D79051870}">
          <p14:sldIdLst>
            <p14:sldId id="461"/>
            <p14:sldId id="466"/>
            <p14:sldId id="528"/>
            <p14:sldId id="467"/>
            <p14:sldId id="495"/>
          </p14:sldIdLst>
        </p14:section>
        <p14:section name="Cool Down" id="{87B7C9A6-9AAC-49AF-8C19-B02FF4E29DBC}">
          <p14:sldIdLst>
            <p14:sldId id="539"/>
            <p14:sldId id="506"/>
            <p14:sldId id="540"/>
          </p14:sldIdLst>
        </p14:section>
        <p14:section name="Post Cool" id="{A25CE11F-FB51-46F5-BF48-CD8896B516B6}">
          <p14:sldIdLst>
            <p14:sldId id="498"/>
            <p14:sldId id="515"/>
            <p14:sldId id="505"/>
            <p14:sldId id="513"/>
            <p14:sldId id="514"/>
          </p14:sldIdLst>
        </p14:section>
        <p14:section name="Ending" id="{72545360-98B5-412F-A456-B1CB5036CA62}">
          <p14:sldIdLst>
            <p14:sldId id="537"/>
            <p14:sldId id="534"/>
            <p14:sldId id="529"/>
            <p14:sldId id="531"/>
            <p14:sldId id="444"/>
          </p14:sldIdLst>
        </p14:section>
        <p14:section name="End" id="{0ECB6397-F755-456C-B267-B6B2FDC0BBB0}">
          <p14:sldIdLst>
            <p14:sldId id="530"/>
          </p14:sldIdLst>
        </p14:section>
        <p14:section name="Backup Slides" id="{D2EA30EA-0BC0-4C37-A8F8-2B41D5EE3350}">
          <p14:sldIdLst>
            <p14:sldId id="549"/>
            <p14:sldId id="398"/>
            <p14:sldId id="317"/>
            <p14:sldId id="532"/>
            <p14:sldId id="535"/>
            <p14:sldId id="484"/>
            <p14:sldId id="487"/>
            <p14:sldId id="393"/>
            <p14:sldId id="373"/>
            <p14:sldId id="380"/>
            <p14:sldId id="401"/>
            <p14:sldId id="516"/>
            <p14:sldId id="424"/>
            <p14:sldId id="428"/>
            <p14:sldId id="480"/>
            <p14:sldId id="481"/>
            <p14:sldId id="483"/>
            <p14:sldId id="489"/>
            <p14:sldId id="492"/>
            <p14:sldId id="372"/>
            <p14:sldId id="425"/>
            <p14:sldId id="440"/>
            <p14:sldId id="449"/>
            <p14:sldId id="453"/>
            <p14:sldId id="454"/>
            <p14:sldId id="434"/>
            <p14:sldId id="435"/>
            <p14:sldId id="437"/>
            <p14:sldId id="446"/>
            <p14:sldId id="439"/>
            <p14:sldId id="493"/>
            <p14:sldId id="441"/>
            <p14:sldId id="455"/>
            <p14:sldId id="415"/>
            <p14:sldId id="416"/>
            <p14:sldId id="417"/>
            <p14:sldId id="419"/>
            <p14:sldId id="522"/>
          </p14:sldIdLst>
        </p14:section>
        <p14:section name="Background" id="{93D28D95-21B4-47B1-848D-C22E61DA5F3E}">
          <p14:sldIdLst>
            <p14:sldId id="501"/>
            <p14:sldId id="297"/>
            <p14:sldId id="341"/>
            <p14:sldId id="362"/>
            <p14:sldId id="337"/>
          </p14:sldIdLst>
        </p14:section>
        <p14:section name="Customer Needs" id="{BF12E122-C1C1-4E84-8E9B-E4C4E917C859}">
          <p14:sldIdLst>
            <p14:sldId id="375"/>
            <p14:sldId id="376"/>
            <p14:sldId id="377"/>
            <p14:sldId id="378"/>
            <p14:sldId id="379"/>
            <p14:sldId id="319"/>
            <p14:sldId id="305"/>
            <p14:sldId id="306"/>
            <p14:sldId id="307"/>
            <p14:sldId id="308"/>
            <p14:sldId id="309"/>
            <p14:sldId id="269"/>
          </p14:sldIdLst>
        </p14:section>
        <p14:section name="Func Decomp" id="{236C3E1D-30BE-4BBA-97DE-230E75B24EBD}">
          <p14:sldIdLst>
            <p14:sldId id="310"/>
            <p14:sldId id="315"/>
            <p14:sldId id="311"/>
            <p14:sldId id="314"/>
            <p14:sldId id="312"/>
            <p14:sldId id="316"/>
            <p14:sldId id="313"/>
            <p14:sldId id="293"/>
            <p14:sldId id="291"/>
            <p14:sldId id="292"/>
            <p14:sldId id="320"/>
          </p14:sldIdLst>
        </p14:section>
        <p14:section name="Background" id="{CB186BD4-499A-49DE-93EC-23E8329CC9AF}">
          <p14:sldIdLst/>
        </p14:section>
        <p14:section name="Key Goals" id="{04E040A2-CE16-4FA5-9E9A-620E29C900A1}">
          <p14:sldIdLst>
            <p14:sldId id="301"/>
            <p14:sldId id="302"/>
            <p14:sldId id="303"/>
            <p14:sldId id="304"/>
          </p14:sldIdLst>
        </p14:section>
        <p14:section name="Scope" id="{3ED81FDD-90DB-4FD5-B0E5-0DCAA5D502BF}">
          <p14:sldIdLst>
            <p14:sldId id="289"/>
            <p14:sldId id="288"/>
            <p14:sldId id="384"/>
          </p14:sldIdLst>
        </p14:section>
        <p14:section name="Customer Needs" id="{EA2CB988-E2A7-4F39-A434-A3BC528366A9}">
          <p14:sldIdLst>
            <p14:sldId id="359"/>
            <p14:sldId id="358"/>
            <p14:sldId id="357"/>
            <p14:sldId id="356"/>
            <p14:sldId id="355"/>
          </p14:sldIdLst>
        </p14:section>
        <p14:section name="Func Decomp" id="{CB72F3D0-22CF-45C7-995C-EB07BF25B40B}">
          <p14:sldIdLst/>
        </p14:section>
        <p14:section name="End" id="{0D77C4B6-511E-43C5-8BE9-F999CB67AB19}">
          <p14:sldIdLst>
            <p14:sldId id="397"/>
            <p14:sldId id="431"/>
            <p14:sldId id="432"/>
            <p14:sldId id="318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  <p14:sldId id="4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592721-16DF-CDF9-980B-57E3CBB99E1D}" name="Kevin Hernandez Lichtl" initials="KL" userId="S::kjh19a@fsu.edu::1972ab5e-5eb3-44d7-8806-f0fa61fe4a33" providerId="AD"/>
  <p188:author id="{BF1E7456-4D88-D8AA-F172-63A275B765BD}" name="Luke Leibkuchler" initials="LL" userId="Luke Leibkuchl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2F40"/>
    <a:srgbClr val="B4A095"/>
    <a:srgbClr val="FFFFFF"/>
    <a:srgbClr val="97867D"/>
    <a:srgbClr val="FBEC5D"/>
    <a:srgbClr val="C2B1A9"/>
    <a:srgbClr val="003B6F"/>
    <a:srgbClr val="EE7624"/>
    <a:srgbClr val="40E0D0"/>
    <a:srgbClr val="682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F47C1-6860-40D2-939F-BCEC58D888E8}" v="1498" dt="2024-02-27T12:57:24.383"/>
    <p1510:client id="{0F52006E-F758-4CB5-8296-326D3745490F}" v="2307" dt="2024-02-27T13:03:19.974"/>
    <p1510:client id="{12BD4C38-4F6A-4B68-B8EB-90A42A304107}" v="5" dt="2024-02-27T10:23:55.127"/>
    <p1510:client id="{42D3D9A2-1BFA-41CE-B5EE-764AEA722F48}" v="221" dt="2024-02-27T20:05:58.250"/>
    <p1510:client id="{42E88707-AD93-42B9-802F-F6707F1D84DA}" v="1969" vWet="1971" dt="2024-02-27T03:29:49.433"/>
    <p1510:client id="{4C42830F-6E78-464E-B3CA-13B202832D2E}" v="10" dt="2024-02-27T04:12:10.435"/>
    <p1510:client id="{504B26B2-0850-D486-C2F9-CAB565723C4E}" v="31" dt="2024-02-27T08:58:07.651"/>
    <p1510:client id="{9445435D-CFE3-3047-A00D-2E32C1A11939}" v="1566" dt="2024-02-27T05:46:43.675"/>
    <p1510:client id="{96AE41AF-03A8-7873-87EC-1ED6DA1502A7}" v="63" dt="2024-02-27T05:58:24.051"/>
    <p1510:client id="{ACB02185-C255-4488-93FB-24DFF7A2F220}" v="558" vWet="560" dt="2024-02-27T04:58:00.407"/>
    <p1510:client id="{E5A1E2FD-8FCA-40DD-8EB2-68BD55242F1F}" v="1" dt="2024-02-27T02:14:31.836"/>
    <p1510:client id="{F166B2B6-C6AF-47F4-B5E1-5CECED7C9A3A}" v="65" dt="2024-02-27T00:04:14.424"/>
    <p1510:client id="{F6ADE713-0190-482F-9340-CF505DBB3A11}" v="2" dt="2024-02-27T12:20:01.6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microsoft.com/office/2015/10/relationships/revisionInfo" Target="revisionInfo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microsoft.com/office/2018/10/relationships/authors" Target="author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notesMaster" Target="notesMasters/notesMaster1.xml"/><Relationship Id="rId148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presProps" Target="presProps.xml"/><Relationship Id="rId90" Type="http://schemas.openxmlformats.org/officeDocument/2006/relationships/slide" Target="slides/slide8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e Leibkuchler" userId="S::lgl20@fsu.edu::a7c1e1ef-f9d4-4dc7-8550-c2468dc434b6" providerId="AD" clId="Web-{A7215E95-8AFB-41B1-8B11-C85310890448}"/>
    <pc:docChg chg="modSld">
      <pc:chgData name="Luke Leibkuchler" userId="S::lgl20@fsu.edu::a7c1e1ef-f9d4-4dc7-8550-c2468dc434b6" providerId="AD" clId="Web-{A7215E95-8AFB-41B1-8B11-C85310890448}" dt="2023-10-16T21:03:15.124" v="1" actId="20577"/>
      <pc:docMkLst>
        <pc:docMk/>
      </pc:docMkLst>
      <pc:sldChg chg="modSp">
        <pc:chgData name="Luke Leibkuchler" userId="S::lgl20@fsu.edu::a7c1e1ef-f9d4-4dc7-8550-c2468dc434b6" providerId="AD" clId="Web-{A7215E95-8AFB-41B1-8B11-C85310890448}" dt="2023-10-16T21:03:15.124" v="1" actId="20577"/>
        <pc:sldMkLst>
          <pc:docMk/>
          <pc:sldMk cId="4133612512" sldId="329"/>
        </pc:sldMkLst>
        <pc:spChg chg="mod">
          <ac:chgData name="Luke Leibkuchler" userId="S::lgl20@fsu.edu::a7c1e1ef-f9d4-4dc7-8550-c2468dc434b6" providerId="AD" clId="Web-{A7215E95-8AFB-41B1-8B11-C85310890448}" dt="2023-10-16T21:03:15.124" v="1" actId="20577"/>
          <ac:spMkLst>
            <pc:docMk/>
            <pc:sldMk cId="4133612512" sldId="329"/>
            <ac:spMk id="8" creationId="{FED47EEF-3B8C-F151-7BBD-964DAC67C91E}"/>
          </ac:spMkLst>
        </pc:spChg>
      </pc:sldChg>
    </pc:docChg>
  </pc:docChgLst>
  <pc:docChgLst>
    <pc:chgData name="Kevin Hernandez Lichtl" userId="S::kjh19a@fsu.edu::1972ab5e-5eb3-44d7-8806-f0fa61fe4a33" providerId="AD" clId="Web-{C97F3776-52E2-44E4-B7C8-9C64D999B655}"/>
    <pc:docChg chg="modSld">
      <pc:chgData name="Kevin Hernandez Lichtl" userId="S::kjh19a@fsu.edu::1972ab5e-5eb3-44d7-8806-f0fa61fe4a33" providerId="AD" clId="Web-{C97F3776-52E2-44E4-B7C8-9C64D999B655}" dt="2023-12-05T15:33:25.629" v="0" actId="1076"/>
      <pc:docMkLst>
        <pc:docMk/>
      </pc:docMkLst>
      <pc:sldChg chg="modSp">
        <pc:chgData name="Kevin Hernandez Lichtl" userId="S::kjh19a@fsu.edu::1972ab5e-5eb3-44d7-8806-f0fa61fe4a33" providerId="AD" clId="Web-{C97F3776-52E2-44E4-B7C8-9C64D999B655}" dt="2023-12-05T15:33:25.629" v="0" actId="1076"/>
        <pc:sldMkLst>
          <pc:docMk/>
          <pc:sldMk cId="2603576603" sldId="351"/>
        </pc:sldMkLst>
        <pc:picChg chg="mod">
          <ac:chgData name="Kevin Hernandez Lichtl" userId="S::kjh19a@fsu.edu::1972ab5e-5eb3-44d7-8806-f0fa61fe4a33" providerId="AD" clId="Web-{C97F3776-52E2-44E4-B7C8-9C64D999B655}" dt="2023-12-05T15:33:25.629" v="0" actId="1076"/>
          <ac:picMkLst>
            <pc:docMk/>
            <pc:sldMk cId="2603576603" sldId="351"/>
            <ac:picMk id="2" creationId="{EC27274B-2D73-9F8E-FD04-2B75E731CB80}"/>
          </ac:picMkLst>
        </pc:picChg>
      </pc:sldChg>
    </pc:docChg>
  </pc:docChgLst>
  <pc:docChgLst>
    <pc:chgData name="Kevin Hernandez Lichtl" userId="S::kjh19a@fsu.edu::1972ab5e-5eb3-44d7-8806-f0fa61fe4a33" providerId="AD" clId="Web-{F6ADE713-0190-482F-9340-CF505DBB3A11}"/>
    <pc:docChg chg="modSld">
      <pc:chgData name="Kevin Hernandez Lichtl" userId="S::kjh19a@fsu.edu::1972ab5e-5eb3-44d7-8806-f0fa61fe4a33" providerId="AD" clId="Web-{F6ADE713-0190-482F-9340-CF505DBB3A11}" dt="2024-02-27T12:20:00.945" v="0"/>
      <pc:docMkLst>
        <pc:docMk/>
      </pc:docMkLst>
      <pc:sldChg chg="addSp modSp">
        <pc:chgData name="Kevin Hernandez Lichtl" userId="S::kjh19a@fsu.edu::1972ab5e-5eb3-44d7-8806-f0fa61fe4a33" providerId="AD" clId="Web-{F6ADE713-0190-482F-9340-CF505DBB3A11}" dt="2024-02-27T12:20:00.945" v="0"/>
        <pc:sldMkLst>
          <pc:docMk/>
          <pc:sldMk cId="1469779490" sldId="555"/>
        </pc:sldMkLst>
        <pc:picChg chg="add mod">
          <ac:chgData name="Kevin Hernandez Lichtl" userId="S::kjh19a@fsu.edu::1972ab5e-5eb3-44d7-8806-f0fa61fe4a33" providerId="AD" clId="Web-{F6ADE713-0190-482F-9340-CF505DBB3A11}" dt="2024-02-27T12:20:00.945" v="0"/>
          <ac:picMkLst>
            <pc:docMk/>
            <pc:sldMk cId="1469779490" sldId="555"/>
            <ac:picMk id="2" creationId="{42CB1023-FB6F-FD8F-2E5F-269C064211F8}"/>
          </ac:picMkLst>
        </pc:picChg>
      </pc:sldChg>
    </pc:docChg>
  </pc:docChgLst>
  <pc:docChgLst>
    <pc:chgData name="Kevin Hernandez Lichtl" userId="S::kjh19a@fsu.edu::1972ab5e-5eb3-44d7-8806-f0fa61fe4a33" providerId="AD" clId="Web-{F5E707A0-ACAF-4DED-A4BF-CDE97DB65FD9}"/>
    <pc:docChg chg="modSld">
      <pc:chgData name="Kevin Hernandez Lichtl" userId="S::kjh19a@fsu.edu::1972ab5e-5eb3-44d7-8806-f0fa61fe4a33" providerId="AD" clId="Web-{F5E707A0-ACAF-4DED-A4BF-CDE97DB65FD9}" dt="2023-10-17T16:05:31.095" v="75"/>
      <pc:docMkLst>
        <pc:docMk/>
      </pc:docMkLst>
      <pc:sldChg chg="modSp">
        <pc:chgData name="Kevin Hernandez Lichtl" userId="S::kjh19a@fsu.edu::1972ab5e-5eb3-44d7-8806-f0fa61fe4a33" providerId="AD" clId="Web-{F5E707A0-ACAF-4DED-A4BF-CDE97DB65FD9}" dt="2023-10-17T16:01:47.218" v="7" actId="14100"/>
        <pc:sldMkLst>
          <pc:docMk/>
          <pc:sldMk cId="2469680703" sldId="294"/>
        </pc:sldMkLst>
        <pc:spChg chg="mod">
          <ac:chgData name="Kevin Hernandez Lichtl" userId="S::kjh19a@fsu.edu::1972ab5e-5eb3-44d7-8806-f0fa61fe4a33" providerId="AD" clId="Web-{F5E707A0-ACAF-4DED-A4BF-CDE97DB65FD9}" dt="2023-10-17T16:01:47.218" v="7" actId="14100"/>
          <ac:spMkLst>
            <pc:docMk/>
            <pc:sldMk cId="2469680703" sldId="294"/>
            <ac:spMk id="8" creationId="{072CE4A5-C38E-E7F0-254A-F35FC5A69838}"/>
          </ac:spMkLst>
        </pc:spChg>
      </pc:sldChg>
      <pc:sldChg chg="modSp modNotes">
        <pc:chgData name="Kevin Hernandez Lichtl" userId="S::kjh19a@fsu.edu::1972ab5e-5eb3-44d7-8806-f0fa61fe4a33" providerId="AD" clId="Web-{F5E707A0-ACAF-4DED-A4BF-CDE97DB65FD9}" dt="2023-10-17T16:05:31.095" v="75"/>
        <pc:sldMkLst>
          <pc:docMk/>
          <pc:sldMk cId="3257235967" sldId="341"/>
        </pc:sldMkLst>
        <pc:spChg chg="mod">
          <ac:chgData name="Kevin Hernandez Lichtl" userId="S::kjh19a@fsu.edu::1972ab5e-5eb3-44d7-8806-f0fa61fe4a33" providerId="AD" clId="Web-{F5E707A0-ACAF-4DED-A4BF-CDE97DB65FD9}" dt="2023-10-17T16:05:13.204" v="63" actId="20577"/>
          <ac:spMkLst>
            <pc:docMk/>
            <pc:sldMk cId="3257235967" sldId="341"/>
            <ac:spMk id="23" creationId="{B82F5727-6239-86F7-DF1A-FC0436750EFA}"/>
          </ac:spMkLst>
        </pc:spChg>
      </pc:sldChg>
    </pc:docChg>
  </pc:docChgLst>
  <pc:docChgLst>
    <pc:chgData name="Kevin Hernandez Lichtl" userId="S::kjh19a@fsu.edu::1972ab5e-5eb3-44d7-8806-f0fa61fe4a33" providerId="AD" clId="Web-{96AE41AF-03A8-7873-87EC-1ED6DA1502A7}"/>
    <pc:docChg chg="addSld modSld modSection">
      <pc:chgData name="Kevin Hernandez Lichtl" userId="S::kjh19a@fsu.edu::1972ab5e-5eb3-44d7-8806-f0fa61fe4a33" providerId="AD" clId="Web-{96AE41AF-03A8-7873-87EC-1ED6DA1502A7}" dt="2024-02-27T05:58:24.051" v="53"/>
      <pc:docMkLst>
        <pc:docMk/>
      </pc:docMkLst>
      <pc:sldChg chg="addSp modSp">
        <pc:chgData name="Kevin Hernandez Lichtl" userId="S::kjh19a@fsu.edu::1972ab5e-5eb3-44d7-8806-f0fa61fe4a33" providerId="AD" clId="Web-{96AE41AF-03A8-7873-87EC-1ED6DA1502A7}" dt="2024-02-27T05:49:38.535" v="35"/>
        <pc:sldMkLst>
          <pc:docMk/>
          <pc:sldMk cId="1776227605" sldId="508"/>
        </pc:sldMkLst>
        <pc:picChg chg="add mod">
          <ac:chgData name="Kevin Hernandez Lichtl" userId="S::kjh19a@fsu.edu::1972ab5e-5eb3-44d7-8806-f0fa61fe4a33" providerId="AD" clId="Web-{96AE41AF-03A8-7873-87EC-1ED6DA1502A7}" dt="2024-02-27T05:48:57.971" v="34"/>
          <ac:picMkLst>
            <pc:docMk/>
            <pc:sldMk cId="1776227605" sldId="508"/>
            <ac:picMk id="2" creationId="{01DF061B-A00D-3321-F38C-99817A224076}"/>
          </ac:picMkLst>
        </pc:picChg>
        <pc:picChg chg="add mod">
          <ac:chgData name="Kevin Hernandez Lichtl" userId="S::kjh19a@fsu.edu::1972ab5e-5eb3-44d7-8806-f0fa61fe4a33" providerId="AD" clId="Web-{96AE41AF-03A8-7873-87EC-1ED6DA1502A7}" dt="2024-02-27T05:49:38.535" v="35"/>
          <ac:picMkLst>
            <pc:docMk/>
            <pc:sldMk cId="1776227605" sldId="508"/>
            <ac:picMk id="3" creationId="{953016E8-A4E1-F390-5084-1D86BF9D3BFC}"/>
          </ac:picMkLst>
        </pc:picChg>
      </pc:sldChg>
      <pc:sldChg chg="addSp modSp">
        <pc:chgData name="Kevin Hernandez Lichtl" userId="S::kjh19a@fsu.edu::1972ab5e-5eb3-44d7-8806-f0fa61fe4a33" providerId="AD" clId="Web-{96AE41AF-03A8-7873-87EC-1ED6DA1502A7}" dt="2024-02-27T05:56:26.876" v="45" actId="1076"/>
        <pc:sldMkLst>
          <pc:docMk/>
          <pc:sldMk cId="973485297" sldId="509"/>
        </pc:sldMkLst>
        <pc:picChg chg="add mod">
          <ac:chgData name="Kevin Hernandez Lichtl" userId="S::kjh19a@fsu.edu::1972ab5e-5eb3-44d7-8806-f0fa61fe4a33" providerId="AD" clId="Web-{96AE41AF-03A8-7873-87EC-1ED6DA1502A7}" dt="2024-02-27T05:56:26.876" v="45" actId="1076"/>
          <ac:picMkLst>
            <pc:docMk/>
            <pc:sldMk cId="973485297" sldId="509"/>
            <ac:picMk id="2" creationId="{691E755E-A275-5423-71B4-5928F47FF0BB}"/>
          </ac:picMkLst>
        </pc:picChg>
      </pc:sldChg>
      <pc:sldChg chg="addSp delSp modSp">
        <pc:chgData name="Kevin Hernandez Lichtl" userId="S::kjh19a@fsu.edu::1972ab5e-5eb3-44d7-8806-f0fa61fe4a33" providerId="AD" clId="Web-{96AE41AF-03A8-7873-87EC-1ED6DA1502A7}" dt="2024-02-27T05:58:01.457" v="51"/>
        <pc:sldMkLst>
          <pc:docMk/>
          <pc:sldMk cId="222881593" sldId="510"/>
        </pc:sldMkLst>
        <pc:spChg chg="del mod">
          <ac:chgData name="Kevin Hernandez Lichtl" userId="S::kjh19a@fsu.edu::1972ab5e-5eb3-44d7-8806-f0fa61fe4a33" providerId="AD" clId="Web-{96AE41AF-03A8-7873-87EC-1ED6DA1502A7}" dt="2024-02-27T05:57:09.221" v="49"/>
          <ac:spMkLst>
            <pc:docMk/>
            <pc:sldMk cId="222881593" sldId="510"/>
            <ac:spMk id="9" creationId="{42DEACCE-E16D-63F3-911C-DFBE167A2166}"/>
          </ac:spMkLst>
        </pc:spChg>
        <pc:picChg chg="add mod">
          <ac:chgData name="Kevin Hernandez Lichtl" userId="S::kjh19a@fsu.edu::1972ab5e-5eb3-44d7-8806-f0fa61fe4a33" providerId="AD" clId="Web-{96AE41AF-03A8-7873-87EC-1ED6DA1502A7}" dt="2024-02-27T05:58:01.457" v="51"/>
          <ac:picMkLst>
            <pc:docMk/>
            <pc:sldMk cId="222881593" sldId="510"/>
            <ac:picMk id="2" creationId="{010872A4-CAB8-2945-816E-E0D3BDA3EA78}"/>
          </ac:picMkLst>
        </pc:picChg>
        <pc:picChg chg="del">
          <ac:chgData name="Kevin Hernandez Lichtl" userId="S::kjh19a@fsu.edu::1972ab5e-5eb3-44d7-8806-f0fa61fe4a33" providerId="AD" clId="Web-{96AE41AF-03A8-7873-87EC-1ED6DA1502A7}" dt="2024-02-27T05:56:48.486" v="46"/>
          <ac:picMkLst>
            <pc:docMk/>
            <pc:sldMk cId="222881593" sldId="510"/>
            <ac:picMk id="3" creationId="{2DFDE3E8-6B3C-431C-809F-56897A8AA2B5}"/>
          </ac:picMkLst>
        </pc:picChg>
        <pc:cxnChg chg="del mod">
          <ac:chgData name="Kevin Hernandez Lichtl" userId="S::kjh19a@fsu.edu::1972ab5e-5eb3-44d7-8806-f0fa61fe4a33" providerId="AD" clId="Web-{96AE41AF-03A8-7873-87EC-1ED6DA1502A7}" dt="2024-02-27T05:57:10.064" v="50"/>
          <ac:cxnSpMkLst>
            <pc:docMk/>
            <pc:sldMk cId="222881593" sldId="510"/>
            <ac:cxnSpMk id="10" creationId="{6C0B8830-BA1C-753F-CF23-2D341E7F7C3F}"/>
          </ac:cxnSpMkLst>
        </pc:cxnChg>
      </pc:sldChg>
      <pc:sldChg chg="addSp delSp modSp">
        <pc:chgData name="Kevin Hernandez Lichtl" userId="S::kjh19a@fsu.edu::1972ab5e-5eb3-44d7-8806-f0fa61fe4a33" providerId="AD" clId="Web-{96AE41AF-03A8-7873-87EC-1ED6DA1502A7}" dt="2024-02-27T05:51:26.382" v="42" actId="1076"/>
        <pc:sldMkLst>
          <pc:docMk/>
          <pc:sldMk cId="465942623" sldId="526"/>
        </pc:sldMkLst>
        <pc:picChg chg="add mod">
          <ac:chgData name="Kevin Hernandez Lichtl" userId="S::kjh19a@fsu.edu::1972ab5e-5eb3-44d7-8806-f0fa61fe4a33" providerId="AD" clId="Web-{96AE41AF-03A8-7873-87EC-1ED6DA1502A7}" dt="2024-02-27T05:51:26.382" v="42" actId="1076"/>
          <ac:picMkLst>
            <pc:docMk/>
            <pc:sldMk cId="465942623" sldId="526"/>
            <ac:picMk id="2" creationId="{B23A2147-A274-545D-E38C-54964A3F00CC}"/>
          </ac:picMkLst>
        </pc:picChg>
        <pc:picChg chg="add del">
          <ac:chgData name="Kevin Hernandez Lichtl" userId="S::kjh19a@fsu.edu::1972ab5e-5eb3-44d7-8806-f0fa61fe4a33" providerId="AD" clId="Web-{96AE41AF-03A8-7873-87EC-1ED6DA1502A7}" dt="2024-02-27T05:49:52.114" v="39"/>
          <ac:picMkLst>
            <pc:docMk/>
            <pc:sldMk cId="465942623" sldId="526"/>
            <ac:picMk id="9" creationId="{8BFC200B-DFDE-40A7-A395-29943BDEF97E}"/>
          </ac:picMkLst>
        </pc:picChg>
        <pc:picChg chg="del">
          <ac:chgData name="Kevin Hernandez Lichtl" userId="S::kjh19a@fsu.edu::1972ab5e-5eb3-44d7-8806-f0fa61fe4a33" providerId="AD" clId="Web-{96AE41AF-03A8-7873-87EC-1ED6DA1502A7}" dt="2024-02-27T05:49:46.598" v="36"/>
          <ac:picMkLst>
            <pc:docMk/>
            <pc:sldMk cId="465942623" sldId="526"/>
            <ac:picMk id="13" creationId="{D4FD9B80-9EAC-4D2B-A099-6FBDEECDDFF4}"/>
          </ac:picMkLst>
        </pc:picChg>
      </pc:sldChg>
      <pc:sldChg chg="addSp delSp modSp add replId">
        <pc:chgData name="Kevin Hernandez Lichtl" userId="S::kjh19a@fsu.edu::1972ab5e-5eb3-44d7-8806-f0fa61fe4a33" providerId="AD" clId="Web-{96AE41AF-03A8-7873-87EC-1ED6DA1502A7}" dt="2024-02-27T04:12:24.388" v="5" actId="1076"/>
        <pc:sldMkLst>
          <pc:docMk/>
          <pc:sldMk cId="1821373743" sldId="542"/>
        </pc:sldMkLst>
        <pc:spChg chg="del">
          <ac:chgData name="Kevin Hernandez Lichtl" userId="S::kjh19a@fsu.edu::1972ab5e-5eb3-44d7-8806-f0fa61fe4a33" providerId="AD" clId="Web-{96AE41AF-03A8-7873-87EC-1ED6DA1502A7}" dt="2024-02-27T04:11:53.372" v="1"/>
          <ac:spMkLst>
            <pc:docMk/>
            <pc:sldMk cId="1821373743" sldId="542"/>
            <ac:spMk id="12" creationId="{8E5F4AEC-76BF-4ED1-B2E2-04CBFD51736C}"/>
          </ac:spMkLst>
        </pc:spChg>
        <pc:picChg chg="add mod">
          <ac:chgData name="Kevin Hernandez Lichtl" userId="S::kjh19a@fsu.edu::1972ab5e-5eb3-44d7-8806-f0fa61fe4a33" providerId="AD" clId="Web-{96AE41AF-03A8-7873-87EC-1ED6DA1502A7}" dt="2024-02-27T04:12:24.388" v="5" actId="1076"/>
          <ac:picMkLst>
            <pc:docMk/>
            <pc:sldMk cId="1821373743" sldId="542"/>
            <ac:picMk id="3" creationId="{8836CDA1-75FB-74D6-D543-F5739B40CE15}"/>
          </ac:picMkLst>
        </pc:picChg>
      </pc:sldChg>
      <pc:sldChg chg="addSp delSp modSp add replId">
        <pc:chgData name="Kevin Hernandez Lichtl" userId="S::kjh19a@fsu.edu::1972ab5e-5eb3-44d7-8806-f0fa61fe4a33" providerId="AD" clId="Web-{96AE41AF-03A8-7873-87EC-1ED6DA1502A7}" dt="2024-02-27T04:14:53.456" v="16" actId="1076"/>
        <pc:sldMkLst>
          <pc:docMk/>
          <pc:sldMk cId="627936027" sldId="543"/>
        </pc:sldMkLst>
        <pc:picChg chg="del">
          <ac:chgData name="Kevin Hernandez Lichtl" userId="S::kjh19a@fsu.edu::1972ab5e-5eb3-44d7-8806-f0fa61fe4a33" providerId="AD" clId="Web-{96AE41AF-03A8-7873-87EC-1ED6DA1502A7}" dt="2024-02-27T04:13:55.251" v="7"/>
          <ac:picMkLst>
            <pc:docMk/>
            <pc:sldMk cId="627936027" sldId="543"/>
            <ac:picMk id="3" creationId="{8836CDA1-75FB-74D6-D543-F5739B40CE15}"/>
          </ac:picMkLst>
        </pc:picChg>
        <pc:picChg chg="add del mod">
          <ac:chgData name="Kevin Hernandez Lichtl" userId="S::kjh19a@fsu.edu::1972ab5e-5eb3-44d7-8806-f0fa61fe4a33" providerId="AD" clId="Web-{96AE41AF-03A8-7873-87EC-1ED6DA1502A7}" dt="2024-02-27T04:14:37.159" v="9"/>
          <ac:picMkLst>
            <pc:docMk/>
            <pc:sldMk cId="627936027" sldId="543"/>
            <ac:picMk id="4" creationId="{BA8A5CDB-0BA9-1F56-2057-953D28B9333C}"/>
          </ac:picMkLst>
        </pc:picChg>
        <pc:picChg chg="add mod">
          <ac:chgData name="Kevin Hernandez Lichtl" userId="S::kjh19a@fsu.edu::1972ab5e-5eb3-44d7-8806-f0fa61fe4a33" providerId="AD" clId="Web-{96AE41AF-03A8-7873-87EC-1ED6DA1502A7}" dt="2024-02-27T04:14:53.456" v="16" actId="1076"/>
          <ac:picMkLst>
            <pc:docMk/>
            <pc:sldMk cId="627936027" sldId="543"/>
            <ac:picMk id="7" creationId="{10CD7BDE-B798-039D-4DF9-017985DDB56F}"/>
          </ac:picMkLst>
        </pc:picChg>
      </pc:sldChg>
      <pc:sldChg chg="addSp delSp modSp add replId">
        <pc:chgData name="Kevin Hernandez Lichtl" userId="S::kjh19a@fsu.edu::1972ab5e-5eb3-44d7-8806-f0fa61fe4a33" providerId="AD" clId="Web-{96AE41AF-03A8-7873-87EC-1ED6DA1502A7}" dt="2024-02-27T04:15:42.676" v="21" actId="1076"/>
        <pc:sldMkLst>
          <pc:docMk/>
          <pc:sldMk cId="3267939546" sldId="544"/>
        </pc:sldMkLst>
        <pc:picChg chg="add mod">
          <ac:chgData name="Kevin Hernandez Lichtl" userId="S::kjh19a@fsu.edu::1972ab5e-5eb3-44d7-8806-f0fa61fe4a33" providerId="AD" clId="Web-{96AE41AF-03A8-7873-87EC-1ED6DA1502A7}" dt="2024-02-27T04:15:42.676" v="21" actId="1076"/>
          <ac:picMkLst>
            <pc:docMk/>
            <pc:sldMk cId="3267939546" sldId="544"/>
            <ac:picMk id="3" creationId="{B2977F56-313D-74A8-DD69-6BD470A27AC7}"/>
          </ac:picMkLst>
        </pc:picChg>
        <pc:picChg chg="del">
          <ac:chgData name="Kevin Hernandez Lichtl" userId="S::kjh19a@fsu.edu::1972ab5e-5eb3-44d7-8806-f0fa61fe4a33" providerId="AD" clId="Web-{96AE41AF-03A8-7873-87EC-1ED6DA1502A7}" dt="2024-02-27T04:15:37.880" v="18"/>
          <ac:picMkLst>
            <pc:docMk/>
            <pc:sldMk cId="3267939546" sldId="544"/>
            <ac:picMk id="7" creationId="{10CD7BDE-B798-039D-4DF9-017985DDB56F}"/>
          </ac:picMkLst>
        </pc:picChg>
      </pc:sldChg>
      <pc:sldChg chg="addSp delSp modSp add replId">
        <pc:chgData name="Kevin Hernandez Lichtl" userId="S::kjh19a@fsu.edu::1972ab5e-5eb3-44d7-8806-f0fa61fe4a33" providerId="AD" clId="Web-{96AE41AF-03A8-7873-87EC-1ED6DA1502A7}" dt="2024-02-27T04:31:00.867" v="33"/>
        <pc:sldMkLst>
          <pc:docMk/>
          <pc:sldMk cId="2689091019" sldId="545"/>
        </pc:sldMkLst>
        <pc:spChg chg="mod">
          <ac:chgData name="Kevin Hernandez Lichtl" userId="S::kjh19a@fsu.edu::1972ab5e-5eb3-44d7-8806-f0fa61fe4a33" providerId="AD" clId="Web-{96AE41AF-03A8-7873-87EC-1ED6DA1502A7}" dt="2024-02-27T04:30:49.070" v="29" actId="20577"/>
          <ac:spMkLst>
            <pc:docMk/>
            <pc:sldMk cId="2689091019" sldId="545"/>
            <ac:spMk id="5" creationId="{C7E91482-6119-D665-1B34-DC438710EBB5}"/>
          </ac:spMkLst>
        </pc:spChg>
        <pc:picChg chg="del">
          <ac:chgData name="Kevin Hernandez Lichtl" userId="S::kjh19a@fsu.edu::1972ab5e-5eb3-44d7-8806-f0fa61fe4a33" providerId="AD" clId="Web-{96AE41AF-03A8-7873-87EC-1ED6DA1502A7}" dt="2024-02-27T04:30:45.007" v="24"/>
          <ac:picMkLst>
            <pc:docMk/>
            <pc:sldMk cId="2689091019" sldId="545"/>
            <ac:picMk id="8" creationId="{03D97B7B-311E-44B1-9F92-5DEB0768DA36}"/>
          </ac:picMkLst>
        </pc:picChg>
        <pc:picChg chg="add mod ord">
          <ac:chgData name="Kevin Hernandez Lichtl" userId="S::kjh19a@fsu.edu::1972ab5e-5eb3-44d7-8806-f0fa61fe4a33" providerId="AD" clId="Web-{96AE41AF-03A8-7873-87EC-1ED6DA1502A7}" dt="2024-02-27T04:31:00.867" v="33"/>
          <ac:picMkLst>
            <pc:docMk/>
            <pc:sldMk cId="2689091019" sldId="545"/>
            <ac:picMk id="12" creationId="{A1087C4D-9ACC-436F-491E-EBC54DC6EA1F}"/>
          </ac:picMkLst>
        </pc:picChg>
        <pc:picChg chg="del">
          <ac:chgData name="Kevin Hernandez Lichtl" userId="S::kjh19a@fsu.edu::1972ab5e-5eb3-44d7-8806-f0fa61fe4a33" providerId="AD" clId="Web-{96AE41AF-03A8-7873-87EC-1ED6DA1502A7}" dt="2024-02-27T04:30:43.070" v="23"/>
          <ac:picMkLst>
            <pc:docMk/>
            <pc:sldMk cId="2689091019" sldId="545"/>
            <ac:picMk id="16" creationId="{6933ACB9-ADA9-499A-A148-F2D30C4142EB}"/>
          </ac:picMkLst>
        </pc:picChg>
      </pc:sldChg>
      <pc:sldChg chg="delSp add replId">
        <pc:chgData name="Kevin Hernandez Lichtl" userId="S::kjh19a@fsu.edu::1972ab5e-5eb3-44d7-8806-f0fa61fe4a33" providerId="AD" clId="Web-{96AE41AF-03A8-7873-87EC-1ED6DA1502A7}" dt="2024-02-27T05:58:24.051" v="53"/>
        <pc:sldMkLst>
          <pc:docMk/>
          <pc:sldMk cId="20132560" sldId="546"/>
        </pc:sldMkLst>
        <pc:picChg chg="del">
          <ac:chgData name="Kevin Hernandez Lichtl" userId="S::kjh19a@fsu.edu::1972ab5e-5eb3-44d7-8806-f0fa61fe4a33" providerId="AD" clId="Web-{96AE41AF-03A8-7873-87EC-1ED6DA1502A7}" dt="2024-02-27T05:58:24.051" v="53"/>
          <ac:picMkLst>
            <pc:docMk/>
            <pc:sldMk cId="20132560" sldId="546"/>
            <ac:picMk id="2" creationId="{010872A4-CAB8-2945-816E-E0D3BDA3EA78}"/>
          </ac:picMkLst>
        </pc:picChg>
      </pc:sldChg>
    </pc:docChg>
  </pc:docChgLst>
  <pc:docChgLst>
    <pc:chgData name="Luke Leibkuchler" userId="S::lgl20@fsu.edu::a7c1e1ef-f9d4-4dc7-8550-c2468dc434b6" providerId="AD" clId="Web-{43D01BBB-B786-4E9C-8621-9D66BB3D8479}"/>
    <pc:docChg chg="modSld">
      <pc:chgData name="Luke Leibkuchler" userId="S::lgl20@fsu.edu::a7c1e1ef-f9d4-4dc7-8550-c2468dc434b6" providerId="AD" clId="Web-{43D01BBB-B786-4E9C-8621-9D66BB3D8479}" dt="2023-10-12T21:24:09.513" v="6" actId="1076"/>
      <pc:docMkLst>
        <pc:docMk/>
      </pc:docMkLst>
      <pc:sldChg chg="modSp">
        <pc:chgData name="Luke Leibkuchler" userId="S::lgl20@fsu.edu::a7c1e1ef-f9d4-4dc7-8550-c2468dc434b6" providerId="AD" clId="Web-{43D01BBB-B786-4E9C-8621-9D66BB3D8479}" dt="2023-10-12T21:24:09.513" v="6" actId="1076"/>
        <pc:sldMkLst>
          <pc:docMk/>
          <pc:sldMk cId="3424062367" sldId="311"/>
        </pc:sldMkLst>
        <pc:spChg chg="mod">
          <ac:chgData name="Luke Leibkuchler" userId="S::lgl20@fsu.edu::a7c1e1ef-f9d4-4dc7-8550-c2468dc434b6" providerId="AD" clId="Web-{43D01BBB-B786-4E9C-8621-9D66BB3D8479}" dt="2023-10-12T21:24:09.513" v="6" actId="1076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Luke Leibkuchler" userId="S::lgl20@fsu.edu::a7c1e1ef-f9d4-4dc7-8550-c2468dc434b6" providerId="AD" clId="Web-{43D01BBB-B786-4E9C-8621-9D66BB3D8479}" dt="2023-10-12T21:24:01.106" v="5" actId="1076"/>
          <ac:spMkLst>
            <pc:docMk/>
            <pc:sldMk cId="3424062367" sldId="311"/>
            <ac:spMk id="22" creationId="{B1D96010-3A43-2A45-D34F-35C072F81101}"/>
          </ac:spMkLst>
        </pc:spChg>
      </pc:sldChg>
    </pc:docChg>
  </pc:docChgLst>
  <pc:docChgLst>
    <pc:chgData name="Trent Walker" userId="3e7de4a6-60a3-4f89-9a6c-7c45f9fefc92" providerId="ADAL" clId="{B149228D-DC4F-B649-9BA0-70786D0FD2FE}"/>
    <pc:docChg chg="undo redo custSel addSld delSld modSld sldOrd modSection">
      <pc:chgData name="Trent Walker" userId="3e7de4a6-60a3-4f89-9a6c-7c45f9fefc92" providerId="ADAL" clId="{B149228D-DC4F-B649-9BA0-70786D0FD2FE}" dt="2024-01-30T04:12:57.085" v="3270" actId="20577"/>
      <pc:docMkLst>
        <pc:docMk/>
      </pc:docMkLst>
      <pc:sldChg chg="modSp mod">
        <pc:chgData name="Trent Walker" userId="3e7de4a6-60a3-4f89-9a6c-7c45f9fefc92" providerId="ADAL" clId="{B149228D-DC4F-B649-9BA0-70786D0FD2FE}" dt="2024-01-30T03:19:52.627" v="3237" actId="207"/>
        <pc:sldMkLst>
          <pc:docMk/>
          <pc:sldMk cId="2185294993" sldId="353"/>
        </pc:sldMkLst>
        <pc:spChg chg="mod">
          <ac:chgData name="Trent Walker" userId="3e7de4a6-60a3-4f89-9a6c-7c45f9fefc92" providerId="ADAL" clId="{B149228D-DC4F-B649-9BA0-70786D0FD2FE}" dt="2024-01-30T03:19:52.627" v="3237" actId="207"/>
          <ac:spMkLst>
            <pc:docMk/>
            <pc:sldMk cId="2185294993" sldId="353"/>
            <ac:spMk id="5" creationId="{32BDA1D5-D93A-CB08-674A-95C78885ACD1}"/>
          </ac:spMkLst>
        </pc:spChg>
      </pc:sldChg>
      <pc:sldChg chg="modCm">
        <pc:chgData name="Trent Walker" userId="3e7de4a6-60a3-4f89-9a6c-7c45f9fefc92" providerId="ADAL" clId="{B149228D-DC4F-B649-9BA0-70786D0FD2FE}" dt="2024-01-30T02:55:37.302" v="3236" actId="2056"/>
        <pc:sldMkLst>
          <pc:docMk/>
          <pc:sldMk cId="3301837951" sldId="451"/>
        </pc:sldMkLst>
      </pc:sldChg>
      <pc:sldChg chg="modSp mod">
        <pc:chgData name="Trent Walker" userId="3e7de4a6-60a3-4f89-9a6c-7c45f9fefc92" providerId="ADAL" clId="{B149228D-DC4F-B649-9BA0-70786D0FD2FE}" dt="2024-01-30T04:01:10.748" v="3243" actId="1076"/>
        <pc:sldMkLst>
          <pc:docMk/>
          <pc:sldMk cId="3474130275" sldId="468"/>
        </pc:sldMkLst>
        <pc:spChg chg="mod">
          <ac:chgData name="Trent Walker" userId="3e7de4a6-60a3-4f89-9a6c-7c45f9fefc92" providerId="ADAL" clId="{B149228D-DC4F-B649-9BA0-70786D0FD2FE}" dt="2024-01-30T04:01:04.533" v="3242" actId="1076"/>
          <ac:spMkLst>
            <pc:docMk/>
            <pc:sldMk cId="3474130275" sldId="468"/>
            <ac:spMk id="50" creationId="{99015754-1B63-1B23-99AB-0B2D7D9B94D0}"/>
          </ac:spMkLst>
        </pc:spChg>
        <pc:spChg chg="mod">
          <ac:chgData name="Trent Walker" userId="3e7de4a6-60a3-4f89-9a6c-7c45f9fefc92" providerId="ADAL" clId="{B149228D-DC4F-B649-9BA0-70786D0FD2FE}" dt="2024-01-30T04:01:10.748" v="3243" actId="1076"/>
          <ac:spMkLst>
            <pc:docMk/>
            <pc:sldMk cId="3474130275" sldId="468"/>
            <ac:spMk id="57" creationId="{EAF1722E-76D7-3121-1D12-150072AC252F}"/>
          </ac:spMkLst>
        </pc:spChg>
      </pc:sldChg>
      <pc:sldChg chg="modSp mod">
        <pc:chgData name="Trent Walker" userId="3e7de4a6-60a3-4f89-9a6c-7c45f9fefc92" providerId="ADAL" clId="{B149228D-DC4F-B649-9BA0-70786D0FD2FE}" dt="2024-01-30T03:20:16.890" v="3240" actId="20577"/>
        <pc:sldMkLst>
          <pc:docMk/>
          <pc:sldMk cId="235004763" sldId="485"/>
        </pc:sldMkLst>
        <pc:spChg chg="mod">
          <ac:chgData name="Trent Walker" userId="3e7de4a6-60a3-4f89-9a6c-7c45f9fefc92" providerId="ADAL" clId="{B149228D-DC4F-B649-9BA0-70786D0FD2FE}" dt="2024-01-30T03:20:16.890" v="3240" actId="20577"/>
          <ac:spMkLst>
            <pc:docMk/>
            <pc:sldMk cId="235004763" sldId="485"/>
            <ac:spMk id="4" creationId="{091FA134-FFCE-3FCB-AC87-3836E1D8A711}"/>
          </ac:spMkLst>
        </pc:spChg>
      </pc:sldChg>
      <pc:sldChg chg="addSp delSp modSp mod ord">
        <pc:chgData name="Trent Walker" userId="3e7de4a6-60a3-4f89-9a6c-7c45f9fefc92" providerId="ADAL" clId="{B149228D-DC4F-B649-9BA0-70786D0FD2FE}" dt="2024-01-30T00:30:20.770" v="3235" actId="207"/>
        <pc:sldMkLst>
          <pc:docMk/>
          <pc:sldMk cId="269248832" sldId="488"/>
        </pc:sldMkLst>
        <pc:spChg chg="mod">
          <ac:chgData name="Trent Walker" userId="3e7de4a6-60a3-4f89-9a6c-7c45f9fefc92" providerId="ADAL" clId="{B149228D-DC4F-B649-9BA0-70786D0FD2FE}" dt="2024-01-30T00:30:20.770" v="3235" actId="207"/>
          <ac:spMkLst>
            <pc:docMk/>
            <pc:sldMk cId="269248832" sldId="488"/>
            <ac:spMk id="2" creationId="{B306FE71-7D0D-0F68-AD9F-9B84C9518AFA}"/>
          </ac:spMkLst>
        </pc:spChg>
        <pc:spChg chg="mod">
          <ac:chgData name="Trent Walker" userId="3e7de4a6-60a3-4f89-9a6c-7c45f9fefc92" providerId="ADAL" clId="{B149228D-DC4F-B649-9BA0-70786D0FD2FE}" dt="2024-01-29T23:20:56.453" v="848" actId="164"/>
          <ac:spMkLst>
            <pc:docMk/>
            <pc:sldMk cId="269248832" sldId="488"/>
            <ac:spMk id="3" creationId="{6994ABE0-83F8-7E32-ACE4-7A30D56DE12C}"/>
          </ac:spMkLst>
        </pc:spChg>
        <pc:spChg chg="mod">
          <ac:chgData name="Trent Walker" userId="3e7de4a6-60a3-4f89-9a6c-7c45f9fefc92" providerId="ADAL" clId="{B149228D-DC4F-B649-9BA0-70786D0FD2FE}" dt="2024-01-30T00:15:47.027" v="3102" actId="14100"/>
          <ac:spMkLst>
            <pc:docMk/>
            <pc:sldMk cId="269248832" sldId="488"/>
            <ac:spMk id="4" creationId="{9B98F5AC-2ED3-426E-F7DF-44948E46A498}"/>
          </ac:spMkLst>
        </pc:spChg>
        <pc:spChg chg="mod">
          <ac:chgData name="Trent Walker" userId="3e7de4a6-60a3-4f89-9a6c-7c45f9fefc92" providerId="ADAL" clId="{B149228D-DC4F-B649-9BA0-70786D0FD2FE}" dt="2024-01-29T23:20:56.453" v="848" actId="164"/>
          <ac:spMkLst>
            <pc:docMk/>
            <pc:sldMk cId="269248832" sldId="488"/>
            <ac:spMk id="7" creationId="{99409426-1427-C03E-A72D-699E810D41A3}"/>
          </ac:spMkLst>
        </pc:spChg>
        <pc:spChg chg="del">
          <ac:chgData name="Trent Walker" userId="3e7de4a6-60a3-4f89-9a6c-7c45f9fefc92" providerId="ADAL" clId="{B149228D-DC4F-B649-9BA0-70786D0FD2FE}" dt="2024-01-29T22:27:10.051" v="26" actId="478"/>
          <ac:spMkLst>
            <pc:docMk/>
            <pc:sldMk cId="269248832" sldId="488"/>
            <ac:spMk id="7" creationId="{D30AFE71-16BA-5CBD-4E11-1AD444B34F50}"/>
          </ac:spMkLst>
        </pc:spChg>
        <pc:spChg chg="mod">
          <ac:chgData name="Trent Walker" userId="3e7de4a6-60a3-4f89-9a6c-7c45f9fefc92" providerId="ADAL" clId="{B149228D-DC4F-B649-9BA0-70786D0FD2FE}" dt="2024-01-29T23:58:43.872" v="2635" actId="208"/>
          <ac:spMkLst>
            <pc:docMk/>
            <pc:sldMk cId="269248832" sldId="488"/>
            <ac:spMk id="8" creationId="{E9617B6A-5F98-CE77-C01A-C1F1D710E710}"/>
          </ac:spMkLst>
        </pc:spChg>
        <pc:spChg chg="mod">
          <ac:chgData name="Trent Walker" userId="3e7de4a6-60a3-4f89-9a6c-7c45f9fefc92" providerId="ADAL" clId="{B149228D-DC4F-B649-9BA0-70786D0FD2FE}" dt="2024-01-29T23:20:56.453" v="848" actId="164"/>
          <ac:spMkLst>
            <pc:docMk/>
            <pc:sldMk cId="269248832" sldId="488"/>
            <ac:spMk id="11" creationId="{0F8231EF-B0D7-4851-52A7-F54B011FB9E7}"/>
          </ac:spMkLst>
        </pc:spChg>
        <pc:spChg chg="add del mod topLvl">
          <ac:chgData name="Trent Walker" userId="3e7de4a6-60a3-4f89-9a6c-7c45f9fefc92" providerId="ADAL" clId="{B149228D-DC4F-B649-9BA0-70786D0FD2FE}" dt="2024-01-29T22:35:08.499" v="70" actId="478"/>
          <ac:spMkLst>
            <pc:docMk/>
            <pc:sldMk cId="269248832" sldId="488"/>
            <ac:spMk id="11" creationId="{892CC950-0111-CF1B-002E-9D51AB7D2E08}"/>
          </ac:spMkLst>
        </pc:spChg>
        <pc:spChg chg="mod">
          <ac:chgData name="Trent Walker" userId="3e7de4a6-60a3-4f89-9a6c-7c45f9fefc92" providerId="ADAL" clId="{B149228D-DC4F-B649-9BA0-70786D0FD2FE}" dt="2024-01-29T23:20:56.453" v="848" actId="164"/>
          <ac:spMkLst>
            <pc:docMk/>
            <pc:sldMk cId="269248832" sldId="488"/>
            <ac:spMk id="12" creationId="{81E5AC86-A015-6225-00EA-6B36855F78C0}"/>
          </ac:spMkLst>
        </pc:spChg>
        <pc:spChg chg="add del mod topLvl">
          <ac:chgData name="Trent Walker" userId="3e7de4a6-60a3-4f89-9a6c-7c45f9fefc92" providerId="ADAL" clId="{B149228D-DC4F-B649-9BA0-70786D0FD2FE}" dt="2024-01-29T22:33:26.675" v="64" actId="478"/>
          <ac:spMkLst>
            <pc:docMk/>
            <pc:sldMk cId="269248832" sldId="488"/>
            <ac:spMk id="12" creationId="{A8178EA6-F403-6C8B-468B-AB7761A5E562}"/>
          </ac:spMkLst>
        </pc:spChg>
        <pc:spChg chg="mod">
          <ac:chgData name="Trent Walker" userId="3e7de4a6-60a3-4f89-9a6c-7c45f9fefc92" providerId="ADAL" clId="{B149228D-DC4F-B649-9BA0-70786D0FD2FE}" dt="2024-01-29T23:20:56.453" v="848" actId="164"/>
          <ac:spMkLst>
            <pc:docMk/>
            <pc:sldMk cId="269248832" sldId="488"/>
            <ac:spMk id="13" creationId="{18293311-D851-F7BD-4797-BEDA9954406C}"/>
          </ac:spMkLst>
        </pc:spChg>
        <pc:spChg chg="add del mod">
          <ac:chgData name="Trent Walker" userId="3e7de4a6-60a3-4f89-9a6c-7c45f9fefc92" providerId="ADAL" clId="{B149228D-DC4F-B649-9BA0-70786D0FD2FE}" dt="2024-01-29T22:40:49.889" v="149" actId="478"/>
          <ac:spMkLst>
            <pc:docMk/>
            <pc:sldMk cId="269248832" sldId="488"/>
            <ac:spMk id="14" creationId="{A6C5FA90-387D-A923-9905-3570643D2423}"/>
          </ac:spMkLst>
        </pc:spChg>
        <pc:spChg chg="del">
          <ac:chgData name="Trent Walker" userId="3e7de4a6-60a3-4f89-9a6c-7c45f9fefc92" providerId="ADAL" clId="{B149228D-DC4F-B649-9BA0-70786D0FD2FE}" dt="2024-01-29T23:53:08.937" v="1741" actId="478"/>
          <ac:spMkLst>
            <pc:docMk/>
            <pc:sldMk cId="269248832" sldId="488"/>
            <ac:spMk id="14" creationId="{FA697C09-4B76-6285-9DDF-89462ABE232E}"/>
          </ac:spMkLst>
        </pc:spChg>
        <pc:spChg chg="add del mod">
          <ac:chgData name="Trent Walker" userId="3e7de4a6-60a3-4f89-9a6c-7c45f9fefc92" providerId="ADAL" clId="{B149228D-DC4F-B649-9BA0-70786D0FD2FE}" dt="2024-01-29T22:40:47.027" v="148" actId="478"/>
          <ac:spMkLst>
            <pc:docMk/>
            <pc:sldMk cId="269248832" sldId="488"/>
            <ac:spMk id="15" creationId="{30262FD1-3E7B-7655-A0FD-7982993C5CF6}"/>
          </ac:spMkLst>
        </pc:spChg>
        <pc:spChg chg="del mod">
          <ac:chgData name="Trent Walker" userId="3e7de4a6-60a3-4f89-9a6c-7c45f9fefc92" providerId="ADAL" clId="{B149228D-DC4F-B649-9BA0-70786D0FD2FE}" dt="2024-01-29T22:30:04.185" v="45" actId="478"/>
          <ac:spMkLst>
            <pc:docMk/>
            <pc:sldMk cId="269248832" sldId="488"/>
            <ac:spMk id="16" creationId="{950EBE6D-0F6E-AA6A-B7AB-DF8D8E42579C}"/>
          </ac:spMkLst>
        </pc:spChg>
        <pc:spChg chg="del">
          <ac:chgData name="Trent Walker" userId="3e7de4a6-60a3-4f89-9a6c-7c45f9fefc92" providerId="ADAL" clId="{B149228D-DC4F-B649-9BA0-70786D0FD2FE}" dt="2024-01-29T23:53:08.937" v="1741" actId="478"/>
          <ac:spMkLst>
            <pc:docMk/>
            <pc:sldMk cId="269248832" sldId="488"/>
            <ac:spMk id="16" creationId="{FBDFB49A-164F-631A-7A85-B6CEEEB8D022}"/>
          </ac:spMkLst>
        </pc:spChg>
        <pc:spChg chg="del">
          <ac:chgData name="Trent Walker" userId="3e7de4a6-60a3-4f89-9a6c-7c45f9fefc92" providerId="ADAL" clId="{B149228D-DC4F-B649-9BA0-70786D0FD2FE}" dt="2024-01-29T23:53:08.937" v="1741" actId="478"/>
          <ac:spMkLst>
            <pc:docMk/>
            <pc:sldMk cId="269248832" sldId="488"/>
            <ac:spMk id="17" creationId="{1C556B97-B1CD-AD1D-4E02-B92138567D9A}"/>
          </ac:spMkLst>
        </pc:spChg>
        <pc:spChg chg="mod">
          <ac:chgData name="Trent Walker" userId="3e7de4a6-60a3-4f89-9a6c-7c45f9fefc92" providerId="ADAL" clId="{B149228D-DC4F-B649-9BA0-70786D0FD2FE}" dt="2024-01-29T23:58:46.898" v="2636" actId="208"/>
          <ac:spMkLst>
            <pc:docMk/>
            <pc:sldMk cId="269248832" sldId="488"/>
            <ac:spMk id="22" creationId="{5D484232-9900-23EA-C88F-74F1738BDDA9}"/>
          </ac:spMkLst>
        </pc:spChg>
        <pc:spChg chg="add del mod">
          <ac:chgData name="Trent Walker" userId="3e7de4a6-60a3-4f89-9a6c-7c45f9fefc92" providerId="ADAL" clId="{B149228D-DC4F-B649-9BA0-70786D0FD2FE}" dt="2024-01-30T00:15:04.373" v="3089" actId="478"/>
          <ac:spMkLst>
            <pc:docMk/>
            <pc:sldMk cId="269248832" sldId="488"/>
            <ac:spMk id="28" creationId="{AC940610-A434-455E-07A4-FB6E38EA8389}"/>
          </ac:spMkLst>
        </pc:spChg>
        <pc:spChg chg="del mod">
          <ac:chgData name="Trent Walker" userId="3e7de4a6-60a3-4f89-9a6c-7c45f9fefc92" providerId="ADAL" clId="{B149228D-DC4F-B649-9BA0-70786D0FD2FE}" dt="2024-01-29T23:53:06.031" v="1740" actId="478"/>
          <ac:spMkLst>
            <pc:docMk/>
            <pc:sldMk cId="269248832" sldId="488"/>
            <ac:spMk id="29" creationId="{0CE29B00-69B8-72CD-22FD-16958D982D51}"/>
          </ac:spMkLst>
        </pc:spChg>
        <pc:spChg chg="add del mod">
          <ac:chgData name="Trent Walker" userId="3e7de4a6-60a3-4f89-9a6c-7c45f9fefc92" providerId="ADAL" clId="{B149228D-DC4F-B649-9BA0-70786D0FD2FE}" dt="2024-01-30T00:15:13.590" v="3091" actId="478"/>
          <ac:spMkLst>
            <pc:docMk/>
            <pc:sldMk cId="269248832" sldId="488"/>
            <ac:spMk id="30" creationId="{AE040743-5FB3-3112-EB2C-8F2CB04EC1C1}"/>
          </ac:spMkLst>
        </pc:spChg>
        <pc:spChg chg="add del mod">
          <ac:chgData name="Trent Walker" userId="3e7de4a6-60a3-4f89-9a6c-7c45f9fefc92" providerId="ADAL" clId="{B149228D-DC4F-B649-9BA0-70786D0FD2FE}" dt="2024-01-30T00:15:13.590" v="3091" actId="478"/>
          <ac:spMkLst>
            <pc:docMk/>
            <pc:sldMk cId="269248832" sldId="488"/>
            <ac:spMk id="31" creationId="{7084ACEE-44F7-9D69-86ED-83924372EB1B}"/>
          </ac:spMkLst>
        </pc:spChg>
        <pc:spChg chg="add del mod">
          <ac:chgData name="Trent Walker" userId="3e7de4a6-60a3-4f89-9a6c-7c45f9fefc92" providerId="ADAL" clId="{B149228D-DC4F-B649-9BA0-70786D0FD2FE}" dt="2024-01-30T00:15:13.590" v="3091" actId="478"/>
          <ac:spMkLst>
            <pc:docMk/>
            <pc:sldMk cId="269248832" sldId="488"/>
            <ac:spMk id="32" creationId="{1E09EF19-3D4C-3AF0-EA02-D48042F0D9F6}"/>
          </ac:spMkLst>
        </pc:spChg>
        <pc:spChg chg="add del mod">
          <ac:chgData name="Trent Walker" userId="3e7de4a6-60a3-4f89-9a6c-7c45f9fefc92" providerId="ADAL" clId="{B149228D-DC4F-B649-9BA0-70786D0FD2FE}" dt="2024-01-30T00:15:13.590" v="3091" actId="478"/>
          <ac:spMkLst>
            <pc:docMk/>
            <pc:sldMk cId="269248832" sldId="488"/>
            <ac:spMk id="33" creationId="{B90DA44D-6D18-3E1E-022C-D1C0A1A95CFA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35" creationId="{354822BC-9CF7-1A7A-BB71-F601FA9C1F4F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36" creationId="{DDB73FE9-C716-ED4A-2D20-5EC6D632373E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37" creationId="{7A0AC14C-4CBA-3227-B315-8705E3FB8A48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38" creationId="{2AC62FF4-14AC-EB33-71A3-C4FC0665EE1C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39" creationId="{DBF80663-06A2-F32E-6317-6A1A51F9C171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40" creationId="{860FA24E-628F-112A-043D-B6731C8EE4EF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41" creationId="{5EB6A630-B144-A724-1585-F0CD9700FEA1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42" creationId="{AD7C72D3-9661-319D-3748-B8736CAB2735}"/>
          </ac:spMkLst>
        </pc:spChg>
        <pc:spChg chg="mod">
          <ac:chgData name="Trent Walker" userId="3e7de4a6-60a3-4f89-9a6c-7c45f9fefc92" providerId="ADAL" clId="{B149228D-DC4F-B649-9BA0-70786D0FD2FE}" dt="2024-01-29T23:58:08.262" v="2341" actId="571"/>
          <ac:spMkLst>
            <pc:docMk/>
            <pc:sldMk cId="269248832" sldId="488"/>
            <ac:spMk id="43" creationId="{D0670BA9-9D54-D961-4D57-DDECEF8CCD2F}"/>
          </ac:spMkLst>
        </pc:spChg>
        <pc:grpChg chg="add del mod">
          <ac:chgData name="Trent Walker" userId="3e7de4a6-60a3-4f89-9a6c-7c45f9fefc92" providerId="ADAL" clId="{B149228D-DC4F-B649-9BA0-70786D0FD2FE}" dt="2024-01-29T22:33:26.675" v="64" actId="478"/>
          <ac:grpSpMkLst>
            <pc:docMk/>
            <pc:sldMk cId="269248832" sldId="488"/>
            <ac:grpSpMk id="13" creationId="{BA2C2B66-2045-C2A7-4B58-4DA5D580D3A6}"/>
          </ac:grpSpMkLst>
        </pc:grpChg>
        <pc:grpChg chg="add mod">
          <ac:chgData name="Trent Walker" userId="3e7de4a6-60a3-4f89-9a6c-7c45f9fefc92" providerId="ADAL" clId="{B149228D-DC4F-B649-9BA0-70786D0FD2FE}" dt="2024-01-30T00:16:12.669" v="3103" actId="1076"/>
          <ac:grpSpMkLst>
            <pc:docMk/>
            <pc:sldMk cId="269248832" sldId="488"/>
            <ac:grpSpMk id="27" creationId="{917818B8-E66F-0A6E-D98B-5776B733AC65}"/>
          </ac:grpSpMkLst>
        </pc:grpChg>
        <pc:grpChg chg="add mod">
          <ac:chgData name="Trent Walker" userId="3e7de4a6-60a3-4f89-9a6c-7c45f9fefc92" providerId="ADAL" clId="{B149228D-DC4F-B649-9BA0-70786D0FD2FE}" dt="2024-01-29T23:58:08.262" v="2341" actId="571"/>
          <ac:grpSpMkLst>
            <pc:docMk/>
            <pc:sldMk cId="269248832" sldId="488"/>
            <ac:grpSpMk id="34" creationId="{A71A1C26-5323-B855-78D7-9EFA300A1F32}"/>
          </ac:grpSpMkLst>
        </pc:grpChg>
      </pc:sldChg>
      <pc:sldChg chg="new del">
        <pc:chgData name="Trent Walker" userId="3e7de4a6-60a3-4f89-9a6c-7c45f9fefc92" providerId="ADAL" clId="{B149228D-DC4F-B649-9BA0-70786D0FD2FE}" dt="2024-01-29T23:20:11.258" v="847" actId="2696"/>
        <pc:sldMkLst>
          <pc:docMk/>
          <pc:sldMk cId="1055949725" sldId="490"/>
        </pc:sldMkLst>
      </pc:sldChg>
      <pc:sldChg chg="addSp delSp modSp add del mod">
        <pc:chgData name="Trent Walker" userId="3e7de4a6-60a3-4f89-9a6c-7c45f9fefc92" providerId="ADAL" clId="{B149228D-DC4F-B649-9BA0-70786D0FD2FE}" dt="2024-01-29T23:26:35.191" v="872" actId="2696"/>
        <pc:sldMkLst>
          <pc:docMk/>
          <pc:sldMk cId="2032253764" sldId="490"/>
        </pc:sldMkLst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3" creationId="{B704DCC4-377C-57F7-456F-AB68E99E95B7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4" creationId="{038FE568-4D3E-03E0-2B20-EDD06B009408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8" creationId="{B03327A9-8E36-2504-2379-0C939A3E1899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9" creationId="{B9832127-BD73-8350-4E60-2A05E3BC9210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11" creationId="{07C6B0C6-22A0-3BB4-9382-D2B20FA92A3D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12" creationId="{CEA6182A-6103-BC41-EF0F-D7E21D30F3FE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13" creationId="{B0EF1F2E-3C29-61CB-A6D7-7C4B6EBBDBB9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14" creationId="{613B2FA2-24BF-5499-1A5A-0D5AED5B4285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15" creationId="{9D43B1F2-9007-CE08-EB62-789937E57BF3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16" creationId="{26AAF400-6EBC-7F89-BD0A-27B587BA4CB8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17" creationId="{C1BB973E-48E8-A1AA-D166-3F55A877BB8A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19" creationId="{34598DEE-B282-D386-1B5A-895B60B26B96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20" creationId="{586407D2-7D9B-85E6-B235-2FB3B34683A9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21" creationId="{D3ACA335-BE4F-E634-9C29-6B06CDE44C8F}"/>
          </ac:spMkLst>
        </pc:spChg>
        <pc:spChg chg="del">
          <ac:chgData name="Trent Walker" userId="3e7de4a6-60a3-4f89-9a6c-7c45f9fefc92" providerId="ADAL" clId="{B149228D-DC4F-B649-9BA0-70786D0FD2FE}" dt="2024-01-29T23:26:02.095" v="870" actId="478"/>
          <ac:spMkLst>
            <pc:docMk/>
            <pc:sldMk cId="2032253764" sldId="490"/>
            <ac:spMk id="22" creationId="{2C9407E6-F292-2D6F-7F27-1AD557803C73}"/>
          </ac:spMkLst>
        </pc:spChg>
        <pc:spChg chg="del">
          <ac:chgData name="Trent Walker" userId="3e7de4a6-60a3-4f89-9a6c-7c45f9fefc92" providerId="ADAL" clId="{B149228D-DC4F-B649-9BA0-70786D0FD2FE}" dt="2024-01-29T23:25:57.947" v="869" actId="478"/>
          <ac:spMkLst>
            <pc:docMk/>
            <pc:sldMk cId="2032253764" sldId="490"/>
            <ac:spMk id="23" creationId="{E7DF0937-83C8-7483-43A7-5FD34927AD77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28" creationId="{927261D2-8BB2-8C3B-4FCC-FE388E3A2F25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31" creationId="{A2267F96-091D-86B4-FC9B-C3AD7DF395AF}"/>
          </ac:spMkLst>
        </pc:spChg>
        <pc:spChg chg="mod">
          <ac:chgData name="Trent Walker" userId="3e7de4a6-60a3-4f89-9a6c-7c45f9fefc92" providerId="ADAL" clId="{B149228D-DC4F-B649-9BA0-70786D0FD2FE}" dt="2024-01-29T23:26:10.876" v="871"/>
          <ac:spMkLst>
            <pc:docMk/>
            <pc:sldMk cId="2032253764" sldId="490"/>
            <ac:spMk id="32" creationId="{D1F2D208-4916-6165-2E7D-B0C312150B58}"/>
          </ac:spMkLst>
        </pc:spChg>
        <pc:grpChg chg="add mod">
          <ac:chgData name="Trent Walker" userId="3e7de4a6-60a3-4f89-9a6c-7c45f9fefc92" providerId="ADAL" clId="{B149228D-DC4F-B649-9BA0-70786D0FD2FE}" dt="2024-01-29T23:26:10.876" v="871"/>
          <ac:grpSpMkLst>
            <pc:docMk/>
            <pc:sldMk cId="2032253764" sldId="490"/>
            <ac:grpSpMk id="2" creationId="{9B0CAFF5-3F49-7A76-8AF7-A7C5CC44FA9C}"/>
          </ac:grpSpMkLst>
        </pc:grpChg>
      </pc:sldChg>
      <pc:sldChg chg="add del">
        <pc:chgData name="Trent Walker" userId="3e7de4a6-60a3-4f89-9a6c-7c45f9fefc92" providerId="ADAL" clId="{B149228D-DC4F-B649-9BA0-70786D0FD2FE}" dt="2024-01-29T23:26:43.149" v="874" actId="2696"/>
        <pc:sldMkLst>
          <pc:docMk/>
          <pc:sldMk cId="2103367125" sldId="490"/>
        </pc:sldMkLst>
      </pc:sldChg>
      <pc:sldChg chg="addSp delSp modSp add mod">
        <pc:chgData name="Trent Walker" userId="3e7de4a6-60a3-4f89-9a6c-7c45f9fefc92" providerId="ADAL" clId="{B149228D-DC4F-B649-9BA0-70786D0FD2FE}" dt="2024-01-30T00:30:13.652" v="3234" actId="207"/>
        <pc:sldMkLst>
          <pc:docMk/>
          <pc:sldMk cId="3618428884" sldId="490"/>
        </pc:sldMkLst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3" creationId="{E277985B-5E46-5EBB-0127-FD862125DCAB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4" creationId="{A819846D-F317-2850-079F-7C4D0EA917D9}"/>
          </ac:spMkLst>
        </pc:spChg>
        <pc:spChg chg="del">
          <ac:chgData name="Trent Walker" userId="3e7de4a6-60a3-4f89-9a6c-7c45f9fefc92" providerId="ADAL" clId="{B149228D-DC4F-B649-9BA0-70786D0FD2FE}" dt="2024-01-30T00:18:16.402" v="3123" actId="478"/>
          <ac:spMkLst>
            <pc:docMk/>
            <pc:sldMk cId="3618428884" sldId="490"/>
            <ac:spMk id="7" creationId="{5DE27220-572B-41CF-BD8A-B6C1C8097D42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8" creationId="{E192EEF7-2B21-8B17-709D-20889A536570}"/>
          </ac:spMkLst>
        </pc:spChg>
        <pc:spChg chg="mod">
          <ac:chgData name="Trent Walker" userId="3e7de4a6-60a3-4f89-9a6c-7c45f9fefc92" providerId="ADAL" clId="{B149228D-DC4F-B649-9BA0-70786D0FD2FE}" dt="2024-01-30T00:30:13.652" v="3234" actId="207"/>
          <ac:spMkLst>
            <pc:docMk/>
            <pc:sldMk cId="3618428884" sldId="490"/>
            <ac:spMk id="9" creationId="{43C0B172-33E5-BB2F-2B9C-604AA7E92370}"/>
          </ac:spMkLst>
        </pc:spChg>
        <pc:spChg chg="mod">
          <ac:chgData name="Trent Walker" userId="3e7de4a6-60a3-4f89-9a6c-7c45f9fefc92" providerId="ADAL" clId="{B149228D-DC4F-B649-9BA0-70786D0FD2FE}" dt="2024-01-30T00:12:01.494" v="3034" actId="208"/>
          <ac:spMkLst>
            <pc:docMk/>
            <pc:sldMk cId="3618428884" sldId="490"/>
            <ac:spMk id="11" creationId="{9EF07DE6-1D40-93D5-678A-2EA602FF5F49}"/>
          </ac:spMkLst>
        </pc:spChg>
        <pc:spChg chg="mod">
          <ac:chgData name="Trent Walker" userId="3e7de4a6-60a3-4f89-9a6c-7c45f9fefc92" providerId="ADAL" clId="{B149228D-DC4F-B649-9BA0-70786D0FD2FE}" dt="2024-01-30T00:12:09.520" v="3036" actId="208"/>
          <ac:spMkLst>
            <pc:docMk/>
            <pc:sldMk cId="3618428884" sldId="490"/>
            <ac:spMk id="12" creationId="{6B27AC1B-9F18-5C7E-9C66-5615BC62D667}"/>
          </ac:spMkLst>
        </pc:spChg>
        <pc:spChg chg="mod">
          <ac:chgData name="Trent Walker" userId="3e7de4a6-60a3-4f89-9a6c-7c45f9fefc92" providerId="ADAL" clId="{B149228D-DC4F-B649-9BA0-70786D0FD2FE}" dt="2024-01-30T00:12:06.391" v="3035" actId="208"/>
          <ac:spMkLst>
            <pc:docMk/>
            <pc:sldMk cId="3618428884" sldId="490"/>
            <ac:spMk id="13" creationId="{1E663397-6DA5-F425-785C-FB67AD224189}"/>
          </ac:spMkLst>
        </pc:spChg>
        <pc:spChg chg="mod">
          <ac:chgData name="Trent Walker" userId="3e7de4a6-60a3-4f89-9a6c-7c45f9fefc92" providerId="ADAL" clId="{B149228D-DC4F-B649-9BA0-70786D0FD2FE}" dt="2024-01-29T23:27:16.427" v="880"/>
          <ac:spMkLst>
            <pc:docMk/>
            <pc:sldMk cId="3618428884" sldId="490"/>
            <ac:spMk id="14" creationId="{44BAEF33-C450-63C4-AD5D-0DF4263DCE04}"/>
          </ac:spMkLst>
        </pc:spChg>
        <pc:spChg chg="mod">
          <ac:chgData name="Trent Walker" userId="3e7de4a6-60a3-4f89-9a6c-7c45f9fefc92" providerId="ADAL" clId="{B149228D-DC4F-B649-9BA0-70786D0FD2FE}" dt="2024-01-29T23:27:16.427" v="880"/>
          <ac:spMkLst>
            <pc:docMk/>
            <pc:sldMk cId="3618428884" sldId="490"/>
            <ac:spMk id="15" creationId="{06E29DA3-11EA-8061-CBF6-4F33D78C98D2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16" creationId="{FAB70C7B-4DB1-F0E3-8823-3E2B32E98F95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17" creationId="{2D59F245-C652-B194-3439-77176C631B22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19" creationId="{4C9A8442-45C9-D020-0BDD-65797235D618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20" creationId="{DEC24FB3-08E6-0974-85CE-8D9804AE3B71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21" creationId="{49BBF67D-2AEE-C193-9AA3-266AF0FE7860}"/>
          </ac:spMkLst>
        </pc:spChg>
        <pc:spChg chg="del">
          <ac:chgData name="Trent Walker" userId="3e7de4a6-60a3-4f89-9a6c-7c45f9fefc92" providerId="ADAL" clId="{B149228D-DC4F-B649-9BA0-70786D0FD2FE}" dt="2024-01-29T23:27:08.997" v="879" actId="478"/>
          <ac:spMkLst>
            <pc:docMk/>
            <pc:sldMk cId="3618428884" sldId="490"/>
            <ac:spMk id="22" creationId="{973FC624-75A6-9B61-AEA7-E52FBD831E3B}"/>
          </ac:spMkLst>
        </pc:spChg>
        <pc:spChg chg="del">
          <ac:chgData name="Trent Walker" userId="3e7de4a6-60a3-4f89-9a6c-7c45f9fefc92" providerId="ADAL" clId="{B149228D-DC4F-B649-9BA0-70786D0FD2FE}" dt="2024-01-29T23:27:05.697" v="878" actId="478"/>
          <ac:spMkLst>
            <pc:docMk/>
            <pc:sldMk cId="3618428884" sldId="490"/>
            <ac:spMk id="23" creationId="{F609B5B4-8BF9-1F2E-591C-CE6658CD8B79}"/>
          </ac:spMkLst>
        </pc:spChg>
        <pc:spChg chg="mod">
          <ac:chgData name="Trent Walker" userId="3e7de4a6-60a3-4f89-9a6c-7c45f9fefc92" providerId="ADAL" clId="{B149228D-DC4F-B649-9BA0-70786D0FD2FE}" dt="2024-01-29T23:27:40.256" v="882" actId="166"/>
          <ac:spMkLst>
            <pc:docMk/>
            <pc:sldMk cId="3618428884" sldId="490"/>
            <ac:spMk id="27" creationId="{69596737-61C5-AF39-1797-E7CE64CCD874}"/>
          </ac:spMkLst>
        </pc:spChg>
        <pc:spChg chg="mod">
          <ac:chgData name="Trent Walker" userId="3e7de4a6-60a3-4f89-9a6c-7c45f9fefc92" providerId="ADAL" clId="{B149228D-DC4F-B649-9BA0-70786D0FD2FE}" dt="2024-01-29T23:27:16.427" v="880"/>
          <ac:spMkLst>
            <pc:docMk/>
            <pc:sldMk cId="3618428884" sldId="490"/>
            <ac:spMk id="28" creationId="{3DE85E6D-6C5A-DD08-B98F-5B7476FCFD63}"/>
          </ac:spMkLst>
        </pc:spChg>
        <pc:spChg chg="mod">
          <ac:chgData name="Trent Walker" userId="3e7de4a6-60a3-4f89-9a6c-7c45f9fefc92" providerId="ADAL" clId="{B149228D-DC4F-B649-9BA0-70786D0FD2FE}" dt="2024-01-29T23:27:16.427" v="880"/>
          <ac:spMkLst>
            <pc:docMk/>
            <pc:sldMk cId="3618428884" sldId="490"/>
            <ac:spMk id="31" creationId="{4FCA9F58-680E-744B-8DE2-E89879AC01D9}"/>
          </ac:spMkLst>
        </pc:spChg>
        <pc:spChg chg="mod">
          <ac:chgData name="Trent Walker" userId="3e7de4a6-60a3-4f89-9a6c-7c45f9fefc92" providerId="ADAL" clId="{B149228D-DC4F-B649-9BA0-70786D0FD2FE}" dt="2024-01-29T23:27:16.427" v="880"/>
          <ac:spMkLst>
            <pc:docMk/>
            <pc:sldMk cId="3618428884" sldId="490"/>
            <ac:spMk id="32" creationId="{2E7EEE29-B748-E36D-F500-3C638AEF9BD4}"/>
          </ac:spMkLst>
        </pc:spChg>
        <pc:grpChg chg="add mod">
          <ac:chgData name="Trent Walker" userId="3e7de4a6-60a3-4f89-9a6c-7c45f9fefc92" providerId="ADAL" clId="{B149228D-DC4F-B649-9BA0-70786D0FD2FE}" dt="2024-01-29T23:27:55.020" v="884" actId="1076"/>
          <ac:grpSpMkLst>
            <pc:docMk/>
            <pc:sldMk cId="3618428884" sldId="490"/>
            <ac:grpSpMk id="2" creationId="{7C5A1119-EF49-5AFA-9E8C-B835723BF079}"/>
          </ac:grpSpMkLst>
        </pc:grpChg>
        <pc:cxnChg chg="mod">
          <ac:chgData name="Trent Walker" userId="3e7de4a6-60a3-4f89-9a6c-7c45f9fefc92" providerId="ADAL" clId="{B149228D-DC4F-B649-9BA0-70786D0FD2FE}" dt="2024-01-29T23:27:58.578" v="885" actId="14100"/>
          <ac:cxnSpMkLst>
            <pc:docMk/>
            <pc:sldMk cId="3618428884" sldId="490"/>
            <ac:cxnSpMk id="29" creationId="{0C40D600-CBB0-E053-7B27-75416D3C1159}"/>
          </ac:cxnSpMkLst>
        </pc:cxnChg>
      </pc:sldChg>
      <pc:sldChg chg="addSp delSp modSp add mod">
        <pc:chgData name="Trent Walker" userId="3e7de4a6-60a3-4f89-9a6c-7c45f9fefc92" providerId="ADAL" clId="{B149228D-DC4F-B649-9BA0-70786D0FD2FE}" dt="2024-01-30T00:30:06.550" v="3233" actId="207"/>
        <pc:sldMkLst>
          <pc:docMk/>
          <pc:sldMk cId="212931970" sldId="491"/>
        </pc:sldMkLst>
        <pc:spChg chg="add del mod">
          <ac:chgData name="Trent Walker" userId="3e7de4a6-60a3-4f89-9a6c-7c45f9fefc92" providerId="ADAL" clId="{B149228D-DC4F-B649-9BA0-70786D0FD2FE}" dt="2024-01-29T23:38:19.312" v="894" actId="21"/>
          <ac:spMkLst>
            <pc:docMk/>
            <pc:sldMk cId="212931970" sldId="491"/>
            <ac:spMk id="2" creationId="{EF32016B-84C6-1B4B-3193-FAF01272EA56}"/>
          </ac:spMkLst>
        </pc:spChg>
        <pc:spChg chg="del">
          <ac:chgData name="Trent Walker" userId="3e7de4a6-60a3-4f89-9a6c-7c45f9fefc92" providerId="ADAL" clId="{B149228D-DC4F-B649-9BA0-70786D0FD2FE}" dt="2024-01-30T00:16:41.139" v="3108" actId="478"/>
          <ac:spMkLst>
            <pc:docMk/>
            <pc:sldMk cId="212931970" sldId="491"/>
            <ac:spMk id="3" creationId="{3449EBA1-43E6-2524-3FE8-544B0D9AEDD3}"/>
          </ac:spMkLst>
        </pc:spChg>
        <pc:spChg chg="del">
          <ac:chgData name="Trent Walker" userId="3e7de4a6-60a3-4f89-9a6c-7c45f9fefc92" providerId="ADAL" clId="{B149228D-DC4F-B649-9BA0-70786D0FD2FE}" dt="2024-01-30T00:16:38.473" v="3106" actId="478"/>
          <ac:spMkLst>
            <pc:docMk/>
            <pc:sldMk cId="212931970" sldId="491"/>
            <ac:spMk id="4" creationId="{347662DD-7C47-7CD5-FECF-A5C966243776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5" creationId="{6BAF6746-B08B-E794-FFAC-4D4598AD147E}"/>
          </ac:spMkLst>
        </pc:spChg>
        <pc:spChg chg="del">
          <ac:chgData name="Trent Walker" userId="3e7de4a6-60a3-4f89-9a6c-7c45f9fefc92" providerId="ADAL" clId="{B149228D-DC4F-B649-9BA0-70786D0FD2FE}" dt="2024-01-30T00:16:39.668" v="3107" actId="478"/>
          <ac:spMkLst>
            <pc:docMk/>
            <pc:sldMk cId="212931970" sldId="491"/>
            <ac:spMk id="8" creationId="{6FD62626-5864-B35D-F716-D065D107C670}"/>
          </ac:spMkLst>
        </pc:spChg>
        <pc:spChg chg="add del mod">
          <ac:chgData name="Trent Walker" userId="3e7de4a6-60a3-4f89-9a6c-7c45f9fefc92" providerId="ADAL" clId="{B149228D-DC4F-B649-9BA0-70786D0FD2FE}" dt="2024-01-29T23:46:06.574" v="1586" actId="478"/>
          <ac:spMkLst>
            <pc:docMk/>
            <pc:sldMk cId="212931970" sldId="491"/>
            <ac:spMk id="9" creationId="{BABD6DFB-FB88-0739-2ACC-D23E4C257037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10" creationId="{05442D0C-4E11-C98D-77F0-2A5F6195F196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11" creationId="{480429D2-E805-DEC8-229A-93ADDD0DBA39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12" creationId="{271679B1-85A4-6C65-22B6-04A8E6B495F5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13" creationId="{63E8B02D-EF0D-99F8-CF24-4BF179A18AC2}"/>
          </ac:spMkLst>
        </pc:spChg>
        <pc:spChg chg="add del mod">
          <ac:chgData name="Trent Walker" userId="3e7de4a6-60a3-4f89-9a6c-7c45f9fefc92" providerId="ADAL" clId="{B149228D-DC4F-B649-9BA0-70786D0FD2FE}" dt="2024-01-29T23:47:06.368" v="1591" actId="478"/>
          <ac:spMkLst>
            <pc:docMk/>
            <pc:sldMk cId="212931970" sldId="491"/>
            <ac:spMk id="14" creationId="{32D5633C-CF26-C0F7-61B2-4D452DDB0283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15" creationId="{5CF0C840-72CB-2AC8-0330-72EF5ED7C119}"/>
          </ac:spMkLst>
        </pc:spChg>
        <pc:spChg chg="del">
          <ac:chgData name="Trent Walker" userId="3e7de4a6-60a3-4f89-9a6c-7c45f9fefc92" providerId="ADAL" clId="{B149228D-DC4F-B649-9BA0-70786D0FD2FE}" dt="2024-01-30T00:16:37.258" v="3105" actId="478"/>
          <ac:spMkLst>
            <pc:docMk/>
            <pc:sldMk cId="212931970" sldId="491"/>
            <ac:spMk id="16" creationId="{C1394167-2C6D-5908-1DBC-B2BEA7467455}"/>
          </ac:spMkLst>
        </pc:spChg>
        <pc:spChg chg="del">
          <ac:chgData name="Trent Walker" userId="3e7de4a6-60a3-4f89-9a6c-7c45f9fefc92" providerId="ADAL" clId="{B149228D-DC4F-B649-9BA0-70786D0FD2FE}" dt="2024-01-30T00:16:47.131" v="3112" actId="478"/>
          <ac:spMkLst>
            <pc:docMk/>
            <pc:sldMk cId="212931970" sldId="491"/>
            <ac:spMk id="17" creationId="{9C6E83DE-0F03-D85A-9B9D-ACDB127E1A8E}"/>
          </ac:spMkLst>
        </pc:spChg>
        <pc:spChg chg="del">
          <ac:chgData name="Trent Walker" userId="3e7de4a6-60a3-4f89-9a6c-7c45f9fefc92" providerId="ADAL" clId="{B149228D-DC4F-B649-9BA0-70786D0FD2FE}" dt="2024-01-30T00:16:45.913" v="3111" actId="478"/>
          <ac:spMkLst>
            <pc:docMk/>
            <pc:sldMk cId="212931970" sldId="491"/>
            <ac:spMk id="20" creationId="{C71DD367-824A-0281-825B-CC4D19B35857}"/>
          </ac:spMkLst>
        </pc:spChg>
        <pc:spChg chg="del">
          <ac:chgData name="Trent Walker" userId="3e7de4a6-60a3-4f89-9a6c-7c45f9fefc92" providerId="ADAL" clId="{B149228D-DC4F-B649-9BA0-70786D0FD2FE}" dt="2024-01-30T00:16:44.189" v="3110" actId="478"/>
          <ac:spMkLst>
            <pc:docMk/>
            <pc:sldMk cId="212931970" sldId="491"/>
            <ac:spMk id="21" creationId="{03E24A34-F89D-70CF-FC85-E8215C3A9785}"/>
          </ac:spMkLst>
        </pc:spChg>
        <pc:spChg chg="del">
          <ac:chgData name="Trent Walker" userId="3e7de4a6-60a3-4f89-9a6c-7c45f9fefc92" providerId="ADAL" clId="{B149228D-DC4F-B649-9BA0-70786D0FD2FE}" dt="2024-01-30T00:16:42.134" v="3109" actId="478"/>
          <ac:spMkLst>
            <pc:docMk/>
            <pc:sldMk cId="212931970" sldId="491"/>
            <ac:spMk id="22" creationId="{F43D9022-922C-0908-936A-144C7A0AB658}"/>
          </ac:spMkLst>
        </pc:spChg>
        <pc:spChg chg="del">
          <ac:chgData name="Trent Walker" userId="3e7de4a6-60a3-4f89-9a6c-7c45f9fefc92" providerId="ADAL" clId="{B149228D-DC4F-B649-9BA0-70786D0FD2FE}" dt="2024-01-30T00:16:34.618" v="3104" actId="478"/>
          <ac:spMkLst>
            <pc:docMk/>
            <pc:sldMk cId="212931970" sldId="491"/>
            <ac:spMk id="23" creationId="{C4631566-E3C4-6A3F-F589-3AF121B686A2}"/>
          </ac:spMkLst>
        </pc:spChg>
        <pc:spChg chg="mod">
          <ac:chgData name="Trent Walker" userId="3e7de4a6-60a3-4f89-9a6c-7c45f9fefc92" providerId="ADAL" clId="{B149228D-DC4F-B649-9BA0-70786D0FD2FE}" dt="2024-01-30T00:17:02.228" v="3115" actId="166"/>
          <ac:spMkLst>
            <pc:docMk/>
            <pc:sldMk cId="212931970" sldId="491"/>
            <ac:spMk id="27" creationId="{333246E5-8D03-C86A-3D1B-84410AC5BB03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28" creationId="{2F047865-E8C9-6493-10A3-4A875FE63B76}"/>
          </ac:spMkLst>
        </pc:spChg>
        <pc:spChg chg="mod">
          <ac:chgData name="Trent Walker" userId="3e7de4a6-60a3-4f89-9a6c-7c45f9fefc92" providerId="ADAL" clId="{B149228D-DC4F-B649-9BA0-70786D0FD2FE}" dt="2024-01-30T00:25:19.810" v="3172" actId="1076"/>
          <ac:spMkLst>
            <pc:docMk/>
            <pc:sldMk cId="212931970" sldId="491"/>
            <ac:spMk id="30" creationId="{87C1F10B-5253-6533-D08C-E651629D5B9A}"/>
          </ac:spMkLst>
        </pc:spChg>
        <pc:spChg chg="mod">
          <ac:chgData name="Trent Walker" userId="3e7de4a6-60a3-4f89-9a6c-7c45f9fefc92" providerId="ADAL" clId="{B149228D-DC4F-B649-9BA0-70786D0FD2FE}" dt="2024-01-30T00:13:48.024" v="3082" actId="20577"/>
          <ac:spMkLst>
            <pc:docMk/>
            <pc:sldMk cId="212931970" sldId="491"/>
            <ac:spMk id="32" creationId="{FC7054D1-BCE3-3A8C-C056-9B44F06AAA5D}"/>
          </ac:spMkLst>
        </pc:spChg>
        <pc:spChg chg="add mod">
          <ac:chgData name="Trent Walker" userId="3e7de4a6-60a3-4f89-9a6c-7c45f9fefc92" providerId="ADAL" clId="{B149228D-DC4F-B649-9BA0-70786D0FD2FE}" dt="2024-01-30T00:04:57.984" v="3006" actId="164"/>
          <ac:spMkLst>
            <pc:docMk/>
            <pc:sldMk cId="212931970" sldId="491"/>
            <ac:spMk id="33" creationId="{2F69C47F-B5B9-8B14-CE08-2552DE42F0B3}"/>
          </ac:spMkLst>
        </pc:spChg>
        <pc:spChg chg="add del">
          <ac:chgData name="Trent Walker" userId="3e7de4a6-60a3-4f89-9a6c-7c45f9fefc92" providerId="ADAL" clId="{B149228D-DC4F-B649-9BA0-70786D0FD2FE}" dt="2024-01-29T23:52:08.111" v="1733" actId="478"/>
          <ac:spMkLst>
            <pc:docMk/>
            <pc:sldMk cId="212931970" sldId="491"/>
            <ac:spMk id="34" creationId="{53A5FFAB-6C9D-231E-EBB5-AC5E35827CAF}"/>
          </ac:spMkLst>
        </pc:spChg>
        <pc:spChg chg="add del mod">
          <ac:chgData name="Trent Walker" userId="3e7de4a6-60a3-4f89-9a6c-7c45f9fefc92" providerId="ADAL" clId="{B149228D-DC4F-B649-9BA0-70786D0FD2FE}" dt="2024-01-29T23:52:59.779" v="1738" actId="478"/>
          <ac:spMkLst>
            <pc:docMk/>
            <pc:sldMk cId="212931970" sldId="491"/>
            <ac:spMk id="35" creationId="{9BEBC44F-72A0-B054-E5BF-FA55AE725B65}"/>
          </ac:spMkLst>
        </pc:spChg>
        <pc:spChg chg="del">
          <ac:chgData name="Trent Walker" userId="3e7de4a6-60a3-4f89-9a6c-7c45f9fefc92" providerId="ADAL" clId="{B149228D-DC4F-B649-9BA0-70786D0FD2FE}" dt="2024-01-30T00:13:16.165" v="3037" actId="478"/>
          <ac:spMkLst>
            <pc:docMk/>
            <pc:sldMk cId="212931970" sldId="491"/>
            <ac:spMk id="37" creationId="{3218E021-A6C7-29CD-8D7C-5CFAFEB18378}"/>
          </ac:spMkLst>
        </pc:spChg>
        <pc:spChg chg="del">
          <ac:chgData name="Trent Walker" userId="3e7de4a6-60a3-4f89-9a6c-7c45f9fefc92" providerId="ADAL" clId="{B149228D-DC4F-B649-9BA0-70786D0FD2FE}" dt="2024-01-30T00:13:16.165" v="3037" actId="478"/>
          <ac:spMkLst>
            <pc:docMk/>
            <pc:sldMk cId="212931970" sldId="491"/>
            <ac:spMk id="38" creationId="{7AD2B01C-F7E2-2E5A-41BE-5F37E227E89B}"/>
          </ac:spMkLst>
        </pc:spChg>
        <pc:spChg chg="del">
          <ac:chgData name="Trent Walker" userId="3e7de4a6-60a3-4f89-9a6c-7c45f9fefc92" providerId="ADAL" clId="{B149228D-DC4F-B649-9BA0-70786D0FD2FE}" dt="2024-01-30T00:13:16.165" v="3037" actId="478"/>
          <ac:spMkLst>
            <pc:docMk/>
            <pc:sldMk cId="212931970" sldId="491"/>
            <ac:spMk id="39" creationId="{D1602154-C653-1FEA-5F59-DC12A893FF4A}"/>
          </ac:spMkLst>
        </pc:spChg>
        <pc:spChg chg="mod">
          <ac:chgData name="Trent Walker" userId="3e7de4a6-60a3-4f89-9a6c-7c45f9fefc92" providerId="ADAL" clId="{B149228D-DC4F-B649-9BA0-70786D0FD2FE}" dt="2024-01-30T00:29:55.483" v="3232" actId="207"/>
          <ac:spMkLst>
            <pc:docMk/>
            <pc:sldMk cId="212931970" sldId="491"/>
            <ac:spMk id="41" creationId="{9BF01B47-80DC-56B5-CE13-9E59CFAD3F4B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2" creationId="{74E2A2DC-EC56-7D42-F8F1-2E0CFB6BEB1F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3" creationId="{C9A9C7B4-FE3B-13EF-EB27-6C8A853414FF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4" creationId="{0A788DB5-CB10-D4AB-7FA8-57BC991B90B5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5" creationId="{D4FE57D3-4AC9-ABD9-88E3-E79B056F24B0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6" creationId="{56567FAF-5CD9-6B17-231C-5A3E25CBCED6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7" creationId="{E8FEFF65-7125-E6DF-C387-EAF4E13C7EF2}"/>
          </ac:spMkLst>
        </pc:spChg>
        <pc:spChg chg="del">
          <ac:chgData name="Trent Walker" userId="3e7de4a6-60a3-4f89-9a6c-7c45f9fefc92" providerId="ADAL" clId="{B149228D-DC4F-B649-9BA0-70786D0FD2FE}" dt="2024-01-30T00:13:21.600" v="3038" actId="478"/>
          <ac:spMkLst>
            <pc:docMk/>
            <pc:sldMk cId="212931970" sldId="491"/>
            <ac:spMk id="48" creationId="{479EC380-CA5F-1B4D-1E0E-054548264776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49" creationId="{B2FB7185-E237-EE06-631F-166C25002A26}"/>
          </ac:spMkLst>
        </pc:spChg>
        <pc:spChg chg="mod">
          <ac:chgData name="Trent Walker" userId="3e7de4a6-60a3-4f89-9a6c-7c45f9fefc92" providerId="ADAL" clId="{B149228D-DC4F-B649-9BA0-70786D0FD2FE}" dt="2024-01-30T00:16:49.477" v="3113"/>
          <ac:spMkLst>
            <pc:docMk/>
            <pc:sldMk cId="212931970" sldId="491"/>
            <ac:spMk id="50" creationId="{69E1A2A3-8C88-4AE2-E886-1C174356C95C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2" creationId="{84814B24-06A3-5046-ABB0-7CFAC07F8F04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3" creationId="{61160A13-E041-B566-8109-ABF2D114CEF3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4" creationId="{E6E92B85-E846-4848-29A8-7AB6BE68777B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5" creationId="{9BDB372B-4BC3-B709-1945-1E6D125883B4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6" creationId="{E349361B-40F6-192C-3FC5-E6A91C155B9D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7" creationId="{8165E304-A0A4-4598-A17F-DD434466BDE6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8" creationId="{31909963-AB86-3DC7-2D27-DBD5CA7A040B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59" creationId="{1EA714E8-8B3D-A1EF-2E8C-BBFF08964FF6}"/>
          </ac:spMkLst>
        </pc:spChg>
        <pc:spChg chg="mod">
          <ac:chgData name="Trent Walker" userId="3e7de4a6-60a3-4f89-9a6c-7c45f9fefc92" providerId="ADAL" clId="{B149228D-DC4F-B649-9BA0-70786D0FD2FE}" dt="2024-01-30T00:17:15.747" v="3116" actId="571"/>
          <ac:spMkLst>
            <pc:docMk/>
            <pc:sldMk cId="212931970" sldId="491"/>
            <ac:spMk id="60" creationId="{CEE5348E-2192-787D-2AD5-18DCFC0856ED}"/>
          </ac:spMkLst>
        </pc:spChg>
        <pc:spChg chg="mod">
          <ac:chgData name="Trent Walker" userId="3e7de4a6-60a3-4f89-9a6c-7c45f9fefc92" providerId="ADAL" clId="{B149228D-DC4F-B649-9BA0-70786D0FD2FE}" dt="2024-01-30T00:30:06.550" v="3233" actId="207"/>
          <ac:spMkLst>
            <pc:docMk/>
            <pc:sldMk cId="212931970" sldId="491"/>
            <ac:spMk id="63" creationId="{9446B1E2-5F74-71A7-DBD4-647AEC8C6BE5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64" creationId="{7AF5EBC5-35C7-3D2E-42C5-884C2EFEBEAB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65" creationId="{5719A423-2024-469E-C648-6E79B73054F0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66" creationId="{CD972AC0-81CD-9E9D-CC21-C4443C7D6D46}"/>
          </ac:spMkLst>
        </pc:spChg>
        <pc:spChg chg="mod">
          <ac:chgData name="Trent Walker" userId="3e7de4a6-60a3-4f89-9a6c-7c45f9fefc92" providerId="ADAL" clId="{B149228D-DC4F-B649-9BA0-70786D0FD2FE}" dt="2024-01-30T00:26:50.645" v="3231" actId="1076"/>
          <ac:spMkLst>
            <pc:docMk/>
            <pc:sldMk cId="212931970" sldId="491"/>
            <ac:spMk id="67" creationId="{38B0EA91-BB2F-2F33-D64C-06C6D4DCD84B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68" creationId="{6C8AF09D-442B-D426-481B-8E2F6E3D219D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69" creationId="{91938FF8-1289-89C4-E828-295F1629B0B4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70" creationId="{563BAB80-6305-B018-856B-ED10C117152E}"/>
          </ac:spMkLst>
        </pc:spChg>
        <pc:spChg chg="del">
          <ac:chgData name="Trent Walker" userId="3e7de4a6-60a3-4f89-9a6c-7c45f9fefc92" providerId="ADAL" clId="{B149228D-DC4F-B649-9BA0-70786D0FD2FE}" dt="2024-01-30T00:18:13.304" v="3122" actId="478"/>
          <ac:spMkLst>
            <pc:docMk/>
            <pc:sldMk cId="212931970" sldId="491"/>
            <ac:spMk id="72" creationId="{82DEE86A-59C9-A16E-9B24-42F719D2C3DE}"/>
          </ac:spMkLst>
        </pc:spChg>
        <pc:spChg chg="mod">
          <ac:chgData name="Trent Walker" userId="3e7de4a6-60a3-4f89-9a6c-7c45f9fefc92" providerId="ADAL" clId="{B149228D-DC4F-B649-9BA0-70786D0FD2FE}" dt="2024-01-30T00:25:52.857" v="3174"/>
          <ac:spMkLst>
            <pc:docMk/>
            <pc:sldMk cId="212931970" sldId="491"/>
            <ac:spMk id="73" creationId="{B00215DA-080E-AFBA-0FA9-481AD00CA6A7}"/>
          </ac:spMkLst>
        </pc:spChg>
        <pc:spChg chg="add mod">
          <ac:chgData name="Trent Walker" userId="3e7de4a6-60a3-4f89-9a6c-7c45f9fefc92" providerId="ADAL" clId="{B149228D-DC4F-B649-9BA0-70786D0FD2FE}" dt="2024-01-30T00:21:05.935" v="3140" actId="14100"/>
          <ac:spMkLst>
            <pc:docMk/>
            <pc:sldMk cId="212931970" sldId="491"/>
            <ac:spMk id="74" creationId="{14EB589C-8949-43BA-D3B8-44A74850326D}"/>
          </ac:spMkLst>
        </pc:spChg>
        <pc:spChg chg="add mod">
          <ac:chgData name="Trent Walker" userId="3e7de4a6-60a3-4f89-9a6c-7c45f9fefc92" providerId="ADAL" clId="{B149228D-DC4F-B649-9BA0-70786D0FD2FE}" dt="2024-01-30T00:21:37.421" v="3143" actId="207"/>
          <ac:spMkLst>
            <pc:docMk/>
            <pc:sldMk cId="212931970" sldId="491"/>
            <ac:spMk id="75" creationId="{F175B069-5839-CB89-44DB-39D318904FBD}"/>
          </ac:spMkLst>
        </pc:spChg>
        <pc:spChg chg="add mod">
          <ac:chgData name="Trent Walker" userId="3e7de4a6-60a3-4f89-9a6c-7c45f9fefc92" providerId="ADAL" clId="{B149228D-DC4F-B649-9BA0-70786D0FD2FE}" dt="2024-01-30T00:21:45.674" v="3145" actId="1076"/>
          <ac:spMkLst>
            <pc:docMk/>
            <pc:sldMk cId="212931970" sldId="491"/>
            <ac:spMk id="76" creationId="{F32F216F-6584-7E48-DC77-406F00D8B0CE}"/>
          </ac:spMkLst>
        </pc:spChg>
        <pc:spChg chg="add mod">
          <ac:chgData name="Trent Walker" userId="3e7de4a6-60a3-4f89-9a6c-7c45f9fefc92" providerId="ADAL" clId="{B149228D-DC4F-B649-9BA0-70786D0FD2FE}" dt="2024-01-30T00:21:56.079" v="3147" actId="1076"/>
          <ac:spMkLst>
            <pc:docMk/>
            <pc:sldMk cId="212931970" sldId="491"/>
            <ac:spMk id="77" creationId="{A9595605-1D0A-4C4E-D278-7405E170B026}"/>
          </ac:spMkLst>
        </pc:spChg>
        <pc:spChg chg="add mod">
          <ac:chgData name="Trent Walker" userId="3e7de4a6-60a3-4f89-9a6c-7c45f9fefc92" providerId="ADAL" clId="{B149228D-DC4F-B649-9BA0-70786D0FD2FE}" dt="2024-01-30T00:22:12.345" v="3151" actId="1076"/>
          <ac:spMkLst>
            <pc:docMk/>
            <pc:sldMk cId="212931970" sldId="491"/>
            <ac:spMk id="78" creationId="{54D804BA-6149-AA8E-92F0-40336546B281}"/>
          </ac:spMkLst>
        </pc:spChg>
        <pc:spChg chg="add mod">
          <ac:chgData name="Trent Walker" userId="3e7de4a6-60a3-4f89-9a6c-7c45f9fefc92" providerId="ADAL" clId="{B149228D-DC4F-B649-9BA0-70786D0FD2FE}" dt="2024-01-30T00:22:54.078" v="3154" actId="14100"/>
          <ac:spMkLst>
            <pc:docMk/>
            <pc:sldMk cId="212931970" sldId="491"/>
            <ac:spMk id="79" creationId="{F05CF06E-5D39-1E5A-7EDD-F4190C582B46}"/>
          </ac:spMkLst>
        </pc:spChg>
        <pc:spChg chg="add del mod">
          <ac:chgData name="Trent Walker" userId="3e7de4a6-60a3-4f89-9a6c-7c45f9fefc92" providerId="ADAL" clId="{B149228D-DC4F-B649-9BA0-70786D0FD2FE}" dt="2024-01-30T00:24:03.607" v="3164"/>
          <ac:spMkLst>
            <pc:docMk/>
            <pc:sldMk cId="212931970" sldId="491"/>
            <ac:spMk id="89" creationId="{904B9EE6-28B9-E34F-CDB9-C6C5436B1318}"/>
          </ac:spMkLst>
        </pc:spChg>
        <pc:spChg chg="add mod">
          <ac:chgData name="Trent Walker" userId="3e7de4a6-60a3-4f89-9a6c-7c45f9fefc92" providerId="ADAL" clId="{B149228D-DC4F-B649-9BA0-70786D0FD2FE}" dt="2024-01-30T00:25:27.296" v="3173" actId="1076"/>
          <ac:spMkLst>
            <pc:docMk/>
            <pc:sldMk cId="212931970" sldId="491"/>
            <ac:spMk id="93" creationId="{7C1DFB95-182C-C9AB-7060-178361360C1B}"/>
          </ac:spMkLst>
        </pc:spChg>
        <pc:spChg chg="add mod">
          <ac:chgData name="Trent Walker" userId="3e7de4a6-60a3-4f89-9a6c-7c45f9fefc92" providerId="ADAL" clId="{B149228D-DC4F-B649-9BA0-70786D0FD2FE}" dt="2024-01-30T00:26:13.888" v="3188" actId="1076"/>
          <ac:spMkLst>
            <pc:docMk/>
            <pc:sldMk cId="212931970" sldId="491"/>
            <ac:spMk id="94" creationId="{A8FBF7F2-8B85-5130-BE84-0E77CC992BC7}"/>
          </ac:spMkLst>
        </pc:spChg>
        <pc:grpChg chg="add del mod">
          <ac:chgData name="Trent Walker" userId="3e7de4a6-60a3-4f89-9a6c-7c45f9fefc92" providerId="ADAL" clId="{B149228D-DC4F-B649-9BA0-70786D0FD2FE}" dt="2024-01-30T00:13:56.161" v="3083" actId="21"/>
          <ac:grpSpMkLst>
            <pc:docMk/>
            <pc:sldMk cId="212931970" sldId="491"/>
            <ac:grpSpMk id="36" creationId="{78843B81-413C-C207-5F35-959766A4B140}"/>
          </ac:grpSpMkLst>
        </pc:grpChg>
        <pc:grpChg chg="add mod">
          <ac:chgData name="Trent Walker" userId="3e7de4a6-60a3-4f89-9a6c-7c45f9fefc92" providerId="ADAL" clId="{B149228D-DC4F-B649-9BA0-70786D0FD2FE}" dt="2024-01-30T00:17:38.089" v="3120" actId="1076"/>
          <ac:grpSpMkLst>
            <pc:docMk/>
            <pc:sldMk cId="212931970" sldId="491"/>
            <ac:grpSpMk id="40" creationId="{9EEB3C40-1287-A9DD-0CF6-87C5C1013121}"/>
          </ac:grpSpMkLst>
        </pc:grpChg>
        <pc:grpChg chg="add del mod">
          <ac:chgData name="Trent Walker" userId="3e7de4a6-60a3-4f89-9a6c-7c45f9fefc92" providerId="ADAL" clId="{B149228D-DC4F-B649-9BA0-70786D0FD2FE}" dt="2024-01-30T00:17:20.994" v="3117" actId="478"/>
          <ac:grpSpMkLst>
            <pc:docMk/>
            <pc:sldMk cId="212931970" sldId="491"/>
            <ac:grpSpMk id="51" creationId="{4EFCF918-8CA0-52D0-7528-658DE64C6E9F}"/>
          </ac:grpSpMkLst>
        </pc:grpChg>
        <pc:grpChg chg="add mod">
          <ac:chgData name="Trent Walker" userId="3e7de4a6-60a3-4f89-9a6c-7c45f9fefc92" providerId="ADAL" clId="{B149228D-DC4F-B649-9BA0-70786D0FD2FE}" dt="2024-01-30T00:25:52.857" v="3174"/>
          <ac:grpSpMkLst>
            <pc:docMk/>
            <pc:sldMk cId="212931970" sldId="491"/>
            <ac:grpSpMk id="62" creationId="{86207D10-8BDD-E04A-C29A-4B2BE7A14469}"/>
          </ac:grpSpMkLst>
        </pc:grpChg>
        <pc:cxnChg chg="mod">
          <ac:chgData name="Trent Walker" userId="3e7de4a6-60a3-4f89-9a6c-7c45f9fefc92" providerId="ADAL" clId="{B149228D-DC4F-B649-9BA0-70786D0FD2FE}" dt="2024-01-30T00:17:50.587" v="3121" actId="14100"/>
          <ac:cxnSpMkLst>
            <pc:docMk/>
            <pc:sldMk cId="212931970" sldId="491"/>
            <ac:cxnSpMk id="29" creationId="{9BBAB7AE-8DCD-CDE4-706B-0B45BCD75059}"/>
          </ac:cxnSpMkLst>
        </pc:cxnChg>
        <pc:cxnChg chg="add mod">
          <ac:chgData name="Trent Walker" userId="3e7de4a6-60a3-4f89-9a6c-7c45f9fefc92" providerId="ADAL" clId="{B149228D-DC4F-B649-9BA0-70786D0FD2FE}" dt="2024-01-30T00:22:54.078" v="3154" actId="14100"/>
          <ac:cxnSpMkLst>
            <pc:docMk/>
            <pc:sldMk cId="212931970" sldId="491"/>
            <ac:cxnSpMk id="80" creationId="{6E6E5288-2215-B856-55FD-2C34EEB26B19}"/>
          </ac:cxnSpMkLst>
        </pc:cxnChg>
        <pc:cxnChg chg="add mod">
          <ac:chgData name="Trent Walker" userId="3e7de4a6-60a3-4f89-9a6c-7c45f9fefc92" providerId="ADAL" clId="{B149228D-DC4F-B649-9BA0-70786D0FD2FE}" dt="2024-01-30T00:24:34.790" v="3167" actId="14100"/>
          <ac:cxnSpMkLst>
            <pc:docMk/>
            <pc:sldMk cId="212931970" sldId="491"/>
            <ac:cxnSpMk id="82" creationId="{6D490EC2-C12B-35CF-4781-16365B684E30}"/>
          </ac:cxnSpMkLst>
        </pc:cxnChg>
      </pc:sldChg>
      <pc:sldChg chg="addSp delSp modSp add del mod modTransition">
        <pc:chgData name="Trent Walker" userId="3e7de4a6-60a3-4f89-9a6c-7c45f9fefc92" providerId="ADAL" clId="{B149228D-DC4F-B649-9BA0-70786D0FD2FE}" dt="2024-01-29T23:25:31.451" v="867" actId="2696"/>
        <pc:sldMkLst>
          <pc:docMk/>
          <pc:sldMk cId="1262709970" sldId="491"/>
        </pc:sldMkLst>
        <pc:spChg chg="mod">
          <ac:chgData name="Trent Walker" userId="3e7de4a6-60a3-4f89-9a6c-7c45f9fefc92" providerId="ADAL" clId="{B149228D-DC4F-B649-9BA0-70786D0FD2FE}" dt="2024-01-29T23:25:18.957" v="866" actId="1076"/>
          <ac:spMkLst>
            <pc:docMk/>
            <pc:sldMk cId="1262709970" sldId="491"/>
            <ac:spMk id="3" creationId="{1D36E0FD-E02F-F4D5-9910-B91D924EF729}"/>
          </ac:spMkLst>
        </pc:spChg>
        <pc:spChg chg="del mod">
          <ac:chgData name="Trent Walker" userId="3e7de4a6-60a3-4f89-9a6c-7c45f9fefc92" providerId="ADAL" clId="{B149228D-DC4F-B649-9BA0-70786D0FD2FE}" dt="2024-01-29T23:24:30.860" v="862" actId="478"/>
          <ac:spMkLst>
            <pc:docMk/>
            <pc:sldMk cId="1262709970" sldId="491"/>
            <ac:spMk id="4" creationId="{2158CA48-4291-7157-17E3-BB1341D56733}"/>
          </ac:spMkLst>
        </pc:spChg>
        <pc:spChg chg="del">
          <ac:chgData name="Trent Walker" userId="3e7de4a6-60a3-4f89-9a6c-7c45f9fefc92" providerId="ADAL" clId="{B149228D-DC4F-B649-9BA0-70786D0FD2FE}" dt="2024-01-29T23:23:35.424" v="859" actId="478"/>
          <ac:spMkLst>
            <pc:docMk/>
            <pc:sldMk cId="1262709970" sldId="491"/>
            <ac:spMk id="8" creationId="{6AACF59F-DBA2-2F02-47B6-247DB8C577A5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9" creationId="{93DF6EBA-8857-7D62-B181-56C11C7045D9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11" creationId="{D55F18A5-F1AC-D8E0-B0C2-702B6A057105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12" creationId="{1D17B8A5-46FC-47A9-C68A-F8CAED7C4BF9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13" creationId="{6B4B025A-C873-3BC6-61AB-C00F08A5540B}"/>
          </ac:spMkLst>
        </pc:spChg>
        <pc:spChg chg="del mod">
          <ac:chgData name="Trent Walker" userId="3e7de4a6-60a3-4f89-9a6c-7c45f9fefc92" providerId="ADAL" clId="{B149228D-DC4F-B649-9BA0-70786D0FD2FE}" dt="2024-01-29T23:21:39.789" v="857" actId="21"/>
          <ac:spMkLst>
            <pc:docMk/>
            <pc:sldMk cId="1262709970" sldId="491"/>
            <ac:spMk id="14" creationId="{BE70D7D2-16EE-A0CA-F204-D8EA876676D5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15" creationId="{2F5893B2-103F-9816-716A-BD23D671572F}"/>
          </ac:spMkLst>
        </pc:spChg>
        <pc:spChg chg="del">
          <ac:chgData name="Trent Walker" userId="3e7de4a6-60a3-4f89-9a6c-7c45f9fefc92" providerId="ADAL" clId="{B149228D-DC4F-B649-9BA0-70786D0FD2FE}" dt="2024-01-29T23:21:22.457" v="852" actId="478"/>
          <ac:spMkLst>
            <pc:docMk/>
            <pc:sldMk cId="1262709970" sldId="491"/>
            <ac:spMk id="16" creationId="{BE982F1A-F7F5-06C0-D100-1414B3C25CA5}"/>
          </ac:spMkLst>
        </pc:spChg>
        <pc:spChg chg="del">
          <ac:chgData name="Trent Walker" userId="3e7de4a6-60a3-4f89-9a6c-7c45f9fefc92" providerId="ADAL" clId="{B149228D-DC4F-B649-9BA0-70786D0FD2FE}" dt="2024-01-29T23:21:29.194" v="856" actId="478"/>
          <ac:spMkLst>
            <pc:docMk/>
            <pc:sldMk cId="1262709970" sldId="491"/>
            <ac:spMk id="17" creationId="{D8DA31FE-3073-B38A-BD97-A489DA6E672C}"/>
          </ac:spMkLst>
        </pc:spChg>
        <pc:spChg chg="del">
          <ac:chgData name="Trent Walker" userId="3e7de4a6-60a3-4f89-9a6c-7c45f9fefc92" providerId="ADAL" clId="{B149228D-DC4F-B649-9BA0-70786D0FD2FE}" dt="2024-01-29T23:21:25.740" v="854" actId="478"/>
          <ac:spMkLst>
            <pc:docMk/>
            <pc:sldMk cId="1262709970" sldId="491"/>
            <ac:spMk id="19" creationId="{3CDF8293-8349-1C8C-70F9-D55E5DF1A549}"/>
          </ac:spMkLst>
        </pc:spChg>
        <pc:spChg chg="del">
          <ac:chgData name="Trent Walker" userId="3e7de4a6-60a3-4f89-9a6c-7c45f9fefc92" providerId="ADAL" clId="{B149228D-DC4F-B649-9BA0-70786D0FD2FE}" dt="2024-01-29T23:21:27.369" v="855" actId="478"/>
          <ac:spMkLst>
            <pc:docMk/>
            <pc:sldMk cId="1262709970" sldId="491"/>
            <ac:spMk id="20" creationId="{B9C79E9F-AF64-2823-68DA-6F4670A227EF}"/>
          </ac:spMkLst>
        </pc:spChg>
        <pc:spChg chg="del">
          <ac:chgData name="Trent Walker" userId="3e7de4a6-60a3-4f89-9a6c-7c45f9fefc92" providerId="ADAL" clId="{B149228D-DC4F-B649-9BA0-70786D0FD2FE}" dt="2024-01-29T23:21:24.238" v="853" actId="478"/>
          <ac:spMkLst>
            <pc:docMk/>
            <pc:sldMk cId="1262709970" sldId="491"/>
            <ac:spMk id="21" creationId="{4E4877C9-9851-F289-8A2A-0CCD05028C97}"/>
          </ac:spMkLst>
        </pc:spChg>
        <pc:spChg chg="del">
          <ac:chgData name="Trent Walker" userId="3e7de4a6-60a3-4f89-9a6c-7c45f9fefc92" providerId="ADAL" clId="{B149228D-DC4F-B649-9BA0-70786D0FD2FE}" dt="2024-01-29T23:24:35" v="863" actId="478"/>
          <ac:spMkLst>
            <pc:docMk/>
            <pc:sldMk cId="1262709970" sldId="491"/>
            <ac:spMk id="22" creationId="{195AF155-F228-B322-08AE-3FDFA1F63D7B}"/>
          </ac:spMkLst>
        </pc:spChg>
        <pc:spChg chg="del">
          <ac:chgData name="Trent Walker" userId="3e7de4a6-60a3-4f89-9a6c-7c45f9fefc92" providerId="ADAL" clId="{B149228D-DC4F-B649-9BA0-70786D0FD2FE}" dt="2024-01-29T23:21:11.707" v="850" actId="478"/>
          <ac:spMkLst>
            <pc:docMk/>
            <pc:sldMk cId="1262709970" sldId="491"/>
            <ac:spMk id="23" creationId="{831277FA-D6C3-5821-A464-9C1F98CBA869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28" creationId="{8CEC8DFB-021B-6504-F10E-CD7E171AD0DA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31" creationId="{34AD2A94-3279-C0CF-0EAE-6645FAD03509}"/>
          </ac:spMkLst>
        </pc:spChg>
        <pc:spChg chg="mod">
          <ac:chgData name="Trent Walker" userId="3e7de4a6-60a3-4f89-9a6c-7c45f9fefc92" providerId="ADAL" clId="{B149228D-DC4F-B649-9BA0-70786D0FD2FE}" dt="2024-01-29T23:21:03.303" v="849"/>
          <ac:spMkLst>
            <pc:docMk/>
            <pc:sldMk cId="1262709970" sldId="491"/>
            <ac:spMk id="32" creationId="{3C60D5C8-E768-63D1-8440-9F17019A3F97}"/>
          </ac:spMkLst>
        </pc:spChg>
        <pc:grpChg chg="add mod">
          <ac:chgData name="Trent Walker" userId="3e7de4a6-60a3-4f89-9a6c-7c45f9fefc92" providerId="ADAL" clId="{B149228D-DC4F-B649-9BA0-70786D0FD2FE}" dt="2024-01-29T23:21:19.910" v="851" actId="167"/>
          <ac:grpSpMkLst>
            <pc:docMk/>
            <pc:sldMk cId="1262709970" sldId="491"/>
            <ac:grpSpMk id="2" creationId="{C8EDB210-1FE1-1ADA-C2A5-F18E19915781}"/>
          </ac:grpSpMkLst>
        </pc:grpChg>
        <pc:cxnChg chg="mod">
          <ac:chgData name="Trent Walker" userId="3e7de4a6-60a3-4f89-9a6c-7c45f9fefc92" providerId="ADAL" clId="{B149228D-DC4F-B649-9BA0-70786D0FD2FE}" dt="2024-01-29T23:24:38.986" v="864" actId="14100"/>
          <ac:cxnSpMkLst>
            <pc:docMk/>
            <pc:sldMk cId="1262709970" sldId="491"/>
            <ac:cxnSpMk id="29" creationId="{9DF057B9-5A12-053E-4DED-86D4B342BE31}"/>
          </ac:cxnSpMkLst>
        </pc:cxnChg>
      </pc:sldChg>
      <pc:sldChg chg="addSp modSp new mod">
        <pc:chgData name="Trent Walker" userId="3e7de4a6-60a3-4f89-9a6c-7c45f9fefc92" providerId="ADAL" clId="{B149228D-DC4F-B649-9BA0-70786D0FD2FE}" dt="2024-01-30T00:06:05.901" v="3009" actId="14100"/>
        <pc:sldMkLst>
          <pc:docMk/>
          <pc:sldMk cId="2578014557" sldId="493"/>
        </pc:sldMkLst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5" creationId="{5AAF6376-1344-F228-B9FC-D10BD68871F1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6" creationId="{4B3C9EEB-01D6-093F-8A66-D7BEFFBCD628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7" creationId="{35407FC3-B51F-9890-E1FD-BEFE602A6BB9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8" creationId="{B0CFCB39-2406-6201-EA9B-864601DD868D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9" creationId="{0A5B70DE-735D-386B-FBCC-293D0AABD3DA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10" creationId="{C28DE91C-A095-1D92-C248-7C78C3CCCDF1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11" creationId="{6FBCBA17-088A-D125-2295-017E6961C318}"/>
          </ac:spMkLst>
        </pc:spChg>
        <pc:spChg chg="mod">
          <ac:chgData name="Trent Walker" userId="3e7de4a6-60a3-4f89-9a6c-7c45f9fefc92" providerId="ADAL" clId="{B149228D-DC4F-B649-9BA0-70786D0FD2FE}" dt="2024-01-30T00:06:03.658" v="3008"/>
          <ac:spMkLst>
            <pc:docMk/>
            <pc:sldMk cId="2578014557" sldId="493"/>
            <ac:spMk id="12" creationId="{5239BB21-9BF4-A4BB-0D03-09CD88891186}"/>
          </ac:spMkLst>
        </pc:spChg>
        <pc:grpChg chg="add mod">
          <ac:chgData name="Trent Walker" userId="3e7de4a6-60a3-4f89-9a6c-7c45f9fefc92" providerId="ADAL" clId="{B149228D-DC4F-B649-9BA0-70786D0FD2FE}" dt="2024-01-30T00:06:05.901" v="3009" actId="14100"/>
          <ac:grpSpMkLst>
            <pc:docMk/>
            <pc:sldMk cId="2578014557" sldId="493"/>
            <ac:grpSpMk id="4" creationId="{65A15C26-EC7D-80A9-F5F4-671A21956CA9}"/>
          </ac:grpSpMkLst>
        </pc:grpChg>
      </pc:sldChg>
      <pc:sldChg chg="addSp delSp modSp mod modShow">
        <pc:chgData name="Trent Walker" userId="3e7de4a6-60a3-4f89-9a6c-7c45f9fefc92" providerId="ADAL" clId="{B149228D-DC4F-B649-9BA0-70786D0FD2FE}" dt="2024-01-30T03:36:33.272" v="3241" actId="164"/>
        <pc:sldMkLst>
          <pc:docMk/>
          <pc:sldMk cId="2578014557" sldId="494"/>
        </pc:sldMkLst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5" creationId="{5AAF6376-1344-F228-B9FC-D10BD68871F1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6" creationId="{4B3C9EEB-01D6-093F-8A66-D7BEFFBCD628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7" creationId="{35407FC3-B51F-9890-E1FD-BEFE602A6BB9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8" creationId="{B0CFCB39-2406-6201-EA9B-864601DD868D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9" creationId="{0A5B70DE-735D-386B-FBCC-293D0AABD3DA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10" creationId="{C28DE91C-A095-1D92-C248-7C78C3CCCDF1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11" creationId="{6FBCBA17-088A-D125-2295-017E6961C318}"/>
          </ac:spMkLst>
        </pc:spChg>
        <pc:spChg chg="mod topLvl">
          <ac:chgData name="Trent Walker" userId="3e7de4a6-60a3-4f89-9a6c-7c45f9fefc92" providerId="ADAL" clId="{B149228D-DC4F-B649-9BA0-70786D0FD2FE}" dt="2024-01-30T03:36:33.272" v="3241" actId="164"/>
          <ac:spMkLst>
            <pc:docMk/>
            <pc:sldMk cId="2578014557" sldId="494"/>
            <ac:spMk id="12" creationId="{5239BB21-9BF4-A4BB-0D03-09CD88891186}"/>
          </ac:spMkLst>
        </pc:spChg>
        <pc:grpChg chg="del">
          <ac:chgData name="Trent Walker" userId="3e7de4a6-60a3-4f89-9a6c-7c45f9fefc92" providerId="ADAL" clId="{B149228D-DC4F-B649-9BA0-70786D0FD2FE}" dt="2024-01-30T00:06:17.081" v="3010" actId="165"/>
          <ac:grpSpMkLst>
            <pc:docMk/>
            <pc:sldMk cId="2578014557" sldId="494"/>
            <ac:grpSpMk id="4" creationId="{65A15C26-EC7D-80A9-F5F4-671A21956CA9}"/>
          </ac:grpSpMkLst>
        </pc:grpChg>
        <pc:grpChg chg="add mod">
          <ac:chgData name="Trent Walker" userId="3e7de4a6-60a3-4f89-9a6c-7c45f9fefc92" providerId="ADAL" clId="{B149228D-DC4F-B649-9BA0-70786D0FD2FE}" dt="2024-01-30T03:36:33.272" v="3241" actId="164"/>
          <ac:grpSpMkLst>
            <pc:docMk/>
            <pc:sldMk cId="2578014557" sldId="494"/>
            <ac:grpSpMk id="13" creationId="{DF6E1717-3794-FCA3-AECE-B802AFEAFE04}"/>
          </ac:grpSpMkLst>
        </pc:grpChg>
      </pc:sldChg>
      <pc:sldChg chg="modSp mod">
        <pc:chgData name="Trent Walker" userId="3e7de4a6-60a3-4f89-9a6c-7c45f9fefc92" providerId="ADAL" clId="{B149228D-DC4F-B649-9BA0-70786D0FD2FE}" dt="2024-01-30T04:02:21.515" v="3244" actId="1076"/>
        <pc:sldMkLst>
          <pc:docMk/>
          <pc:sldMk cId="3774657337" sldId="496"/>
        </pc:sldMkLst>
        <pc:spChg chg="mod">
          <ac:chgData name="Trent Walker" userId="3e7de4a6-60a3-4f89-9a6c-7c45f9fefc92" providerId="ADAL" clId="{B149228D-DC4F-B649-9BA0-70786D0FD2FE}" dt="2024-01-30T04:02:21.515" v="3244" actId="1076"/>
          <ac:spMkLst>
            <pc:docMk/>
            <pc:sldMk cId="3774657337" sldId="496"/>
            <ac:spMk id="87" creationId="{64833007-3680-4FAE-A43C-ADC43353ED90}"/>
          </ac:spMkLst>
        </pc:spChg>
      </pc:sldChg>
      <pc:sldChg chg="modSp mod">
        <pc:chgData name="Trent Walker" userId="3e7de4a6-60a3-4f89-9a6c-7c45f9fefc92" providerId="ADAL" clId="{B149228D-DC4F-B649-9BA0-70786D0FD2FE}" dt="2024-01-30T04:11:05.907" v="3268" actId="20577"/>
        <pc:sldMkLst>
          <pc:docMk/>
          <pc:sldMk cId="1776227605" sldId="508"/>
        </pc:sldMkLst>
        <pc:spChg chg="mod">
          <ac:chgData name="Trent Walker" userId="3e7de4a6-60a3-4f89-9a6c-7c45f9fefc92" providerId="ADAL" clId="{B149228D-DC4F-B649-9BA0-70786D0FD2FE}" dt="2024-01-30T04:11:05.907" v="3268" actId="20577"/>
          <ac:spMkLst>
            <pc:docMk/>
            <pc:sldMk cId="1776227605" sldId="508"/>
            <ac:spMk id="16" creationId="{5F847FF7-5C7A-F343-E566-FC9615AF5E65}"/>
          </ac:spMkLst>
        </pc:spChg>
        <pc:cxnChg chg="mod">
          <ac:chgData name="Trent Walker" userId="3e7de4a6-60a3-4f89-9a6c-7c45f9fefc92" providerId="ADAL" clId="{B149228D-DC4F-B649-9BA0-70786D0FD2FE}" dt="2024-01-30T04:11:04.060" v="3263" actId="20577"/>
          <ac:cxnSpMkLst>
            <pc:docMk/>
            <pc:sldMk cId="1776227605" sldId="508"/>
            <ac:cxnSpMk id="19" creationId="{51C25AA2-ED2C-A56C-6771-8FD1BF00FC24}"/>
          </ac:cxnSpMkLst>
        </pc:cxnChg>
      </pc:sldChg>
      <pc:sldChg chg="modSp mod">
        <pc:chgData name="Trent Walker" userId="3e7de4a6-60a3-4f89-9a6c-7c45f9fefc92" providerId="ADAL" clId="{B149228D-DC4F-B649-9BA0-70786D0FD2FE}" dt="2024-01-30T04:12:57.085" v="3270" actId="20577"/>
        <pc:sldMkLst>
          <pc:docMk/>
          <pc:sldMk cId="222881593" sldId="510"/>
        </pc:sldMkLst>
        <pc:spChg chg="mod">
          <ac:chgData name="Trent Walker" userId="3e7de4a6-60a3-4f89-9a6c-7c45f9fefc92" providerId="ADAL" clId="{B149228D-DC4F-B649-9BA0-70786D0FD2FE}" dt="2024-01-30T04:12:57.085" v="3270" actId="20577"/>
          <ac:spMkLst>
            <pc:docMk/>
            <pc:sldMk cId="222881593" sldId="510"/>
            <ac:spMk id="9" creationId="{42DEACCE-E16D-63F3-911C-DFBE167A2166}"/>
          </ac:spMkLst>
        </pc:spChg>
      </pc:sldChg>
    </pc:docChg>
  </pc:docChgLst>
  <pc:docChgLst>
    <pc:chgData name="Katherine Mesa" userId="dd7b0dd6-7f91-4ded-8476-0723d8004cb7" providerId="ADAL" clId="{B21ED189-1FE1-4D83-956D-052B84386C0F}"/>
    <pc:docChg chg="undo redo custSel addSld delSld modSld sldOrd addSection modSection">
      <pc:chgData name="Katherine Mesa" userId="dd7b0dd6-7f91-4ded-8476-0723d8004cb7" providerId="ADAL" clId="{B21ED189-1FE1-4D83-956D-052B84386C0F}" dt="2023-10-17T13:10:58.610" v="7712" actId="1076"/>
      <pc:docMkLst>
        <pc:docMk/>
      </pc:docMkLst>
      <pc:sldChg chg="modSp mod">
        <pc:chgData name="Katherine Mesa" userId="dd7b0dd6-7f91-4ded-8476-0723d8004cb7" providerId="ADAL" clId="{B21ED189-1FE1-4D83-956D-052B84386C0F}" dt="2023-10-10T20:35:36.601" v="4" actId="20577"/>
        <pc:sldMkLst>
          <pc:docMk/>
          <pc:sldMk cId="2066863649" sldId="256"/>
        </pc:sldMkLst>
        <pc:spChg chg="mod">
          <ac:chgData name="Katherine Mesa" userId="dd7b0dd6-7f91-4ded-8476-0723d8004cb7" providerId="ADAL" clId="{B21ED189-1FE1-4D83-956D-052B84386C0F}" dt="2023-10-10T20:35:36.601" v="4" actId="20577"/>
          <ac:spMkLst>
            <pc:docMk/>
            <pc:sldMk cId="2066863649" sldId="256"/>
            <ac:spMk id="7" creationId="{783DA0E5-0D98-83CA-305E-E08A54C609D4}"/>
          </ac:spMkLst>
        </pc:spChg>
      </pc:sldChg>
      <pc:sldChg chg="ord">
        <pc:chgData name="Katherine Mesa" userId="dd7b0dd6-7f91-4ded-8476-0723d8004cb7" providerId="ADAL" clId="{B21ED189-1FE1-4D83-956D-052B84386C0F}" dt="2023-10-12T14:13:36.100" v="1778"/>
        <pc:sldMkLst>
          <pc:docMk/>
          <pc:sldMk cId="2208838817" sldId="262"/>
        </pc:sldMkLst>
      </pc:sldChg>
      <pc:sldChg chg="addSp delSp modSp del mod modTransition modShow modNotesTx">
        <pc:chgData name="Katherine Mesa" userId="dd7b0dd6-7f91-4ded-8476-0723d8004cb7" providerId="ADAL" clId="{B21ED189-1FE1-4D83-956D-052B84386C0F}" dt="2023-10-16T21:53:16.450" v="7141" actId="2696"/>
        <pc:sldMkLst>
          <pc:docMk/>
          <pc:sldMk cId="3808380903" sldId="268"/>
        </pc:sldMkLst>
        <pc:spChg chg="del mod">
          <ac:chgData name="Katherine Mesa" userId="dd7b0dd6-7f91-4ded-8476-0723d8004cb7" providerId="ADAL" clId="{B21ED189-1FE1-4D83-956D-052B84386C0F}" dt="2023-10-10T21:54:32.155" v="835"/>
          <ac:spMkLst>
            <pc:docMk/>
            <pc:sldMk cId="3808380903" sldId="268"/>
            <ac:spMk id="2" creationId="{37E999DB-3CCD-0CB0-8184-4C4BEC976B98}"/>
          </ac:spMkLst>
        </pc:spChg>
        <pc:spChg chg="del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3" creationId="{FFBA592E-4B2D-1D9C-EE9C-DDAD2D76CA1F}"/>
          </ac:spMkLst>
        </pc:spChg>
        <pc:spChg chg="mod">
          <ac:chgData name="Katherine Mesa" userId="dd7b0dd6-7f91-4ded-8476-0723d8004cb7" providerId="ADAL" clId="{B21ED189-1FE1-4D83-956D-052B84386C0F}" dt="2023-10-10T22:02:16.945" v="1041" actId="1076"/>
          <ac:spMkLst>
            <pc:docMk/>
            <pc:sldMk cId="3808380903" sldId="268"/>
            <ac:spMk id="4" creationId="{60F64C52-7494-F6A1-19D3-C4BD98FA2826}"/>
          </ac:spMkLst>
        </pc:spChg>
        <pc:spChg chg="del mod">
          <ac:chgData name="Katherine Mesa" userId="dd7b0dd6-7f91-4ded-8476-0723d8004cb7" providerId="ADAL" clId="{B21ED189-1FE1-4D83-956D-052B84386C0F}" dt="2023-10-10T21:57:45.648" v="868" actId="478"/>
          <ac:spMkLst>
            <pc:docMk/>
            <pc:sldMk cId="3808380903" sldId="268"/>
            <ac:spMk id="6" creationId="{7D73CB7D-4C82-8540-DADD-674EF2A4725E}"/>
          </ac:spMkLst>
        </pc:spChg>
        <pc:spChg chg="add mod">
          <ac:chgData name="Katherine Mesa" userId="dd7b0dd6-7f91-4ded-8476-0723d8004cb7" providerId="ADAL" clId="{B21ED189-1FE1-4D83-956D-052B84386C0F}" dt="2023-10-12T20:35:58.930" v="4015"/>
          <ac:spMkLst>
            <pc:docMk/>
            <pc:sldMk cId="3808380903" sldId="268"/>
            <ac:spMk id="6" creationId="{C28F8D78-2BCE-0CFE-8DC4-D2D2FE8C252F}"/>
          </ac:spMkLst>
        </pc:spChg>
        <pc:spChg chg="del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7" creationId="{3B33B195-BA25-87D6-6D5F-0905D3899532}"/>
          </ac:spMkLst>
        </pc:spChg>
        <pc:spChg chg="add del mod">
          <ac:chgData name="Katherine Mesa" userId="dd7b0dd6-7f91-4ded-8476-0723d8004cb7" providerId="ADAL" clId="{B21ED189-1FE1-4D83-956D-052B84386C0F}" dt="2023-10-10T21:54:40.650" v="837" actId="478"/>
          <ac:spMkLst>
            <pc:docMk/>
            <pc:sldMk cId="3808380903" sldId="268"/>
            <ac:spMk id="10" creationId="{68C05269-9333-2D33-D1E3-0BE42958B053}"/>
          </ac:spMkLst>
        </pc:spChg>
        <pc:spChg chg="add del mod">
          <ac:chgData name="Katherine Mesa" userId="dd7b0dd6-7f91-4ded-8476-0723d8004cb7" providerId="ADAL" clId="{B21ED189-1FE1-4D83-956D-052B84386C0F}" dt="2023-10-10T21:54:42.394" v="838" actId="478"/>
          <ac:spMkLst>
            <pc:docMk/>
            <pc:sldMk cId="3808380903" sldId="268"/>
            <ac:spMk id="12" creationId="{18A3C51A-6A00-3F89-00A5-C0A04126EB96}"/>
          </ac:spMkLst>
        </pc:spChg>
        <pc:spChg chg="add del mod ord">
          <ac:chgData name="Katherine Mesa" userId="dd7b0dd6-7f91-4ded-8476-0723d8004cb7" providerId="ADAL" clId="{B21ED189-1FE1-4D83-956D-052B84386C0F}" dt="2023-10-10T22:04:50.241" v="1075" actId="478"/>
          <ac:spMkLst>
            <pc:docMk/>
            <pc:sldMk cId="3808380903" sldId="268"/>
            <ac:spMk id="17" creationId="{6DE0565F-6686-0B56-1F66-EED353ACBBFF}"/>
          </ac:spMkLst>
        </pc:spChg>
        <pc:spChg chg="add del mod">
          <ac:chgData name="Katherine Mesa" userId="dd7b0dd6-7f91-4ded-8476-0723d8004cb7" providerId="ADAL" clId="{B21ED189-1FE1-4D83-956D-052B84386C0F}" dt="2023-10-10T21:58:08.442" v="874" actId="478"/>
          <ac:spMkLst>
            <pc:docMk/>
            <pc:sldMk cId="3808380903" sldId="268"/>
            <ac:spMk id="18" creationId="{31F3E758-0C00-8BD0-2EA6-D9A8BB5A594C}"/>
          </ac:spMkLst>
        </pc:spChg>
        <pc:spChg chg="add del mod">
          <ac:chgData name="Katherine Mesa" userId="dd7b0dd6-7f91-4ded-8476-0723d8004cb7" providerId="ADAL" clId="{B21ED189-1FE1-4D83-956D-052B84386C0F}" dt="2023-10-10T21:58:09.143" v="875" actId="478"/>
          <ac:spMkLst>
            <pc:docMk/>
            <pc:sldMk cId="3808380903" sldId="268"/>
            <ac:spMk id="19" creationId="{03AB98F7-3C91-449D-4AA5-6C148A5B1354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0" creationId="{E9366101-AE9B-57BF-15F5-982960F580B0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1" creationId="{6B08B7B9-E882-A0AD-1A20-382B6A5C4BFA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2" creationId="{A7FE6C08-1419-F3E5-9571-AE91CF34703F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3" creationId="{73C6D0D5-68CB-C528-A8A2-007A745E7BEA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4" creationId="{C027AD06-2590-100B-8F65-89BE59E56B79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5" creationId="{B522D664-5264-15E7-DA4C-41D048A1C17F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6" creationId="{8D1E1BFC-3DBE-601B-5AB6-50013749FDC4}"/>
          </ac:spMkLst>
        </pc:spChg>
        <pc:spChg chg="add del mod">
          <ac:chgData name="Katherine Mesa" userId="dd7b0dd6-7f91-4ded-8476-0723d8004cb7" providerId="ADAL" clId="{B21ED189-1FE1-4D83-956D-052B84386C0F}" dt="2023-10-10T22:04:40.934" v="1070"/>
          <ac:spMkLst>
            <pc:docMk/>
            <pc:sldMk cId="3808380903" sldId="268"/>
            <ac:spMk id="29" creationId="{91284D76-BFF6-3FD1-A618-3B5138CDA923}"/>
          </ac:spMkLst>
        </pc:spChg>
        <pc:picChg chg="add del mod">
          <ac:chgData name="Katherine Mesa" userId="dd7b0dd6-7f91-4ded-8476-0723d8004cb7" providerId="ADAL" clId="{B21ED189-1FE1-4D83-956D-052B84386C0F}" dt="2023-10-12T20:35:03.979" v="3990" actId="478"/>
          <ac:picMkLst>
            <pc:docMk/>
            <pc:sldMk cId="3808380903" sldId="268"/>
            <ac:picMk id="3" creationId="{A29407F9-07A8-8C98-E9D4-FB4F1F719BBD}"/>
          </ac:picMkLst>
        </pc:picChg>
        <pc:picChg chg="add del mod">
          <ac:chgData name="Katherine Mesa" userId="dd7b0dd6-7f91-4ded-8476-0723d8004cb7" providerId="ADAL" clId="{B21ED189-1FE1-4D83-956D-052B84386C0F}" dt="2023-10-15T21:26:14.421" v="4170" actId="478"/>
          <ac:picMkLst>
            <pc:docMk/>
            <pc:sldMk cId="3808380903" sldId="268"/>
            <ac:picMk id="5" creationId="{588E04E8-D488-D879-0F22-797B76CF2186}"/>
          </ac:picMkLst>
        </pc:picChg>
        <pc:picChg chg="add del mod">
          <ac:chgData name="Katherine Mesa" userId="dd7b0dd6-7f91-4ded-8476-0723d8004cb7" providerId="ADAL" clId="{B21ED189-1FE1-4D83-956D-052B84386C0F}" dt="2023-10-10T21:43:25.088" v="788" actId="478"/>
          <ac:picMkLst>
            <pc:docMk/>
            <pc:sldMk cId="3808380903" sldId="268"/>
            <ac:picMk id="5" creationId="{8C391E59-804D-3FBD-DEE9-31CAFF34D520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9" creationId="{583CFC89-E0FD-9592-3E5C-1032A326F760}"/>
          </ac:picMkLst>
        </pc:picChg>
        <pc:picChg chg="add del mod ord modCrop">
          <ac:chgData name="Katherine Mesa" userId="dd7b0dd6-7f91-4ded-8476-0723d8004cb7" providerId="ADAL" clId="{B21ED189-1FE1-4D83-956D-052B84386C0F}" dt="2023-10-10T21:48:44.638" v="815" actId="478"/>
          <ac:picMkLst>
            <pc:docMk/>
            <pc:sldMk cId="3808380903" sldId="268"/>
            <ac:picMk id="11" creationId="{6C3AD8A2-6D0B-E44E-69A1-0FBC6B65D10B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14" creationId="{0F656F4C-E669-ECA7-1A57-BF2DC0C832CD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16" creationId="{9277E5D0-5685-7DD4-D6E3-A32DAAE624CD}"/>
          </ac:picMkLst>
        </pc:picChg>
        <pc:picChg chg="add del mo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28" creationId="{2BA8421B-1DB7-D7E4-F908-3DBEDD723832}"/>
          </ac:picMkLst>
        </pc:picChg>
      </pc:sldChg>
      <pc:sldChg chg="addSp delSp modSp mod ord modShow">
        <pc:chgData name="Katherine Mesa" userId="dd7b0dd6-7f91-4ded-8476-0723d8004cb7" providerId="ADAL" clId="{B21ED189-1FE1-4D83-956D-052B84386C0F}" dt="2023-10-12T14:50:37.164" v="2153"/>
        <pc:sldMkLst>
          <pc:docMk/>
          <pc:sldMk cId="780381080" sldId="269"/>
        </pc:sldMkLst>
        <pc:spChg chg="add mod">
          <ac:chgData name="Katherine Mesa" userId="dd7b0dd6-7f91-4ded-8476-0723d8004cb7" providerId="ADAL" clId="{B21ED189-1FE1-4D83-956D-052B84386C0F}" dt="2023-10-12T14:45:41.543" v="2120" actId="1076"/>
          <ac:spMkLst>
            <pc:docMk/>
            <pc:sldMk cId="780381080" sldId="269"/>
            <ac:spMk id="2" creationId="{3876EFF0-E5CA-942D-B0A6-8F01027093FC}"/>
          </ac:spMkLst>
        </pc:spChg>
        <pc:spChg chg="add del mod">
          <ac:chgData name="Katherine Mesa" userId="dd7b0dd6-7f91-4ded-8476-0723d8004cb7" providerId="ADAL" clId="{B21ED189-1FE1-4D83-956D-052B84386C0F}" dt="2023-10-12T14:43:21.383" v="2022" actId="478"/>
          <ac:spMkLst>
            <pc:docMk/>
            <pc:sldMk cId="780381080" sldId="269"/>
            <ac:spMk id="4" creationId="{99F7F842-6A89-40FE-ADA0-3B1C62FFC395}"/>
          </ac:spMkLst>
        </pc:spChg>
        <pc:spChg chg="add del mod">
          <ac:chgData name="Katherine Mesa" userId="dd7b0dd6-7f91-4ded-8476-0723d8004cb7" providerId="ADAL" clId="{B21ED189-1FE1-4D83-956D-052B84386C0F}" dt="2023-10-12T14:43:37.863" v="2027" actId="478"/>
          <ac:spMkLst>
            <pc:docMk/>
            <pc:sldMk cId="780381080" sldId="269"/>
            <ac:spMk id="6" creationId="{AB3A5C0D-0928-A0D0-7CD5-5736BC7E479E}"/>
          </ac:spMkLst>
        </pc:spChg>
        <pc:spChg chg="add del mod">
          <ac:chgData name="Katherine Mesa" userId="dd7b0dd6-7f91-4ded-8476-0723d8004cb7" providerId="ADAL" clId="{B21ED189-1FE1-4D83-956D-052B84386C0F}" dt="2023-10-12T14:43:52.603" v="2032" actId="478"/>
          <ac:spMkLst>
            <pc:docMk/>
            <pc:sldMk cId="780381080" sldId="269"/>
            <ac:spMk id="7" creationId="{6D0D1556-FA40-9BE4-9894-B553986B8B9F}"/>
          </ac:spMkLst>
        </pc:spChg>
        <pc:spChg chg="add mod">
          <ac:chgData name="Katherine Mesa" userId="dd7b0dd6-7f91-4ded-8476-0723d8004cb7" providerId="ADAL" clId="{B21ED189-1FE1-4D83-956D-052B84386C0F}" dt="2023-10-12T14:45:35.483" v="2118" actId="1076"/>
          <ac:spMkLst>
            <pc:docMk/>
            <pc:sldMk cId="780381080" sldId="269"/>
            <ac:spMk id="8" creationId="{4A4EB176-7A09-03E2-C324-F9D024A61BBF}"/>
          </ac:spMkLst>
        </pc:spChg>
        <pc:spChg chg="add mod">
          <ac:chgData name="Katherine Mesa" userId="dd7b0dd6-7f91-4ded-8476-0723d8004cb7" providerId="ADAL" clId="{B21ED189-1FE1-4D83-956D-052B84386C0F}" dt="2023-10-12T14:45:30.713" v="2117" actId="1076"/>
          <ac:spMkLst>
            <pc:docMk/>
            <pc:sldMk cId="780381080" sldId="269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2T14:18:00.425" v="1803" actId="1076"/>
          <ac:spMkLst>
            <pc:docMk/>
            <pc:sldMk cId="780381080" sldId="269"/>
            <ac:spMk id="10" creationId="{33E30505-295E-B843-FFA9-B5212A55A9A9}"/>
          </ac:spMkLst>
        </pc:spChg>
        <pc:spChg chg="del mod">
          <ac:chgData name="Katherine Mesa" userId="dd7b0dd6-7f91-4ded-8476-0723d8004cb7" providerId="ADAL" clId="{B21ED189-1FE1-4D83-956D-052B84386C0F}" dt="2023-10-12T14:15:57.381" v="1796" actId="478"/>
          <ac:spMkLst>
            <pc:docMk/>
            <pc:sldMk cId="780381080" sldId="269"/>
            <ac:spMk id="11" creationId="{6168D9B8-F9D7-D816-7ED4-53764B7BFDE5}"/>
          </ac:spMkLst>
        </pc:spChg>
        <pc:spChg chg="add mod">
          <ac:chgData name="Katherine Mesa" userId="dd7b0dd6-7f91-4ded-8476-0723d8004cb7" providerId="ADAL" clId="{B21ED189-1FE1-4D83-956D-052B84386C0F}" dt="2023-10-12T14:45:23.488" v="2116" actId="1076"/>
          <ac:spMkLst>
            <pc:docMk/>
            <pc:sldMk cId="780381080" sldId="269"/>
            <ac:spMk id="12" creationId="{1427846B-AFE1-3C5D-D99D-7F69C14A97A3}"/>
          </ac:spMkLst>
        </pc:spChg>
        <pc:spChg chg="add mod">
          <ac:chgData name="Katherine Mesa" userId="dd7b0dd6-7f91-4ded-8476-0723d8004cb7" providerId="ADAL" clId="{B21ED189-1FE1-4D83-956D-052B84386C0F}" dt="2023-10-12T14:45:21.133" v="2115" actId="1076"/>
          <ac:spMkLst>
            <pc:docMk/>
            <pc:sldMk cId="780381080" sldId="269"/>
            <ac:spMk id="13" creationId="{BAF91448-CD21-5632-16F4-14B6E569ECC0}"/>
          </ac:spMkLst>
        </pc:spChg>
        <pc:spChg chg="add del mod">
          <ac:chgData name="Katherine Mesa" userId="dd7b0dd6-7f91-4ded-8476-0723d8004cb7" providerId="ADAL" clId="{B21ED189-1FE1-4D83-956D-052B84386C0F}" dt="2023-10-12T14:45:46.153" v="2122"/>
          <ac:spMkLst>
            <pc:docMk/>
            <pc:sldMk cId="780381080" sldId="269"/>
            <ac:spMk id="14" creationId="{2660992B-6550-A30D-FDF9-D9126F26A7B4}"/>
          </ac:spMkLst>
        </pc:spChg>
      </pc:sldChg>
      <pc:sldChg chg="del">
        <pc:chgData name="Katherine Mesa" userId="dd7b0dd6-7f91-4ded-8476-0723d8004cb7" providerId="ADAL" clId="{B21ED189-1FE1-4D83-956D-052B84386C0F}" dt="2023-10-10T20:48:26.973" v="193" actId="2696"/>
        <pc:sldMkLst>
          <pc:docMk/>
          <pc:sldMk cId="3369190698" sldId="285"/>
        </pc:sldMkLst>
      </pc:sldChg>
      <pc:sldChg chg="addSp delSp modSp mod">
        <pc:chgData name="Katherine Mesa" userId="dd7b0dd6-7f91-4ded-8476-0723d8004cb7" providerId="ADAL" clId="{B21ED189-1FE1-4D83-956D-052B84386C0F}" dt="2023-10-15T21:26:00.159" v="4165" actId="478"/>
        <pc:sldMkLst>
          <pc:docMk/>
          <pc:sldMk cId="1270984281" sldId="286"/>
        </pc:sldMkLst>
        <pc:spChg chg="add del mod ord">
          <ac:chgData name="Katherine Mesa" userId="dd7b0dd6-7f91-4ded-8476-0723d8004cb7" providerId="ADAL" clId="{B21ED189-1FE1-4D83-956D-052B84386C0F}" dt="2023-10-10T20:46:38.310" v="143" actId="478"/>
          <ac:spMkLst>
            <pc:docMk/>
            <pc:sldMk cId="1270984281" sldId="286"/>
            <ac:spMk id="5" creationId="{65B296EA-9E6F-4B24-DDBA-3AEAEB60F2DC}"/>
          </ac:spMkLst>
        </pc:spChg>
        <pc:spChg chg="mod">
          <ac:chgData name="Katherine Mesa" userId="dd7b0dd6-7f91-4ded-8476-0723d8004cb7" providerId="ADAL" clId="{B21ED189-1FE1-4D83-956D-052B84386C0F}" dt="2023-10-10T20:42:48.429" v="93" actId="1076"/>
          <ac:spMkLst>
            <pc:docMk/>
            <pc:sldMk cId="1270984281" sldId="286"/>
            <ac:spMk id="6" creationId="{85327FCF-0459-2456-BB3A-F6DA8B6FFD2C}"/>
          </ac:spMkLst>
        </pc:spChg>
        <pc:spChg chg="add del mod ord">
          <ac:chgData name="Katherine Mesa" userId="dd7b0dd6-7f91-4ded-8476-0723d8004cb7" providerId="ADAL" clId="{B21ED189-1FE1-4D83-956D-052B84386C0F}" dt="2023-10-10T20:46:48.082" v="146" actId="478"/>
          <ac:spMkLst>
            <pc:docMk/>
            <pc:sldMk cId="1270984281" sldId="286"/>
            <ac:spMk id="7" creationId="{6164BD30-8BAD-6D50-D91D-DB03B60F22C4}"/>
          </ac:spMkLst>
        </pc:spChg>
        <pc:spChg chg="add mod">
          <ac:chgData name="Katherine Mesa" userId="dd7b0dd6-7f91-4ded-8476-0723d8004cb7" providerId="ADAL" clId="{B21ED189-1FE1-4D83-956D-052B84386C0F}" dt="2023-10-12T20:35:46.572" v="4010"/>
          <ac:spMkLst>
            <pc:docMk/>
            <pc:sldMk cId="1270984281" sldId="286"/>
            <ac:spMk id="10" creationId="{2B7DE573-06BE-115F-2AB0-50AA0570D2B6}"/>
          </ac:spMkLst>
        </pc:spChg>
        <pc:spChg chg="add del mod">
          <ac:chgData name="Katherine Mesa" userId="dd7b0dd6-7f91-4ded-8476-0723d8004cb7" providerId="ADAL" clId="{B21ED189-1FE1-4D83-956D-052B84386C0F}" dt="2023-10-10T20:44:52.044" v="127" actId="478"/>
          <ac:spMkLst>
            <pc:docMk/>
            <pc:sldMk cId="1270984281" sldId="286"/>
            <ac:spMk id="10" creationId="{67F315D7-BCC9-E7D2-1CC7-C58A77586133}"/>
          </ac:spMkLst>
        </pc:spChg>
        <pc:spChg chg="mod">
          <ac:chgData name="Katherine Mesa" userId="dd7b0dd6-7f91-4ded-8476-0723d8004cb7" providerId="ADAL" clId="{B21ED189-1FE1-4D83-956D-052B84386C0F}" dt="2023-10-10T20:59:13.509" v="289" actId="1076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Katherine Mesa" userId="dd7b0dd6-7f91-4ded-8476-0723d8004cb7" providerId="ADAL" clId="{B21ED189-1FE1-4D83-956D-052B84386C0F}" dt="2023-10-10T20:59:11.106" v="288" actId="1076"/>
          <ac:spMkLst>
            <pc:docMk/>
            <pc:sldMk cId="1270984281" sldId="286"/>
            <ac:spMk id="13" creationId="{EA2E8241-62D8-5A9D-80C2-65C5FFAA4CD2}"/>
          </ac:spMkLst>
        </pc:spChg>
        <pc:picChg chg="del mod">
          <ac:chgData name="Katherine Mesa" userId="dd7b0dd6-7f91-4ded-8476-0723d8004cb7" providerId="ADAL" clId="{B21ED189-1FE1-4D83-956D-052B84386C0F}" dt="2023-10-10T20:45:54.188" v="129" actId="478"/>
          <ac:picMkLst>
            <pc:docMk/>
            <pc:sldMk cId="1270984281" sldId="286"/>
            <ac:picMk id="2" creationId="{E0B97FD5-0573-A6B0-6C13-B3D25E63BC09}"/>
          </ac:picMkLst>
        </pc:picChg>
        <pc:picChg chg="add del mod">
          <ac:chgData name="Katherine Mesa" userId="dd7b0dd6-7f91-4ded-8476-0723d8004cb7" providerId="ADAL" clId="{B21ED189-1FE1-4D83-956D-052B84386C0F}" dt="2023-10-12T20:34:25.402" v="3983" actId="478"/>
          <ac:picMkLst>
            <pc:docMk/>
            <pc:sldMk cId="1270984281" sldId="286"/>
            <ac:picMk id="5" creationId="{1FDE96A6-D626-5DE7-0453-1D0D1A5F5871}"/>
          </ac:picMkLst>
        </pc:picChg>
        <pc:picChg chg="del mod">
          <ac:chgData name="Katherine Mesa" userId="dd7b0dd6-7f91-4ded-8476-0723d8004cb7" providerId="ADAL" clId="{B21ED189-1FE1-4D83-956D-052B84386C0F}" dt="2023-10-10T20:44:44.590" v="124" actId="478"/>
          <ac:picMkLst>
            <pc:docMk/>
            <pc:sldMk cId="1270984281" sldId="286"/>
            <ac:picMk id="8" creationId="{18C237A4-05BC-6A2A-0B1F-DC66F30D1FC5}"/>
          </ac:picMkLst>
        </pc:picChg>
        <pc:picChg chg="add del mod">
          <ac:chgData name="Katherine Mesa" userId="dd7b0dd6-7f91-4ded-8476-0723d8004cb7" providerId="ADAL" clId="{B21ED189-1FE1-4D83-956D-052B84386C0F}" dt="2023-10-15T21:26:00.159" v="4165" actId="478"/>
          <ac:picMkLst>
            <pc:docMk/>
            <pc:sldMk cId="1270984281" sldId="286"/>
            <ac:picMk id="9" creationId="{8DB3C39B-A82C-A4D5-A6C7-9CEFE3B6F2BA}"/>
          </ac:picMkLst>
        </pc:picChg>
        <pc:picChg chg="add mod">
          <ac:chgData name="Katherine Mesa" userId="dd7b0dd6-7f91-4ded-8476-0723d8004cb7" providerId="ADAL" clId="{B21ED189-1FE1-4D83-956D-052B84386C0F}" dt="2023-10-10T20:46:57.269" v="147" actId="1076"/>
          <ac:picMkLst>
            <pc:docMk/>
            <pc:sldMk cId="1270984281" sldId="286"/>
            <ac:picMk id="11" creationId="{9BCE5199-F261-DE3B-CECD-7ED83A3902A3}"/>
          </ac:picMkLst>
        </pc:picChg>
        <pc:picChg chg="add mod">
          <ac:chgData name="Katherine Mesa" userId="dd7b0dd6-7f91-4ded-8476-0723d8004cb7" providerId="ADAL" clId="{B21ED189-1FE1-4D83-956D-052B84386C0F}" dt="2023-10-10T20:47:05.583" v="152" actId="1076"/>
          <ac:picMkLst>
            <pc:docMk/>
            <pc:sldMk cId="1270984281" sldId="286"/>
            <ac:picMk id="15" creationId="{CB3DDB4C-97B0-408A-A6B1-48996DF77C4E}"/>
          </ac:picMkLst>
        </pc:picChg>
        <pc:picChg chg="mod">
          <ac:chgData name="Katherine Mesa" userId="dd7b0dd6-7f91-4ded-8476-0723d8004cb7" providerId="ADAL" clId="{B21ED189-1FE1-4D83-956D-052B84386C0F}" dt="2023-10-10T20:59:08.085" v="287" actId="1076"/>
          <ac:picMkLst>
            <pc:docMk/>
            <pc:sldMk cId="1270984281" sldId="286"/>
            <ac:picMk id="16" creationId="{F824D7FB-6ED4-9DE3-9B38-01C85000EBA8}"/>
          </ac:picMkLst>
        </pc:picChg>
      </pc:sldChg>
      <pc:sldChg chg="addSp delSp modSp mod">
        <pc:chgData name="Katherine Mesa" userId="dd7b0dd6-7f91-4ded-8476-0723d8004cb7" providerId="ADAL" clId="{B21ED189-1FE1-4D83-956D-052B84386C0F}" dt="2023-10-15T21:25:57.355" v="4164" actId="478"/>
        <pc:sldMkLst>
          <pc:docMk/>
          <pc:sldMk cId="2405727058" sldId="287"/>
        </pc:sldMkLst>
        <pc:spChg chg="add del mod ord">
          <ac:chgData name="Katherine Mesa" userId="dd7b0dd6-7f91-4ded-8476-0723d8004cb7" providerId="ADAL" clId="{B21ED189-1FE1-4D83-956D-052B84386C0F}" dt="2023-10-10T20:57:40.941" v="227" actId="478"/>
          <ac:spMkLst>
            <pc:docMk/>
            <pc:sldMk cId="2405727058" sldId="287"/>
            <ac:spMk id="2" creationId="{EEDC2616-4515-B533-84EA-7D914CFA387A}"/>
          </ac:spMkLst>
        </pc:spChg>
        <pc:spChg chg="mod">
          <ac:chgData name="Katherine Mesa" userId="dd7b0dd6-7f91-4ded-8476-0723d8004cb7" providerId="ADAL" clId="{B21ED189-1FE1-4D83-956D-052B84386C0F}" dt="2023-10-10T20:42:52.432" v="94" actId="1076"/>
          <ac:spMkLst>
            <pc:docMk/>
            <pc:sldMk cId="2405727058" sldId="287"/>
            <ac:spMk id="6" creationId="{7B1F204E-9881-1C67-C34B-68CA5202BE0F}"/>
          </ac:spMkLst>
        </pc:spChg>
        <pc:spChg chg="add del mod ord">
          <ac:chgData name="Katherine Mesa" userId="dd7b0dd6-7f91-4ded-8476-0723d8004cb7" providerId="ADAL" clId="{B21ED189-1FE1-4D83-956D-052B84386C0F}" dt="2023-10-10T20:57:41.512" v="228" actId="478"/>
          <ac:spMkLst>
            <pc:docMk/>
            <pc:sldMk cId="2405727058" sldId="287"/>
            <ac:spMk id="7" creationId="{449EFBCA-249D-9E9F-A8DC-968872954C18}"/>
          </ac:spMkLst>
        </pc:spChg>
        <pc:spChg chg="add del mod ord">
          <ac:chgData name="Katherine Mesa" userId="dd7b0dd6-7f91-4ded-8476-0723d8004cb7" providerId="ADAL" clId="{B21ED189-1FE1-4D83-956D-052B84386C0F}" dt="2023-10-10T20:57:42.367" v="229" actId="478"/>
          <ac:spMkLst>
            <pc:docMk/>
            <pc:sldMk cId="2405727058" sldId="287"/>
            <ac:spMk id="8" creationId="{068885E9-E8B3-52DE-C95A-A4DDABAF8C5D}"/>
          </ac:spMkLst>
        </pc:spChg>
        <pc:spChg chg="add mod">
          <ac:chgData name="Katherine Mesa" userId="dd7b0dd6-7f91-4ded-8476-0723d8004cb7" providerId="ADAL" clId="{B21ED189-1FE1-4D83-956D-052B84386C0F}" dt="2023-10-12T20:35:42.359" v="4009" actId="207"/>
          <ac:spMkLst>
            <pc:docMk/>
            <pc:sldMk cId="2405727058" sldId="287"/>
            <ac:spMk id="10" creationId="{077C4388-427C-059E-B8E1-F0EDFE2B34B9}"/>
          </ac:spMkLst>
        </pc:spChg>
        <pc:spChg chg="add del mod ord">
          <ac:chgData name="Katherine Mesa" userId="dd7b0dd6-7f91-4ded-8476-0723d8004cb7" providerId="ADAL" clId="{B21ED189-1FE1-4D83-956D-052B84386C0F}" dt="2023-10-10T20:57:42.842" v="230" actId="478"/>
          <ac:spMkLst>
            <pc:docMk/>
            <pc:sldMk cId="2405727058" sldId="287"/>
            <ac:spMk id="10" creationId="{CF06E09A-4673-6704-95F8-3220E67BE47E}"/>
          </ac:spMkLst>
        </pc:spChg>
        <pc:spChg chg="add del mod ord">
          <ac:chgData name="Katherine Mesa" userId="dd7b0dd6-7f91-4ded-8476-0723d8004cb7" providerId="ADAL" clId="{B21ED189-1FE1-4D83-956D-052B84386C0F}" dt="2023-10-10T20:57:43.286" v="231" actId="478"/>
          <ac:spMkLst>
            <pc:docMk/>
            <pc:sldMk cId="2405727058" sldId="287"/>
            <ac:spMk id="12" creationId="{F4A9E059-C872-17B5-6676-4C675FDAFBC7}"/>
          </ac:spMkLst>
        </pc:spChg>
        <pc:spChg chg="mod">
          <ac:chgData name="Katherine Mesa" userId="dd7b0dd6-7f91-4ded-8476-0723d8004cb7" providerId="ADAL" clId="{B21ED189-1FE1-4D83-956D-052B84386C0F}" dt="2023-10-10T20:57:53.859" v="235" actId="207"/>
          <ac:spMkLst>
            <pc:docMk/>
            <pc:sldMk cId="2405727058" sldId="287"/>
            <ac:spMk id="28" creationId="{6AC52221-562C-44DD-E50F-B158C6B6A597}"/>
          </ac:spMkLst>
        </pc:spChg>
        <pc:spChg chg="mod">
          <ac:chgData name="Katherine Mesa" userId="dd7b0dd6-7f91-4ded-8476-0723d8004cb7" providerId="ADAL" clId="{B21ED189-1FE1-4D83-956D-052B84386C0F}" dt="2023-10-12T20:55:07.577" v="4159" actId="1076"/>
          <ac:spMkLst>
            <pc:docMk/>
            <pc:sldMk cId="2405727058" sldId="287"/>
            <ac:spMk id="29" creationId="{BADC2E4F-EF49-1559-0C4A-63B05D24AEAE}"/>
          </ac:spMkLst>
        </pc:spChg>
        <pc:spChg chg="mod">
          <ac:chgData name="Katherine Mesa" userId="dd7b0dd6-7f91-4ded-8476-0723d8004cb7" providerId="ADAL" clId="{B21ED189-1FE1-4D83-956D-052B84386C0F}" dt="2023-10-12T20:55:10.850" v="4160" actId="1076"/>
          <ac:spMkLst>
            <pc:docMk/>
            <pc:sldMk cId="2405727058" sldId="287"/>
            <ac:spMk id="30" creationId="{5FCB9AE9-5799-4029-7B41-FFA43AA43420}"/>
          </ac:spMkLst>
        </pc:spChg>
        <pc:spChg chg="mod">
          <ac:chgData name="Katherine Mesa" userId="dd7b0dd6-7f91-4ded-8476-0723d8004cb7" providerId="ADAL" clId="{B21ED189-1FE1-4D83-956D-052B84386C0F}" dt="2023-10-10T20:57:46.928" v="232" actId="207"/>
          <ac:spMkLst>
            <pc:docMk/>
            <pc:sldMk cId="2405727058" sldId="287"/>
            <ac:spMk id="31" creationId="{BB80B38F-F908-D5B5-1C40-0A9A2580A4BA}"/>
          </ac:spMkLst>
        </pc:spChg>
        <pc:spChg chg="mod">
          <ac:chgData name="Katherine Mesa" userId="dd7b0dd6-7f91-4ded-8476-0723d8004cb7" providerId="ADAL" clId="{B21ED189-1FE1-4D83-956D-052B84386C0F}" dt="2023-10-10T20:57:55.677" v="236" actId="207"/>
          <ac:spMkLst>
            <pc:docMk/>
            <pc:sldMk cId="2405727058" sldId="287"/>
            <ac:spMk id="32" creationId="{A4BED3E2-AA16-3D6E-1353-D9D2B7DEF865}"/>
          </ac:spMkLst>
        </pc:spChg>
        <pc:picChg chg="del mod">
          <ac:chgData name="Katherine Mesa" userId="dd7b0dd6-7f91-4ded-8476-0723d8004cb7" providerId="ADAL" clId="{B21ED189-1FE1-4D83-956D-052B84386C0F}" dt="2023-10-12T20:53:02.266" v="4147" actId="478"/>
          <ac:picMkLst>
            <pc:docMk/>
            <pc:sldMk cId="2405727058" sldId="287"/>
            <ac:picMk id="5" creationId="{13F9A58D-D1A0-0EE2-471E-F58766A372A3}"/>
          </ac:picMkLst>
        </pc:picChg>
        <pc:picChg chg="add del mod">
          <ac:chgData name="Katherine Mesa" userId="dd7b0dd6-7f91-4ded-8476-0723d8004cb7" providerId="ADAL" clId="{B21ED189-1FE1-4D83-956D-052B84386C0F}" dt="2023-10-12T20:34:13.392" v="3981" actId="478"/>
          <ac:picMkLst>
            <pc:docMk/>
            <pc:sldMk cId="2405727058" sldId="287"/>
            <ac:picMk id="7" creationId="{7557104A-74D2-2FD0-4A77-E740D7DF7E20}"/>
          </ac:picMkLst>
        </pc:picChg>
        <pc:picChg chg="add del mod">
          <ac:chgData name="Katherine Mesa" userId="dd7b0dd6-7f91-4ded-8476-0723d8004cb7" providerId="ADAL" clId="{B21ED189-1FE1-4D83-956D-052B84386C0F}" dt="2023-10-15T21:25:57.355" v="4164" actId="478"/>
          <ac:picMkLst>
            <pc:docMk/>
            <pc:sldMk cId="2405727058" sldId="287"/>
            <ac:picMk id="8" creationId="{2A99297B-00DC-C220-2A29-839D9F3EC09F}"/>
          </ac:picMkLst>
        </pc:picChg>
        <pc:picChg chg="mod">
          <ac:chgData name="Katherine Mesa" userId="dd7b0dd6-7f91-4ded-8476-0723d8004cb7" providerId="ADAL" clId="{B21ED189-1FE1-4D83-956D-052B84386C0F}" dt="2023-10-12T20:55:04.633" v="4158" actId="1076"/>
          <ac:picMkLst>
            <pc:docMk/>
            <pc:sldMk cId="2405727058" sldId="287"/>
            <ac:picMk id="9" creationId="{15831781-50A6-8C67-D881-51B4E89651FB}"/>
          </ac:picMkLst>
        </pc:picChg>
        <pc:picChg chg="mod">
          <ac:chgData name="Katherine Mesa" userId="dd7b0dd6-7f91-4ded-8476-0723d8004cb7" providerId="ADAL" clId="{B21ED189-1FE1-4D83-956D-052B84386C0F}" dt="2023-10-12T20:55:02.472" v="4157" actId="1076"/>
          <ac:picMkLst>
            <pc:docMk/>
            <pc:sldMk cId="2405727058" sldId="287"/>
            <ac:picMk id="11" creationId="{AD0EFBEE-102C-6843-DA18-490943AEA719}"/>
          </ac:picMkLst>
        </pc:picChg>
        <pc:picChg chg="add mod">
          <ac:chgData name="Katherine Mesa" userId="dd7b0dd6-7f91-4ded-8476-0723d8004cb7" providerId="ADAL" clId="{B21ED189-1FE1-4D83-956D-052B84386C0F}" dt="2023-10-12T20:55:15.499" v="4161" actId="108"/>
          <ac:picMkLst>
            <pc:docMk/>
            <pc:sldMk cId="2405727058" sldId="287"/>
            <ac:picMk id="13" creationId="{3C2DD0DB-1307-3014-8F2B-AC6091FEE5BD}"/>
          </ac:picMkLst>
        </pc:picChg>
        <pc:picChg chg="del">
          <ac:chgData name="Katherine Mesa" userId="dd7b0dd6-7f91-4ded-8476-0723d8004cb7" providerId="ADAL" clId="{B21ED189-1FE1-4D83-956D-052B84386C0F}" dt="2023-10-12T20:37:51.001" v="4054" actId="478"/>
          <ac:picMkLst>
            <pc:docMk/>
            <pc:sldMk cId="2405727058" sldId="287"/>
            <ac:picMk id="24" creationId="{1BFC87E6-895D-D38A-BE5B-DC48A5766021}"/>
          </ac:picMkLst>
        </pc:picChg>
        <pc:picChg chg="mod">
          <ac:chgData name="Katherine Mesa" userId="dd7b0dd6-7f91-4ded-8476-0723d8004cb7" providerId="ADAL" clId="{B21ED189-1FE1-4D83-956D-052B84386C0F}" dt="2023-10-10T20:41:45.712" v="81" actId="14861"/>
          <ac:picMkLst>
            <pc:docMk/>
            <pc:sldMk cId="2405727058" sldId="287"/>
            <ac:picMk id="27" creationId="{8AAF9A54-5E8F-8017-D898-0B4AEEE4EB8A}"/>
          </ac:picMkLst>
        </pc:picChg>
        <pc:picChg chg="mod">
          <ac:chgData name="Katherine Mesa" userId="dd7b0dd6-7f91-4ded-8476-0723d8004cb7" providerId="ADAL" clId="{B21ED189-1FE1-4D83-956D-052B84386C0F}" dt="2023-10-10T20:40:39.532" v="69" actId="1076"/>
          <ac:picMkLst>
            <pc:docMk/>
            <pc:sldMk cId="2405727058" sldId="287"/>
            <ac:picMk id="33" creationId="{26331B63-5B23-0E9D-3040-EF99119917A1}"/>
          </ac:picMkLst>
        </pc:picChg>
      </pc:sldChg>
      <pc:sldChg chg="addSp delSp modSp mod delAnim modAnim modNotesTx">
        <pc:chgData name="Katherine Mesa" userId="dd7b0dd6-7f91-4ded-8476-0723d8004cb7" providerId="ADAL" clId="{B21ED189-1FE1-4D83-956D-052B84386C0F}" dt="2023-10-16T21:09:58.812" v="6705"/>
        <pc:sldMkLst>
          <pc:docMk/>
          <pc:sldMk cId="4010917776" sldId="288"/>
        </pc:sldMkLst>
        <pc:spChg chg="mod">
          <ac:chgData name="Katherine Mesa" userId="dd7b0dd6-7f91-4ded-8476-0723d8004cb7" providerId="ADAL" clId="{B21ED189-1FE1-4D83-956D-052B84386C0F}" dt="2023-10-12T19:36:40.049" v="3671" actId="1076"/>
          <ac:spMkLst>
            <pc:docMk/>
            <pc:sldMk cId="4010917776" sldId="288"/>
            <ac:spMk id="4" creationId="{61A31C6F-7673-6E6B-31E8-0EF484CC5988}"/>
          </ac:spMkLst>
        </pc:spChg>
        <pc:spChg chg="del">
          <ac:chgData name="Katherine Mesa" userId="dd7b0dd6-7f91-4ded-8476-0723d8004cb7" providerId="ADAL" clId="{B21ED189-1FE1-4D83-956D-052B84386C0F}" dt="2023-10-12T14:01:43.547" v="1434" actId="478"/>
          <ac:spMkLst>
            <pc:docMk/>
            <pc:sldMk cId="4010917776" sldId="288"/>
            <ac:spMk id="5" creationId="{6C2F43AC-4B96-8F20-22CB-863219C9C734}"/>
          </ac:spMkLst>
        </pc:spChg>
        <pc:spChg chg="add mod">
          <ac:chgData name="Katherine Mesa" userId="dd7b0dd6-7f91-4ded-8476-0723d8004cb7" providerId="ADAL" clId="{B21ED189-1FE1-4D83-956D-052B84386C0F}" dt="2023-10-12T20:24:36.673" v="3870" actId="1076"/>
          <ac:spMkLst>
            <pc:docMk/>
            <pc:sldMk cId="4010917776" sldId="288"/>
            <ac:spMk id="5" creationId="{F11A387A-D977-45F9-5432-A00AC54CA916}"/>
          </ac:spMkLst>
        </pc:spChg>
        <pc:spChg chg="add del mod">
          <ac:chgData name="Katherine Mesa" userId="dd7b0dd6-7f91-4ded-8476-0723d8004cb7" providerId="ADAL" clId="{B21ED189-1FE1-4D83-956D-052B84386C0F}" dt="2023-10-12T15:02:01.283" v="2301" actId="478"/>
          <ac:spMkLst>
            <pc:docMk/>
            <pc:sldMk cId="4010917776" sldId="288"/>
            <ac:spMk id="6" creationId="{E208AE33-3466-8C5F-948C-6C4CC98F5FD4}"/>
          </ac:spMkLst>
        </pc:spChg>
        <pc:spChg chg="add mod">
          <ac:chgData name="Katherine Mesa" userId="dd7b0dd6-7f91-4ded-8476-0723d8004cb7" providerId="ADAL" clId="{B21ED189-1FE1-4D83-956D-052B84386C0F}" dt="2023-10-12T15:53:34.495" v="3518" actId="1076"/>
          <ac:spMkLst>
            <pc:docMk/>
            <pc:sldMk cId="4010917776" sldId="288"/>
            <ac:spMk id="7" creationId="{ADE4D672-8F05-6C78-3A26-2F1E3402C0F6}"/>
          </ac:spMkLst>
        </pc:spChg>
        <pc:spChg chg="add mod">
          <ac:chgData name="Katherine Mesa" userId="dd7b0dd6-7f91-4ded-8476-0723d8004cb7" providerId="ADAL" clId="{B21ED189-1FE1-4D83-956D-052B84386C0F}" dt="2023-10-12T15:53:40.302" v="3520" actId="1076"/>
          <ac:spMkLst>
            <pc:docMk/>
            <pc:sldMk cId="4010917776" sldId="288"/>
            <ac:spMk id="11" creationId="{4158BAF9-095D-9697-505D-D0DC4319E01C}"/>
          </ac:spMkLst>
        </pc:spChg>
        <pc:spChg chg="add mod">
          <ac:chgData name="Katherine Mesa" userId="dd7b0dd6-7f91-4ded-8476-0723d8004cb7" providerId="ADAL" clId="{B21ED189-1FE1-4D83-956D-052B84386C0F}" dt="2023-10-12T20:36:18.020" v="4021"/>
          <ac:spMkLst>
            <pc:docMk/>
            <pc:sldMk cId="4010917776" sldId="288"/>
            <ac:spMk id="14" creationId="{730EB4A4-0F44-9ADC-5D33-C65D804F06E3}"/>
          </ac:spMkLst>
        </pc:spChg>
        <pc:picChg chg="add del mod">
          <ac:chgData name="Katherine Mesa" userId="dd7b0dd6-7f91-4ded-8476-0723d8004cb7" providerId="ADAL" clId="{B21ED189-1FE1-4D83-956D-052B84386C0F}" dt="2023-10-15T21:26:39.087" v="4176" actId="478"/>
          <ac:picMkLst>
            <pc:docMk/>
            <pc:sldMk cId="4010917776" sldId="288"/>
            <ac:picMk id="6" creationId="{32FA94F4-1A5C-FEC6-1057-1B9052A5F646}"/>
          </ac:picMkLst>
        </pc:picChg>
        <pc:picChg chg="add mod">
          <ac:chgData name="Katherine Mesa" userId="dd7b0dd6-7f91-4ded-8476-0723d8004cb7" providerId="ADAL" clId="{B21ED189-1FE1-4D83-956D-052B84386C0F}" dt="2023-10-12T15:57:11.811" v="3544" actId="1076"/>
          <ac:picMkLst>
            <pc:docMk/>
            <pc:sldMk cId="4010917776" sldId="288"/>
            <ac:picMk id="8" creationId="{07F2F741-6B29-7851-AD29-D7E63FAE5CE0}"/>
          </ac:picMkLst>
        </pc:picChg>
        <pc:picChg chg="add mod">
          <ac:chgData name="Katherine Mesa" userId="dd7b0dd6-7f91-4ded-8476-0723d8004cb7" providerId="ADAL" clId="{B21ED189-1FE1-4D83-956D-052B84386C0F}" dt="2023-10-12T15:55:06.881" v="3530" actId="1076"/>
          <ac:picMkLst>
            <pc:docMk/>
            <pc:sldMk cId="4010917776" sldId="288"/>
            <ac:picMk id="10" creationId="{8AB3FABB-E77B-2EDE-29EA-931BF3011825}"/>
          </ac:picMkLst>
        </pc:picChg>
        <pc:picChg chg="add mod">
          <ac:chgData name="Katherine Mesa" userId="dd7b0dd6-7f91-4ded-8476-0723d8004cb7" providerId="ADAL" clId="{B21ED189-1FE1-4D83-956D-052B84386C0F}" dt="2023-10-12T15:57:28.041" v="3550" actId="1076"/>
          <ac:picMkLst>
            <pc:docMk/>
            <pc:sldMk cId="4010917776" sldId="288"/>
            <ac:picMk id="12" creationId="{C01AEFD7-F529-BED1-D806-1028F6C1AA48}"/>
          </ac:picMkLst>
        </pc:picChg>
        <pc:picChg chg="add mod">
          <ac:chgData name="Katherine Mesa" userId="dd7b0dd6-7f91-4ded-8476-0723d8004cb7" providerId="ADAL" clId="{B21ED189-1FE1-4D83-956D-052B84386C0F}" dt="2023-10-12T15:57:25.652" v="3549" actId="1076"/>
          <ac:picMkLst>
            <pc:docMk/>
            <pc:sldMk cId="4010917776" sldId="288"/>
            <ac:picMk id="13" creationId="{6176BE14-6A31-4B4E-E96F-7555E6DD812D}"/>
          </ac:picMkLst>
        </pc:picChg>
        <pc:picChg chg="add del">
          <ac:chgData name="Katherine Mesa" userId="dd7b0dd6-7f91-4ded-8476-0723d8004cb7" providerId="ADAL" clId="{B21ED189-1FE1-4D83-956D-052B84386C0F}" dt="2023-10-12T15:55:33.701" v="3534"/>
          <ac:picMkLst>
            <pc:docMk/>
            <pc:sldMk cId="4010917776" sldId="288"/>
            <ac:picMk id="1026" creationId="{FCB92181-0053-37B0-7BFE-E1432ACE377D}"/>
          </ac:picMkLst>
        </pc:picChg>
        <pc:cxnChg chg="add mod">
          <ac:chgData name="Katherine Mesa" userId="dd7b0dd6-7f91-4ded-8476-0723d8004cb7" providerId="ADAL" clId="{B21ED189-1FE1-4D83-956D-052B84386C0F}" dt="2023-10-12T15:53:37.322" v="3519" actId="1076"/>
          <ac:cxnSpMkLst>
            <pc:docMk/>
            <pc:sldMk cId="4010917776" sldId="288"/>
            <ac:cxnSpMk id="9" creationId="{1E0D3587-BB76-2D61-B817-DA21B4C7A82D}"/>
          </ac:cxnSpMkLst>
        </pc:cxnChg>
      </pc:sldChg>
      <pc:sldChg chg="addSp delSp modSp mod ord modNotesTx">
        <pc:chgData name="Katherine Mesa" userId="dd7b0dd6-7f91-4ded-8476-0723d8004cb7" providerId="ADAL" clId="{B21ED189-1FE1-4D83-956D-052B84386C0F}" dt="2023-10-16T21:39:17.418" v="6839" actId="20577"/>
        <pc:sldMkLst>
          <pc:docMk/>
          <pc:sldMk cId="3513750456" sldId="289"/>
        </pc:sldMkLst>
        <pc:spChg chg="mod">
          <ac:chgData name="Katherine Mesa" userId="dd7b0dd6-7f91-4ded-8476-0723d8004cb7" providerId="ADAL" clId="{B21ED189-1FE1-4D83-956D-052B84386C0F}" dt="2023-10-12T21:15:42.703" v="4162" actId="1076"/>
          <ac:spMkLst>
            <pc:docMk/>
            <pc:sldMk cId="3513750456" sldId="289"/>
            <ac:spMk id="4" creationId="{C3DBF832-B725-DA1D-80E8-E95FB85F8790}"/>
          </ac:spMkLst>
        </pc:spChg>
        <pc:spChg chg="add mod">
          <ac:chgData name="Katherine Mesa" userId="dd7b0dd6-7f91-4ded-8476-0723d8004cb7" providerId="ADAL" clId="{B21ED189-1FE1-4D83-956D-052B84386C0F}" dt="2023-10-12T20:42:24.181" v="4078" actId="1076"/>
          <ac:spMkLst>
            <pc:docMk/>
            <pc:sldMk cId="3513750456" sldId="289"/>
            <ac:spMk id="5" creationId="{B2B35EDE-8D27-0190-1D4F-A42756507819}"/>
          </ac:spMkLst>
        </pc:spChg>
        <pc:spChg chg="add del mod">
          <ac:chgData name="Katherine Mesa" userId="dd7b0dd6-7f91-4ded-8476-0723d8004cb7" providerId="ADAL" clId="{B21ED189-1FE1-4D83-956D-052B84386C0F}" dt="2023-10-10T22:16:28.785" v="1348" actId="478"/>
          <ac:spMkLst>
            <pc:docMk/>
            <pc:sldMk cId="3513750456" sldId="289"/>
            <ac:spMk id="6" creationId="{816BC292-38D3-51CA-10D6-2714DDD4F641}"/>
          </ac:spMkLst>
        </pc:spChg>
        <pc:spChg chg="del">
          <ac:chgData name="Katherine Mesa" userId="dd7b0dd6-7f91-4ded-8476-0723d8004cb7" providerId="ADAL" clId="{B21ED189-1FE1-4D83-956D-052B84386C0F}" dt="2023-10-10T22:11:56.886" v="1125" actId="478"/>
          <ac:spMkLst>
            <pc:docMk/>
            <pc:sldMk cId="3513750456" sldId="289"/>
            <ac:spMk id="7" creationId="{A572E362-5D9F-0F46-5DBA-ED7F281E9B4E}"/>
          </ac:spMkLst>
        </pc:spChg>
        <pc:spChg chg="add mod">
          <ac:chgData name="Katherine Mesa" userId="dd7b0dd6-7f91-4ded-8476-0723d8004cb7" providerId="ADAL" clId="{B21ED189-1FE1-4D83-956D-052B84386C0F}" dt="2023-10-12T14:00:19.014" v="1426" actId="108"/>
          <ac:spMkLst>
            <pc:docMk/>
            <pc:sldMk cId="3513750456" sldId="289"/>
            <ac:spMk id="8" creationId="{E123BF5F-3364-DDDB-7B2A-B5A00E3EEF3F}"/>
          </ac:spMkLst>
        </pc:spChg>
        <pc:spChg chg="add del mod">
          <ac:chgData name="Katherine Mesa" userId="dd7b0dd6-7f91-4ded-8476-0723d8004cb7" providerId="ADAL" clId="{B21ED189-1FE1-4D83-956D-052B84386C0F}" dt="2023-10-10T22:15:38.049" v="1261" actId="21"/>
          <ac:spMkLst>
            <pc:docMk/>
            <pc:sldMk cId="3513750456" sldId="289"/>
            <ac:spMk id="9" creationId="{134D151B-8C1D-A47F-F5BE-9BD1C87845E8}"/>
          </ac:spMkLst>
        </pc:spChg>
        <pc:spChg chg="add del mod">
          <ac:chgData name="Katherine Mesa" userId="dd7b0dd6-7f91-4ded-8476-0723d8004cb7" providerId="ADAL" clId="{B21ED189-1FE1-4D83-956D-052B84386C0F}" dt="2023-10-12T14:00:35.029" v="1429" actId="478"/>
          <ac:spMkLst>
            <pc:docMk/>
            <pc:sldMk cId="3513750456" sldId="289"/>
            <ac:spMk id="10" creationId="{39187860-6D32-0075-EDDF-97AD19B46029}"/>
          </ac:spMkLst>
        </pc:spChg>
        <pc:spChg chg="add del mod">
          <ac:chgData name="Katherine Mesa" userId="dd7b0dd6-7f91-4ded-8476-0723d8004cb7" providerId="ADAL" clId="{B21ED189-1FE1-4D83-956D-052B84386C0F}" dt="2023-10-12T14:00:30.615" v="1427" actId="478"/>
          <ac:spMkLst>
            <pc:docMk/>
            <pc:sldMk cId="3513750456" sldId="289"/>
            <ac:spMk id="11" creationId="{2855AAFE-3979-FB6C-69EC-6A32D0CDBB68}"/>
          </ac:spMkLst>
        </pc:spChg>
        <pc:spChg chg="add mod">
          <ac:chgData name="Katherine Mesa" userId="dd7b0dd6-7f91-4ded-8476-0723d8004cb7" providerId="ADAL" clId="{B21ED189-1FE1-4D83-956D-052B84386C0F}" dt="2023-10-12T20:36:15.958" v="4020"/>
          <ac:spMkLst>
            <pc:docMk/>
            <pc:sldMk cId="3513750456" sldId="289"/>
            <ac:spMk id="11" creationId="{921926B0-4828-9DBB-7688-B43978B29918}"/>
          </ac:spMkLst>
        </pc:spChg>
        <pc:spChg chg="add mod">
          <ac:chgData name="Katherine Mesa" userId="dd7b0dd6-7f91-4ded-8476-0723d8004cb7" providerId="ADAL" clId="{B21ED189-1FE1-4D83-956D-052B84386C0F}" dt="2023-10-12T20:42:23.271" v="4077" actId="1076"/>
          <ac:spMkLst>
            <pc:docMk/>
            <pc:sldMk cId="3513750456" sldId="289"/>
            <ac:spMk id="12" creationId="{6B1859B9-C287-E0D1-FA66-81108F170F9A}"/>
          </ac:spMkLst>
        </pc:spChg>
        <pc:spChg chg="add mod">
          <ac:chgData name="Katherine Mesa" userId="dd7b0dd6-7f91-4ded-8476-0723d8004cb7" providerId="ADAL" clId="{B21ED189-1FE1-4D83-956D-052B84386C0F}" dt="2023-10-12T14:00:43.198" v="1431" actId="1076"/>
          <ac:spMkLst>
            <pc:docMk/>
            <pc:sldMk cId="3513750456" sldId="289"/>
            <ac:spMk id="13" creationId="{111DD238-DDE3-0A0E-AF70-FEC57FE0A5F2}"/>
          </ac:spMkLst>
        </pc:spChg>
        <pc:spChg chg="mod">
          <ac:chgData name="Katherine Mesa" userId="dd7b0dd6-7f91-4ded-8476-0723d8004cb7" providerId="ADAL" clId="{B21ED189-1FE1-4D83-956D-052B84386C0F}" dt="2023-10-16T21:39:17.418" v="6839" actId="20577"/>
          <ac:spMkLst>
            <pc:docMk/>
            <pc:sldMk cId="3513750456" sldId="289"/>
            <ac:spMk id="16" creationId="{12A2F3E7-D484-3DC4-C87E-C9FB09C8E138}"/>
          </ac:spMkLst>
        </pc:spChg>
        <pc:spChg chg="add mod">
          <ac:chgData name="Katherine Mesa" userId="dd7b0dd6-7f91-4ded-8476-0723d8004cb7" providerId="ADAL" clId="{B21ED189-1FE1-4D83-956D-052B84386C0F}" dt="2023-10-12T14:00:47.770" v="1432" actId="14100"/>
          <ac:spMkLst>
            <pc:docMk/>
            <pc:sldMk cId="3513750456" sldId="289"/>
            <ac:spMk id="17" creationId="{E2B5258E-0CF8-7AB5-10CB-7931ABEECD0E}"/>
          </ac:spMkLst>
        </pc:spChg>
        <pc:picChg chg="add del mod">
          <ac:chgData name="Katherine Mesa" userId="dd7b0dd6-7f91-4ded-8476-0723d8004cb7" providerId="ADAL" clId="{B21ED189-1FE1-4D83-956D-052B84386C0F}" dt="2023-10-15T21:26:36.489" v="4175" actId="478"/>
          <ac:picMkLst>
            <pc:docMk/>
            <pc:sldMk cId="3513750456" sldId="289"/>
            <ac:picMk id="6" creationId="{E25DB803-9107-E07B-A4C4-18B16E81C32A}"/>
          </ac:picMkLst>
        </pc:picChg>
        <pc:cxnChg chg="add mod">
          <ac:chgData name="Katherine Mesa" userId="dd7b0dd6-7f91-4ded-8476-0723d8004cb7" providerId="ADAL" clId="{B21ED189-1FE1-4D83-956D-052B84386C0F}" dt="2023-10-12T20:42:24.181" v="4078" actId="1076"/>
          <ac:cxnSpMkLst>
            <pc:docMk/>
            <pc:sldMk cId="3513750456" sldId="289"/>
            <ac:cxnSpMk id="15" creationId="{08A6BC22-B543-E54B-244E-92CE319CD7E0}"/>
          </ac:cxnSpMkLst>
        </pc:cxnChg>
      </pc:sldChg>
      <pc:sldChg chg="delSp modSp mod ord modShow modNotesTx">
        <pc:chgData name="Katherine Mesa" userId="dd7b0dd6-7f91-4ded-8476-0723d8004cb7" providerId="ADAL" clId="{B21ED189-1FE1-4D83-956D-052B84386C0F}" dt="2023-10-12T20:24:21.236" v="3868"/>
        <pc:sldMkLst>
          <pc:docMk/>
          <pc:sldMk cId="3848414220" sldId="290"/>
        </pc:sldMkLst>
        <pc:spChg chg="mod">
          <ac:chgData name="Katherine Mesa" userId="dd7b0dd6-7f91-4ded-8476-0723d8004cb7" providerId="ADAL" clId="{B21ED189-1FE1-4D83-956D-052B84386C0F}" dt="2023-10-12T19:33:55.694" v="3647" actId="20577"/>
          <ac:spMkLst>
            <pc:docMk/>
            <pc:sldMk cId="3848414220" sldId="290"/>
            <ac:spMk id="5" creationId="{00D6F62F-1249-9A0E-49CC-865327C67C52}"/>
          </ac:spMkLst>
        </pc:spChg>
        <pc:spChg chg="del mod">
          <ac:chgData name="Katherine Mesa" userId="dd7b0dd6-7f91-4ded-8476-0723d8004cb7" providerId="ADAL" clId="{B21ED189-1FE1-4D83-956D-052B84386C0F}" dt="2023-10-12T14:09:59.636" v="1563"/>
          <ac:spMkLst>
            <pc:docMk/>
            <pc:sldMk cId="3848414220" sldId="290"/>
            <ac:spMk id="6" creationId="{7CB3280D-A2AC-82F3-0E38-707C8744C107}"/>
          </ac:spMkLst>
        </pc:spChg>
      </pc:sldChg>
      <pc:sldChg chg="mod ord modShow">
        <pc:chgData name="Katherine Mesa" userId="dd7b0dd6-7f91-4ded-8476-0723d8004cb7" providerId="ADAL" clId="{B21ED189-1FE1-4D83-956D-052B84386C0F}" dt="2023-10-12T15:28:52.323" v="2852" actId="729"/>
        <pc:sldMkLst>
          <pc:docMk/>
          <pc:sldMk cId="3749064886" sldId="291"/>
        </pc:sldMkLst>
      </pc:sldChg>
      <pc:sldChg chg="mod ord modShow">
        <pc:chgData name="Katherine Mesa" userId="dd7b0dd6-7f91-4ded-8476-0723d8004cb7" providerId="ADAL" clId="{B21ED189-1FE1-4D83-956D-052B84386C0F}" dt="2023-10-12T15:32:00.008" v="2989"/>
        <pc:sldMkLst>
          <pc:docMk/>
          <pc:sldMk cId="694927543" sldId="292"/>
        </pc:sldMkLst>
      </pc:sldChg>
      <pc:sldChg chg="mod ord modShow">
        <pc:chgData name="Katherine Mesa" userId="dd7b0dd6-7f91-4ded-8476-0723d8004cb7" providerId="ADAL" clId="{B21ED189-1FE1-4D83-956D-052B84386C0F}" dt="2023-10-12T15:34:37.313" v="3115"/>
        <pc:sldMkLst>
          <pc:docMk/>
          <pc:sldMk cId="3189434876" sldId="293"/>
        </pc:sldMkLst>
      </pc:sldChg>
      <pc:sldChg chg="addSp delSp modSp add mod">
        <pc:chgData name="Katherine Mesa" userId="dd7b0dd6-7f91-4ded-8476-0723d8004cb7" providerId="ADAL" clId="{B21ED189-1FE1-4D83-956D-052B84386C0F}" dt="2023-10-16T20:57:09.224" v="6695" actId="120"/>
        <pc:sldMkLst>
          <pc:docMk/>
          <pc:sldMk cId="2469680703" sldId="294"/>
        </pc:sldMkLst>
        <pc:spChg chg="add del mod">
          <ac:chgData name="Katherine Mesa" userId="dd7b0dd6-7f91-4ded-8476-0723d8004cb7" providerId="ADAL" clId="{B21ED189-1FE1-4D83-956D-052B84386C0F}" dt="2023-10-10T20:48:17.117" v="187" actId="478"/>
          <ac:spMkLst>
            <pc:docMk/>
            <pc:sldMk cId="2469680703" sldId="294"/>
            <ac:spMk id="5" creationId="{2A776B15-E5D0-128B-45EC-1E59E48643B9}"/>
          </ac:spMkLst>
        </pc:spChg>
        <pc:spChg chg="mod ord">
          <ac:chgData name="Katherine Mesa" userId="dd7b0dd6-7f91-4ded-8476-0723d8004cb7" providerId="ADAL" clId="{B21ED189-1FE1-4D83-956D-052B84386C0F}" dt="2023-10-10T20:51:12.186" v="207" actId="14100"/>
          <ac:spMkLst>
            <pc:docMk/>
            <pc:sldMk cId="2469680703" sldId="294"/>
            <ac:spMk id="6" creationId="{85327FCF-0459-2456-BB3A-F6DA8B6FFD2C}"/>
          </ac:spMkLst>
        </pc:spChg>
        <pc:spChg chg="add mod ord">
          <ac:chgData name="Katherine Mesa" userId="dd7b0dd6-7f91-4ded-8476-0723d8004cb7" providerId="ADAL" clId="{B21ED189-1FE1-4D83-956D-052B84386C0F}" dt="2023-10-16T20:57:09.224" v="6695" actId="120"/>
          <ac:spMkLst>
            <pc:docMk/>
            <pc:sldMk cId="2469680703" sldId="294"/>
            <ac:spMk id="8" creationId="{072CE4A5-C38E-E7F0-254A-F35FC5A69838}"/>
          </ac:spMkLst>
        </pc:spChg>
        <pc:spChg chg="add mod">
          <ac:chgData name="Katherine Mesa" userId="dd7b0dd6-7f91-4ded-8476-0723d8004cb7" providerId="ADAL" clId="{B21ED189-1FE1-4D83-956D-052B84386C0F}" dt="2023-10-12T20:35:48.146" v="4011"/>
          <ac:spMkLst>
            <pc:docMk/>
            <pc:sldMk cId="2469680703" sldId="294"/>
            <ac:spMk id="10" creationId="{C210DCB5-344D-15FA-B783-E024CDE5E8F0}"/>
          </ac:spMkLst>
        </pc:spChg>
        <pc:spChg chg="del">
          <ac:chgData name="Katherine Mesa" userId="dd7b0dd6-7f91-4ded-8476-0723d8004cb7" providerId="ADAL" clId="{B21ED189-1FE1-4D83-956D-052B84386C0F}" dt="2023-10-10T20:48:18.953" v="189" actId="478"/>
          <ac:spMkLst>
            <pc:docMk/>
            <pc:sldMk cId="2469680703" sldId="294"/>
            <ac:spMk id="12" creationId="{602AFC1E-7AB1-CD43-56B5-210304222E34}"/>
          </ac:spMkLst>
        </pc:spChg>
        <pc:spChg chg="del mod">
          <ac:chgData name="Katherine Mesa" userId="dd7b0dd6-7f91-4ded-8476-0723d8004cb7" providerId="ADAL" clId="{B21ED189-1FE1-4D83-956D-052B84386C0F}" dt="2023-10-10T20:48:20.596" v="191" actId="478"/>
          <ac:spMkLst>
            <pc:docMk/>
            <pc:sldMk cId="2469680703" sldId="294"/>
            <ac:spMk id="13" creationId="{EA2E8241-62D8-5A9D-80C2-65C5FFAA4CD2}"/>
          </ac:spMkLst>
        </pc:spChg>
        <pc:picChg chg="add del mod">
          <ac:chgData name="Katherine Mesa" userId="dd7b0dd6-7f91-4ded-8476-0723d8004cb7" providerId="ADAL" clId="{B21ED189-1FE1-4D83-956D-052B84386C0F}" dt="2023-10-12T20:34:34.690" v="3985" actId="478"/>
          <ac:picMkLst>
            <pc:docMk/>
            <pc:sldMk cId="2469680703" sldId="294"/>
            <ac:picMk id="5" creationId="{F7286B65-E0F2-087A-41E6-57B1E9A69FF6}"/>
          </ac:picMkLst>
        </pc:picChg>
        <pc:picChg chg="add del mod">
          <ac:chgData name="Katherine Mesa" userId="dd7b0dd6-7f91-4ded-8476-0723d8004cb7" providerId="ADAL" clId="{B21ED189-1FE1-4D83-956D-052B84386C0F}" dt="2023-10-15T21:26:02.577" v="4166" actId="478"/>
          <ac:picMkLst>
            <pc:docMk/>
            <pc:sldMk cId="2469680703" sldId="294"/>
            <ac:picMk id="7" creationId="{9C1B3AF4-990B-321E-8EDD-D6DB34CB5982}"/>
          </ac:picMkLst>
        </pc:picChg>
        <pc:picChg chg="add mod">
          <ac:chgData name="Katherine Mesa" userId="dd7b0dd6-7f91-4ded-8476-0723d8004cb7" providerId="ADAL" clId="{B21ED189-1FE1-4D83-956D-052B84386C0F}" dt="2023-10-10T20:51:49.038" v="215" actId="14100"/>
          <ac:picMkLst>
            <pc:docMk/>
            <pc:sldMk cId="2469680703" sldId="294"/>
            <ac:picMk id="9" creationId="{03EF2107-4737-619C-34EC-98980D42DF1E}"/>
          </ac:picMkLst>
        </pc:picChg>
        <pc:picChg chg="del">
          <ac:chgData name="Katherine Mesa" userId="dd7b0dd6-7f91-4ded-8476-0723d8004cb7" providerId="ADAL" clId="{B21ED189-1FE1-4D83-956D-052B84386C0F}" dt="2023-10-10T20:48:16.500" v="186" actId="478"/>
          <ac:picMkLst>
            <pc:docMk/>
            <pc:sldMk cId="2469680703" sldId="294"/>
            <ac:picMk id="11" creationId="{9BCE5199-F261-DE3B-CECD-7ED83A3902A3}"/>
          </ac:picMkLst>
        </pc:picChg>
        <pc:picChg chg="del">
          <ac:chgData name="Katherine Mesa" userId="dd7b0dd6-7f91-4ded-8476-0723d8004cb7" providerId="ADAL" clId="{B21ED189-1FE1-4D83-956D-052B84386C0F}" dt="2023-10-10T20:48:17.608" v="188" actId="478"/>
          <ac:picMkLst>
            <pc:docMk/>
            <pc:sldMk cId="2469680703" sldId="294"/>
            <ac:picMk id="15" creationId="{CB3DDB4C-97B0-408A-A6B1-48996DF77C4E}"/>
          </ac:picMkLst>
        </pc:picChg>
        <pc:picChg chg="del">
          <ac:chgData name="Katherine Mesa" userId="dd7b0dd6-7f91-4ded-8476-0723d8004cb7" providerId="ADAL" clId="{B21ED189-1FE1-4D83-956D-052B84386C0F}" dt="2023-10-10T20:48:15.755" v="185" actId="478"/>
          <ac:picMkLst>
            <pc:docMk/>
            <pc:sldMk cId="2469680703" sldId="294"/>
            <ac:picMk id="16" creationId="{F824D7FB-6ED4-9DE3-9B38-01C85000EBA8}"/>
          </ac:picMkLst>
        </pc:picChg>
      </pc:sldChg>
      <pc:sldChg chg="addSp delSp modSp add mod ord modClrScheme chgLayout modNotesTx">
        <pc:chgData name="Katherine Mesa" userId="dd7b0dd6-7f91-4ded-8476-0723d8004cb7" providerId="ADAL" clId="{B21ED189-1FE1-4D83-956D-052B84386C0F}" dt="2023-10-16T21:49:47.382" v="7139"/>
        <pc:sldMkLst>
          <pc:docMk/>
          <pc:sldMk cId="71360699" sldId="295"/>
        </pc:sldMkLst>
        <pc:spChg chg="add del">
          <ac:chgData name="Katherine Mesa" userId="dd7b0dd6-7f91-4ded-8476-0723d8004cb7" providerId="ADAL" clId="{B21ED189-1FE1-4D83-956D-052B84386C0F}" dt="2023-10-12T20:14:04.299" v="3725" actId="478"/>
          <ac:spMkLst>
            <pc:docMk/>
            <pc:sldMk cId="71360699" sldId="295"/>
            <ac:spMk id="2" creationId="{CA871BB7-52F2-DE2C-B544-4BB3B09591A4}"/>
          </ac:spMkLst>
        </pc:spChg>
        <pc:spChg chg="add del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3" creationId="{878F3B76-3AD3-FF21-899F-B3B558208E2D}"/>
          </ac:spMkLst>
        </pc:spChg>
        <pc:spChg chg="add mod">
          <ac:chgData name="Katherine Mesa" userId="dd7b0dd6-7f91-4ded-8476-0723d8004cb7" providerId="ADAL" clId="{B21ED189-1FE1-4D83-956D-052B84386C0F}" dt="2023-10-12T20:23:13.777" v="3866" actId="207"/>
          <ac:spMkLst>
            <pc:docMk/>
            <pc:sldMk cId="71360699" sldId="295"/>
            <ac:spMk id="3" creationId="{981F3696-67AB-AA59-481D-13D5B7184592}"/>
          </ac:spMkLst>
        </pc:spChg>
        <pc:spChg chg="mod ord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4" creationId="{091FA134-FFCE-3FCB-AC87-3836E1D8A711}"/>
          </ac:spMkLst>
        </pc:spChg>
        <pc:spChg chg="add del mod">
          <ac:chgData name="Katherine Mesa" userId="dd7b0dd6-7f91-4ded-8476-0723d8004cb7" providerId="ADAL" clId="{B21ED189-1FE1-4D83-956D-052B84386C0F}" dt="2023-10-10T21:02:44.956" v="330" actId="478"/>
          <ac:spMkLst>
            <pc:docMk/>
            <pc:sldMk cId="71360699" sldId="295"/>
            <ac:spMk id="5" creationId="{E272F991-B23C-063D-A593-4B8598FF9BE8}"/>
          </ac:spMkLst>
        </pc:spChg>
        <pc:spChg chg="mod">
          <ac:chgData name="Katherine Mesa" userId="dd7b0dd6-7f91-4ded-8476-0723d8004cb7" providerId="ADAL" clId="{B21ED189-1FE1-4D83-956D-052B84386C0F}" dt="2023-10-10T21:17:14.401" v="501" actId="1076"/>
          <ac:spMkLst>
            <pc:docMk/>
            <pc:sldMk cId="71360699" sldId="295"/>
            <ac:spMk id="6" creationId="{85327FCF-0459-2456-BB3A-F6DA8B6FFD2C}"/>
          </ac:spMkLst>
        </pc:spChg>
        <pc:spChg chg="add del mod">
          <ac:chgData name="Katherine Mesa" userId="dd7b0dd6-7f91-4ded-8476-0723d8004cb7" providerId="ADAL" clId="{B21ED189-1FE1-4D83-956D-052B84386C0F}" dt="2023-10-10T21:16:27.625" v="480" actId="478"/>
          <ac:spMkLst>
            <pc:docMk/>
            <pc:sldMk cId="71360699" sldId="295"/>
            <ac:spMk id="8" creationId="{B9AE5B02-74D7-1D0A-75C9-B2285A3053BB}"/>
          </ac:spMkLst>
        </pc:spChg>
        <pc:spChg chg="add del mod">
          <ac:chgData name="Katherine Mesa" userId="dd7b0dd6-7f91-4ded-8476-0723d8004cb7" providerId="ADAL" clId="{B21ED189-1FE1-4D83-956D-052B84386C0F}" dt="2023-10-10T21:03:32.332" v="335" actId="26606"/>
          <ac:spMkLst>
            <pc:docMk/>
            <pc:sldMk cId="71360699" sldId="295"/>
            <ac:spMk id="9" creationId="{AB68B547-49CA-F7A1-3E36-BBFC1D330A00}"/>
          </ac:spMkLst>
        </pc:spChg>
        <pc:spChg chg="add del mod">
          <ac:chgData name="Katherine Mesa" userId="dd7b0dd6-7f91-4ded-8476-0723d8004cb7" providerId="ADAL" clId="{B21ED189-1FE1-4D83-956D-052B84386C0F}" dt="2023-10-10T21:16:16.490" v="475" actId="478"/>
          <ac:spMkLst>
            <pc:docMk/>
            <pc:sldMk cId="71360699" sldId="295"/>
            <ac:spMk id="10" creationId="{39D4D827-699C-CBA1-47BB-BB709CA544F9}"/>
          </ac:spMkLst>
        </pc:spChg>
        <pc:spChg chg="add mod">
          <ac:chgData name="Katherine Mesa" userId="dd7b0dd6-7f91-4ded-8476-0723d8004cb7" providerId="ADAL" clId="{B21ED189-1FE1-4D83-956D-052B84386C0F}" dt="2023-10-16T20:56:56.477" v="6693" actId="1076"/>
          <ac:spMkLst>
            <pc:docMk/>
            <pc:sldMk cId="71360699" sldId="295"/>
            <ac:spMk id="10" creationId="{68B64A6D-48DA-BA92-85E6-6A63664AC377}"/>
          </ac:spMkLst>
        </pc:spChg>
        <pc:spChg chg="del">
          <ac:chgData name="Katherine Mesa" userId="dd7b0dd6-7f91-4ded-8476-0723d8004cb7" providerId="ADAL" clId="{B21ED189-1FE1-4D83-956D-052B84386C0F}" dt="2023-10-10T21:02:46.080" v="331" actId="478"/>
          <ac:spMkLst>
            <pc:docMk/>
            <pc:sldMk cId="71360699" sldId="295"/>
            <ac:spMk id="12" creationId="{602AFC1E-7AB1-CD43-56B5-210304222E34}"/>
          </ac:spMkLst>
        </pc:spChg>
        <pc:spChg chg="add mod">
          <ac:chgData name="Katherine Mesa" userId="dd7b0dd6-7f91-4ded-8476-0723d8004cb7" providerId="ADAL" clId="{B21ED189-1FE1-4D83-956D-052B84386C0F}" dt="2023-10-16T20:56:53.491" v="6692" actId="120"/>
          <ac:spMkLst>
            <pc:docMk/>
            <pc:sldMk cId="71360699" sldId="295"/>
            <ac:spMk id="13" creationId="{998D9E29-8DA0-E0DE-308C-D4535F99099B}"/>
          </ac:spMkLst>
        </pc:spChg>
        <pc:spChg chg="del">
          <ac:chgData name="Katherine Mesa" userId="dd7b0dd6-7f91-4ded-8476-0723d8004cb7" providerId="ADAL" clId="{B21ED189-1FE1-4D83-956D-052B84386C0F}" dt="2023-10-10T21:02:48.851" v="332" actId="478"/>
          <ac:spMkLst>
            <pc:docMk/>
            <pc:sldMk cId="71360699" sldId="295"/>
            <ac:spMk id="13" creationId="{EA2E8241-62D8-5A9D-80C2-65C5FFAA4CD2}"/>
          </ac:spMkLst>
        </pc:spChg>
        <pc:spChg chg="add del mod">
          <ac:chgData name="Katherine Mesa" userId="dd7b0dd6-7f91-4ded-8476-0723d8004cb7" providerId="ADAL" clId="{B21ED189-1FE1-4D83-956D-052B84386C0F}" dt="2023-10-10T21:03:32.332" v="335" actId="26606"/>
          <ac:spMkLst>
            <pc:docMk/>
            <pc:sldMk cId="71360699" sldId="295"/>
            <ac:spMk id="14" creationId="{607A21EA-0A57-03DA-8E0F-0CD5D5B779DE}"/>
          </ac:spMkLst>
        </pc:spChg>
        <pc:spChg chg="add mod">
          <ac:chgData name="Katherine Mesa" userId="dd7b0dd6-7f91-4ded-8476-0723d8004cb7" providerId="ADAL" clId="{B21ED189-1FE1-4D83-956D-052B84386C0F}" dt="2023-10-16T20:57:03.197" v="6694" actId="1076"/>
          <ac:spMkLst>
            <pc:docMk/>
            <pc:sldMk cId="71360699" sldId="295"/>
            <ac:spMk id="17" creationId="{1360AAA4-4789-9753-14DE-071377A8EE21}"/>
          </ac:spMkLst>
        </pc:spChg>
        <pc:spChg chg="add del mod">
          <ac:chgData name="Katherine Mesa" userId="dd7b0dd6-7f91-4ded-8476-0723d8004cb7" providerId="ADAL" clId="{B21ED189-1FE1-4D83-956D-052B84386C0F}" dt="2023-10-10T21:03:34.973" v="337" actId="26606"/>
          <ac:spMkLst>
            <pc:docMk/>
            <pc:sldMk cId="71360699" sldId="295"/>
            <ac:spMk id="17" creationId="{A6D66D34-D8AD-B5AD-14C1-B63536486DB7}"/>
          </ac:spMkLst>
        </pc:spChg>
        <pc:spChg chg="add del mod">
          <ac:chgData name="Katherine Mesa" userId="dd7b0dd6-7f91-4ded-8476-0723d8004cb7" providerId="ADAL" clId="{B21ED189-1FE1-4D83-956D-052B84386C0F}" dt="2023-10-10T21:03:34.973" v="337" actId="26606"/>
          <ac:spMkLst>
            <pc:docMk/>
            <pc:sldMk cId="71360699" sldId="295"/>
            <ac:spMk id="18" creationId="{C706F955-B4D8-E846-0433-870A696E1E2B}"/>
          </ac:spMkLst>
        </pc:spChg>
        <pc:spChg chg="add del mod">
          <ac:chgData name="Katherine Mesa" userId="dd7b0dd6-7f91-4ded-8476-0723d8004cb7" providerId="ADAL" clId="{B21ED189-1FE1-4D83-956D-052B84386C0F}" dt="2023-10-12T20:19:03.551" v="3805" actId="478"/>
          <ac:spMkLst>
            <pc:docMk/>
            <pc:sldMk cId="71360699" sldId="295"/>
            <ac:spMk id="19" creationId="{4A8D8D26-3745-6B81-1F08-8AA66ACEC2FA}"/>
          </ac:spMkLst>
        </pc:spChg>
        <pc:spChg chg="add del">
          <ac:chgData name="Katherine Mesa" userId="dd7b0dd6-7f91-4ded-8476-0723d8004cb7" providerId="ADAL" clId="{B21ED189-1FE1-4D83-956D-052B84386C0F}" dt="2023-10-10T21:03:48.494" v="339" actId="478"/>
          <ac:spMkLst>
            <pc:docMk/>
            <pc:sldMk cId="71360699" sldId="295"/>
            <ac:spMk id="20" creationId="{A032C3FD-C7BB-E314-DB64-FAC02283933A}"/>
          </ac:spMkLst>
        </pc:spChg>
        <pc:spChg chg="add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21" creationId="{D3D81751-28CF-37B2-3302-513EA0A1B7AE}"/>
          </ac:spMkLst>
        </pc:spChg>
        <pc:spChg chg="add del mod">
          <ac:chgData name="Katherine Mesa" userId="dd7b0dd6-7f91-4ded-8476-0723d8004cb7" providerId="ADAL" clId="{B21ED189-1FE1-4D83-956D-052B84386C0F}" dt="2023-10-10T21:15:58.801" v="469" actId="478"/>
          <ac:spMkLst>
            <pc:docMk/>
            <pc:sldMk cId="71360699" sldId="295"/>
            <ac:spMk id="22" creationId="{EE3B5EF9-5ECD-8B34-7319-3BE10DDA695A}"/>
          </ac:spMkLst>
        </pc:spChg>
        <pc:spChg chg="add del mod">
          <ac:chgData name="Katherine Mesa" userId="dd7b0dd6-7f91-4ded-8476-0723d8004cb7" providerId="ADAL" clId="{B21ED189-1FE1-4D83-956D-052B84386C0F}" dt="2023-10-12T20:18:06.228" v="3774" actId="478"/>
          <ac:spMkLst>
            <pc:docMk/>
            <pc:sldMk cId="71360699" sldId="295"/>
            <ac:spMk id="23" creationId="{378E6362-DF0D-F21A-FACA-FEC6AD86CFC4}"/>
          </ac:spMkLst>
        </pc:spChg>
        <pc:spChg chg="add del mod">
          <ac:chgData name="Katherine Mesa" userId="dd7b0dd6-7f91-4ded-8476-0723d8004cb7" providerId="ADAL" clId="{B21ED189-1FE1-4D83-956D-052B84386C0F}" dt="2023-10-12T20:20:55.773" v="3831" actId="478"/>
          <ac:spMkLst>
            <pc:docMk/>
            <pc:sldMk cId="71360699" sldId="295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2T20:35:50.492" v="4012"/>
          <ac:spMkLst>
            <pc:docMk/>
            <pc:sldMk cId="71360699" sldId="295"/>
            <ac:spMk id="29" creationId="{B78BFDFA-0161-B684-2306-8844BA082902}"/>
          </ac:spMkLst>
        </pc:spChg>
        <pc:picChg chg="add mod ord">
          <ac:chgData name="Katherine Mesa" userId="dd7b0dd6-7f91-4ded-8476-0723d8004cb7" providerId="ADAL" clId="{B21ED189-1FE1-4D83-956D-052B84386C0F}" dt="2023-10-10T21:07:39.097" v="370" actId="1076"/>
          <ac:picMkLst>
            <pc:docMk/>
            <pc:sldMk cId="71360699" sldId="295"/>
            <ac:picMk id="7" creationId="{7B8FAA99-85B2-8058-5065-74A3792BC0BB}"/>
          </ac:picMkLst>
        </pc:picChg>
        <pc:picChg chg="del">
          <ac:chgData name="Katherine Mesa" userId="dd7b0dd6-7f91-4ded-8476-0723d8004cb7" providerId="ADAL" clId="{B21ED189-1FE1-4D83-956D-052B84386C0F}" dt="2023-10-10T21:02:43.758" v="328" actId="478"/>
          <ac:picMkLst>
            <pc:docMk/>
            <pc:sldMk cId="71360699" sldId="295"/>
            <ac:picMk id="11" creationId="{9BCE5199-F261-DE3B-CECD-7ED83A3902A3}"/>
          </ac:picMkLst>
        </pc:picChg>
        <pc:picChg chg="del">
          <ac:chgData name="Katherine Mesa" userId="dd7b0dd6-7f91-4ded-8476-0723d8004cb7" providerId="ADAL" clId="{B21ED189-1FE1-4D83-956D-052B84386C0F}" dt="2023-10-10T21:02:44.263" v="329" actId="478"/>
          <ac:picMkLst>
            <pc:docMk/>
            <pc:sldMk cId="71360699" sldId="295"/>
            <ac:picMk id="15" creationId="{CB3DDB4C-97B0-408A-A6B1-48996DF77C4E}"/>
          </ac:picMkLst>
        </pc:picChg>
        <pc:picChg chg="del">
          <ac:chgData name="Katherine Mesa" userId="dd7b0dd6-7f91-4ded-8476-0723d8004cb7" providerId="ADAL" clId="{B21ED189-1FE1-4D83-956D-052B84386C0F}" dt="2023-10-10T21:02:42.666" v="327" actId="478"/>
          <ac:picMkLst>
            <pc:docMk/>
            <pc:sldMk cId="71360699" sldId="295"/>
            <ac:picMk id="16" creationId="{F824D7FB-6ED4-9DE3-9B38-01C85000EBA8}"/>
          </ac:picMkLst>
        </pc:picChg>
        <pc:picChg chg="add del mod">
          <ac:chgData name="Katherine Mesa" userId="dd7b0dd6-7f91-4ded-8476-0723d8004cb7" providerId="ADAL" clId="{B21ED189-1FE1-4D83-956D-052B84386C0F}" dt="2023-10-12T20:28:46.339" v="3917" actId="478"/>
          <ac:picMkLst>
            <pc:docMk/>
            <pc:sldMk cId="71360699" sldId="295"/>
            <ac:picMk id="26" creationId="{B9E50AD3-D4AA-3CF0-2568-0099B855D83D}"/>
          </ac:picMkLst>
        </pc:picChg>
        <pc:picChg chg="add del mod">
          <ac:chgData name="Katherine Mesa" userId="dd7b0dd6-7f91-4ded-8476-0723d8004cb7" providerId="ADAL" clId="{B21ED189-1FE1-4D83-956D-052B84386C0F}" dt="2023-10-15T21:26:05.389" v="4167" actId="478"/>
          <ac:picMkLst>
            <pc:docMk/>
            <pc:sldMk cId="71360699" sldId="295"/>
            <ac:picMk id="28" creationId="{70AB2757-4B50-FF8C-D75A-E761738E9F97}"/>
          </ac:picMkLst>
        </pc:picChg>
        <pc:cxnChg chg="add mod">
          <ac:chgData name="Katherine Mesa" userId="dd7b0dd6-7f91-4ded-8476-0723d8004cb7" providerId="ADAL" clId="{B21ED189-1FE1-4D83-956D-052B84386C0F}" dt="2023-10-12T20:21:29.691" v="3837" actId="1076"/>
          <ac:cxnSpMkLst>
            <pc:docMk/>
            <pc:sldMk cId="71360699" sldId="295"/>
            <ac:cxnSpMk id="8" creationId="{C9CE6EF9-B46A-0F1F-D619-5093217D7BFA}"/>
          </ac:cxnSpMkLst>
        </pc:cxnChg>
        <pc:cxnChg chg="add mod">
          <ac:chgData name="Katherine Mesa" userId="dd7b0dd6-7f91-4ded-8476-0723d8004cb7" providerId="ADAL" clId="{B21ED189-1FE1-4D83-956D-052B84386C0F}" dt="2023-10-12T20:20:14.950" v="3819" actId="1076"/>
          <ac:cxnSpMkLst>
            <pc:docMk/>
            <pc:sldMk cId="71360699" sldId="295"/>
            <ac:cxnSpMk id="12" creationId="{276C1C33-5BDB-9695-FB88-24BA8168AA61}"/>
          </ac:cxnSpMkLst>
        </pc:cxnChg>
        <pc:cxnChg chg="add mod">
          <ac:chgData name="Katherine Mesa" userId="dd7b0dd6-7f91-4ded-8476-0723d8004cb7" providerId="ADAL" clId="{B21ED189-1FE1-4D83-956D-052B84386C0F}" dt="2023-10-12T20:20:28.366" v="3822" actId="14100"/>
          <ac:cxnSpMkLst>
            <pc:docMk/>
            <pc:sldMk cId="71360699" sldId="295"/>
            <ac:cxnSpMk id="16" creationId="{AA07B591-16E2-915E-89F0-0E954ADDF42A}"/>
          </ac:cxnSpMkLst>
        </pc:cxnChg>
      </pc:sldChg>
      <pc:sldChg chg="add del ord">
        <pc:chgData name="Katherine Mesa" userId="dd7b0dd6-7f91-4ded-8476-0723d8004cb7" providerId="ADAL" clId="{B21ED189-1FE1-4D83-956D-052B84386C0F}" dt="2023-10-10T21:01:08.545" v="305" actId="2696"/>
        <pc:sldMkLst>
          <pc:docMk/>
          <pc:sldMk cId="3054319708" sldId="295"/>
        </pc:sldMkLst>
      </pc:sldChg>
      <pc:sldChg chg="addSp delSp modSp add del mod modClrScheme chgLayout">
        <pc:chgData name="Katherine Mesa" userId="dd7b0dd6-7f91-4ded-8476-0723d8004cb7" providerId="ADAL" clId="{B21ED189-1FE1-4D83-956D-052B84386C0F}" dt="2023-10-10T21:35:04.915" v="710" actId="2696"/>
        <pc:sldMkLst>
          <pc:docMk/>
          <pc:sldMk cId="2887744649" sldId="296"/>
        </pc:sldMkLst>
        <pc:spChg chg="mod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4" creationId="{091FA134-FFCE-3FCB-AC87-3836E1D8A711}"/>
          </ac:spMkLst>
        </pc:spChg>
        <pc:spChg chg="mod">
          <ac:chgData name="Katherine Mesa" userId="dd7b0dd6-7f91-4ded-8476-0723d8004cb7" providerId="ADAL" clId="{B21ED189-1FE1-4D83-956D-052B84386C0F}" dt="2023-10-10T21:28:59.539" v="641" actId="1076"/>
          <ac:spMkLst>
            <pc:docMk/>
            <pc:sldMk cId="2887744649" sldId="296"/>
            <ac:spMk id="6" creationId="{85327FCF-0459-2456-BB3A-F6DA8B6FFD2C}"/>
          </ac:spMkLst>
        </pc:spChg>
        <pc:spChg chg="del">
          <ac:chgData name="Katherine Mesa" userId="dd7b0dd6-7f91-4ded-8476-0723d8004cb7" providerId="ADAL" clId="{B21ED189-1FE1-4D83-956D-052B84386C0F}" dt="2023-10-10T21:18:49.341" v="551" actId="478"/>
          <ac:spMkLst>
            <pc:docMk/>
            <pc:sldMk cId="2887744649" sldId="296"/>
            <ac:spMk id="19" creationId="{4A8D8D26-3745-6B81-1F08-8AA66ACEC2FA}"/>
          </ac:spMkLst>
        </pc:spChg>
        <pc:spChg chg="del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21" creationId="{D3D81751-28CF-37B2-3302-513EA0A1B7AE}"/>
          </ac:spMkLst>
        </pc:spChg>
        <pc:spChg chg="del mod">
          <ac:chgData name="Katherine Mesa" userId="dd7b0dd6-7f91-4ded-8476-0723d8004cb7" providerId="ADAL" clId="{B21ED189-1FE1-4D83-956D-052B84386C0F}" dt="2023-10-10T21:18:47.934" v="549" actId="478"/>
          <ac:spMkLst>
            <pc:docMk/>
            <pc:sldMk cId="2887744649" sldId="296"/>
            <ac:spMk id="23" creationId="{378E6362-DF0D-F21A-FACA-FEC6AD86CFC4}"/>
          </ac:spMkLst>
        </pc:spChg>
        <pc:spChg chg="del">
          <ac:chgData name="Katherine Mesa" userId="dd7b0dd6-7f91-4ded-8476-0723d8004cb7" providerId="ADAL" clId="{B21ED189-1FE1-4D83-956D-052B84386C0F}" dt="2023-10-10T21:18:46.578" v="547" actId="478"/>
          <ac:spMkLst>
            <pc:docMk/>
            <pc:sldMk cId="2887744649" sldId="296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26" creationId="{327D2112-925F-F873-D8CE-2219FC61D04B}"/>
          </ac:spMkLst>
        </pc:spChg>
        <pc:picChg chg="add mod ord">
          <ac:chgData name="Katherine Mesa" userId="dd7b0dd6-7f91-4ded-8476-0723d8004cb7" providerId="ADAL" clId="{B21ED189-1FE1-4D83-956D-052B84386C0F}" dt="2023-10-10T21:29:04.306" v="643" actId="1076"/>
          <ac:picMkLst>
            <pc:docMk/>
            <pc:sldMk cId="2887744649" sldId="296"/>
            <ac:picMk id="2" creationId="{EC27274B-2D73-9F8E-FD04-2B75E731CB80}"/>
          </ac:picMkLst>
        </pc:picChg>
        <pc:picChg chg="del">
          <ac:chgData name="Katherine Mesa" userId="dd7b0dd6-7f91-4ded-8476-0723d8004cb7" providerId="ADAL" clId="{B21ED189-1FE1-4D83-956D-052B84386C0F}" dt="2023-10-10T21:18:48.534" v="550" actId="478"/>
          <ac:picMkLst>
            <pc:docMk/>
            <pc:sldMk cId="2887744649" sldId="296"/>
            <ac:picMk id="7" creationId="{7B8FAA99-85B2-8058-5065-74A3792BC0BB}"/>
          </ac:picMkLst>
        </pc:picChg>
        <pc:picChg chg="add del">
          <ac:chgData name="Katherine Mesa" userId="dd7b0dd6-7f91-4ded-8476-0723d8004cb7" providerId="ADAL" clId="{B21ED189-1FE1-4D83-956D-052B84386C0F}" dt="2023-10-10T21:32:20.387" v="645"/>
          <ac:picMkLst>
            <pc:docMk/>
            <pc:sldMk cId="2887744649" sldId="296"/>
            <ac:picMk id="1026" creationId="{ABE90894-EF3E-37A6-5344-0BF150AB0B85}"/>
          </ac:picMkLst>
        </pc:picChg>
      </pc:sldChg>
      <pc:sldChg chg="addSp delSp modSp add mod ord modClrScheme chgLayout">
        <pc:chgData name="Katherine Mesa" userId="dd7b0dd6-7f91-4ded-8476-0723d8004cb7" providerId="ADAL" clId="{B21ED189-1FE1-4D83-956D-052B84386C0F}" dt="2023-10-16T21:48:50.161" v="7135"/>
        <pc:sldMkLst>
          <pc:docMk/>
          <pc:sldMk cId="3473897992" sldId="297"/>
        </pc:sldMkLst>
        <pc:spChg chg="add mod">
          <ac:chgData name="Katherine Mesa" userId="dd7b0dd6-7f91-4ded-8476-0723d8004cb7" providerId="ADAL" clId="{B21ED189-1FE1-4D83-956D-052B84386C0F}" dt="2023-10-12T20:35:54.802" v="4014"/>
          <ac:spMkLst>
            <pc:docMk/>
            <pc:sldMk cId="3473897992" sldId="297"/>
            <ac:spMk id="3" creationId="{B08380BB-5EDD-F50B-EDC2-66626BB80FC5}"/>
          </ac:spMkLst>
        </pc:spChg>
        <pc:spChg chg="mod ord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4" creationId="{091FA134-FFCE-3FCB-AC87-3836E1D8A711}"/>
          </ac:spMkLst>
        </pc:spChg>
        <pc:spChg chg="mod">
          <ac:chgData name="Katherine Mesa" userId="dd7b0dd6-7f91-4ded-8476-0723d8004cb7" providerId="ADAL" clId="{B21ED189-1FE1-4D83-956D-052B84386C0F}" dt="2023-10-10T21:23:24.292" v="583" actId="403"/>
          <ac:spMkLst>
            <pc:docMk/>
            <pc:sldMk cId="3473897992" sldId="297"/>
            <ac:spMk id="6" creationId="{85327FCF-0459-2456-BB3A-F6DA8B6FFD2C}"/>
          </ac:spMkLst>
        </pc:spChg>
        <pc:spChg chg="add mod">
          <ac:chgData name="Katherine Mesa" userId="dd7b0dd6-7f91-4ded-8476-0723d8004cb7" providerId="ADAL" clId="{B21ED189-1FE1-4D83-956D-052B84386C0F}" dt="2023-10-16T20:56:37.454" v="6689" actId="120"/>
          <ac:spMkLst>
            <pc:docMk/>
            <pc:sldMk cId="3473897992" sldId="297"/>
            <ac:spMk id="9" creationId="{33CE3A5B-77C0-B915-50C4-546129F1E8E1}"/>
          </ac:spMkLst>
        </pc:spChg>
        <pc:spChg chg="add del mod">
          <ac:chgData name="Katherine Mesa" userId="dd7b0dd6-7f91-4ded-8476-0723d8004cb7" providerId="ADAL" clId="{B21ED189-1FE1-4D83-956D-052B84386C0F}" dt="2023-10-10T21:26:26.647" v="611" actId="22"/>
          <ac:spMkLst>
            <pc:docMk/>
            <pc:sldMk cId="3473897992" sldId="297"/>
            <ac:spMk id="11" creationId="{53FF6B8F-BB4A-6BD1-C8E0-32038F78AF8A}"/>
          </ac:spMkLst>
        </pc:spChg>
        <pc:spChg chg="add del mod">
          <ac:chgData name="Katherine Mesa" userId="dd7b0dd6-7f91-4ded-8476-0723d8004cb7" providerId="ADAL" clId="{B21ED189-1FE1-4D83-956D-052B84386C0F}" dt="2023-10-10T21:26:57.360" v="618" actId="478"/>
          <ac:spMkLst>
            <pc:docMk/>
            <pc:sldMk cId="3473897992" sldId="297"/>
            <ac:spMk id="13" creationId="{5FEEB81D-5C67-3FAE-D1DA-6689F109F999}"/>
          </ac:spMkLst>
        </pc:spChg>
        <pc:spChg chg="del mod">
          <ac:chgData name="Katherine Mesa" userId="dd7b0dd6-7f91-4ded-8476-0723d8004cb7" providerId="ADAL" clId="{B21ED189-1FE1-4D83-956D-052B84386C0F}" dt="2023-10-10T21:20:54.942" v="576" actId="478"/>
          <ac:spMkLst>
            <pc:docMk/>
            <pc:sldMk cId="3473897992" sldId="297"/>
            <ac:spMk id="19" creationId="{4A8D8D26-3745-6B81-1F08-8AA66ACEC2FA}"/>
          </ac:spMkLst>
        </pc:spChg>
        <pc:spChg chg="del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21" creationId="{D3D81751-28CF-37B2-3302-513EA0A1B7AE}"/>
          </ac:spMkLst>
        </pc:spChg>
        <pc:spChg chg="del">
          <ac:chgData name="Katherine Mesa" userId="dd7b0dd6-7f91-4ded-8476-0723d8004cb7" providerId="ADAL" clId="{B21ED189-1FE1-4D83-956D-052B84386C0F}" dt="2023-10-10T21:20:53.501" v="574" actId="478"/>
          <ac:spMkLst>
            <pc:docMk/>
            <pc:sldMk cId="3473897992" sldId="297"/>
            <ac:spMk id="23" creationId="{378E6362-DF0D-F21A-FACA-FEC6AD86CFC4}"/>
          </ac:spMkLst>
        </pc:spChg>
        <pc:spChg chg="del">
          <ac:chgData name="Katherine Mesa" userId="dd7b0dd6-7f91-4ded-8476-0723d8004cb7" providerId="ADAL" clId="{B21ED189-1FE1-4D83-956D-052B84386C0F}" dt="2023-10-10T21:20:52.939" v="573" actId="478"/>
          <ac:spMkLst>
            <pc:docMk/>
            <pc:sldMk cId="3473897992" sldId="297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26" creationId="{7C003F9B-A9B8-5378-F254-A3BB36EF604D}"/>
          </ac:spMkLst>
        </pc:spChg>
        <pc:spChg chg="add del mod">
          <ac:chgData name="Katherine Mesa" userId="dd7b0dd6-7f91-4ded-8476-0723d8004cb7" providerId="ADAL" clId="{B21ED189-1FE1-4D83-956D-052B84386C0F}" dt="2023-10-10T21:26:50.507" v="617" actId="478"/>
          <ac:spMkLst>
            <pc:docMk/>
            <pc:sldMk cId="3473897992" sldId="297"/>
            <ac:spMk id="28" creationId="{F595299D-A300-5FF4-1452-6AA5E8AA9023}"/>
          </ac:spMkLst>
        </pc:spChg>
        <pc:picChg chg="add del mod">
          <ac:chgData name="Katherine Mesa" userId="dd7b0dd6-7f91-4ded-8476-0723d8004cb7" providerId="ADAL" clId="{B21ED189-1FE1-4D83-956D-052B84386C0F}" dt="2023-10-15T21:26:11.528" v="4169" actId="478"/>
          <ac:picMkLst>
            <pc:docMk/>
            <pc:sldMk cId="3473897992" sldId="297"/>
            <ac:picMk id="2" creationId="{6FBBF2CF-138E-CE43-BA36-FB4A6CC0A7C2}"/>
          </ac:picMkLst>
        </pc:picChg>
        <pc:picChg chg="add del mod">
          <ac:chgData name="Katherine Mesa" userId="dd7b0dd6-7f91-4ded-8476-0723d8004cb7" providerId="ADAL" clId="{B21ED189-1FE1-4D83-956D-052B84386C0F}" dt="2023-10-10T21:22:48.381" v="578" actId="478"/>
          <ac:picMkLst>
            <pc:docMk/>
            <pc:sldMk cId="3473897992" sldId="297"/>
            <ac:picMk id="3" creationId="{F45F36BD-2672-FB50-E7D6-3E09460CBC51}"/>
          </ac:picMkLst>
        </pc:picChg>
        <pc:picChg chg="del">
          <ac:chgData name="Katherine Mesa" userId="dd7b0dd6-7f91-4ded-8476-0723d8004cb7" providerId="ADAL" clId="{B21ED189-1FE1-4D83-956D-052B84386C0F}" dt="2023-10-10T21:20:51.759" v="572" actId="478"/>
          <ac:picMkLst>
            <pc:docMk/>
            <pc:sldMk cId="3473897992" sldId="297"/>
            <ac:picMk id="7" creationId="{7B8FAA99-85B2-8058-5065-74A3792BC0BB}"/>
          </ac:picMkLst>
        </pc:picChg>
        <pc:picChg chg="add mod">
          <ac:chgData name="Katherine Mesa" userId="dd7b0dd6-7f91-4ded-8476-0723d8004cb7" providerId="ADAL" clId="{B21ED189-1FE1-4D83-956D-052B84386C0F}" dt="2023-10-10T21:24:45.952" v="590" actId="1076"/>
          <ac:picMkLst>
            <pc:docMk/>
            <pc:sldMk cId="3473897992" sldId="297"/>
            <ac:picMk id="8" creationId="{C5829E54-0D23-CC54-EAE9-5F3E6807653D}"/>
          </ac:picMkLst>
        </pc:picChg>
      </pc:sldChg>
      <pc:sldChg chg="add del">
        <pc:chgData name="Katherine Mesa" userId="dd7b0dd6-7f91-4ded-8476-0723d8004cb7" providerId="ADAL" clId="{B21ED189-1FE1-4D83-956D-052B84386C0F}" dt="2023-10-10T21:32:22.923" v="647" actId="2696"/>
        <pc:sldMkLst>
          <pc:docMk/>
          <pc:sldMk cId="671977434" sldId="298"/>
        </pc:sldMkLst>
      </pc:sldChg>
      <pc:sldChg chg="addSp delSp modSp add del mod modTransition">
        <pc:chgData name="Katherine Mesa" userId="dd7b0dd6-7f91-4ded-8476-0723d8004cb7" providerId="ADAL" clId="{B21ED189-1FE1-4D83-956D-052B84386C0F}" dt="2023-10-10T21:37:59.544" v="739" actId="2696"/>
        <pc:sldMkLst>
          <pc:docMk/>
          <pc:sldMk cId="2964016615" sldId="298"/>
        </pc:sldMkLst>
        <pc:spChg chg="add del mod">
          <ac:chgData name="Katherine Mesa" userId="dd7b0dd6-7f91-4ded-8476-0723d8004cb7" providerId="ADAL" clId="{B21ED189-1FE1-4D83-956D-052B84386C0F}" dt="2023-10-10T21:36:31.913" v="723" actId="478"/>
          <ac:spMkLst>
            <pc:docMk/>
            <pc:sldMk cId="2964016615" sldId="298"/>
            <ac:spMk id="3" creationId="{0CCF8377-1518-7B5B-1128-EADC8C3D9E1F}"/>
          </ac:spMkLst>
        </pc:spChg>
        <pc:spChg chg="add del mod">
          <ac:chgData name="Katherine Mesa" userId="dd7b0dd6-7f91-4ded-8476-0723d8004cb7" providerId="ADAL" clId="{B21ED189-1FE1-4D83-956D-052B84386C0F}" dt="2023-10-10T21:36:29.319" v="722" actId="478"/>
          <ac:spMkLst>
            <pc:docMk/>
            <pc:sldMk cId="2964016615" sldId="298"/>
            <ac:spMk id="5" creationId="{E81A95F7-F92C-D509-26EB-6300118355A7}"/>
          </ac:spMkLst>
        </pc:spChg>
      </pc:sldChg>
      <pc:sldChg chg="add del">
        <pc:chgData name="Katherine Mesa" userId="dd7b0dd6-7f91-4ded-8476-0723d8004cb7" providerId="ADAL" clId="{B21ED189-1FE1-4D83-956D-052B84386C0F}" dt="2023-10-10T21:36:24.826" v="721" actId="2696"/>
        <pc:sldMkLst>
          <pc:docMk/>
          <pc:sldMk cId="2983160353" sldId="299"/>
        </pc:sldMkLst>
      </pc:sldChg>
      <pc:sldChg chg="addSp delSp modSp add del mod modTransition modAnim">
        <pc:chgData name="Katherine Mesa" userId="dd7b0dd6-7f91-4ded-8476-0723d8004cb7" providerId="ADAL" clId="{B21ED189-1FE1-4D83-956D-052B84386C0F}" dt="2023-10-16T21:33:04.301" v="6765" actId="2696"/>
        <pc:sldMkLst>
          <pc:docMk/>
          <pc:sldMk cId="3588157437" sldId="300"/>
        </pc:sldMkLst>
        <pc:spChg chg="mod">
          <ac:chgData name="Katherine Mesa" userId="dd7b0dd6-7f91-4ded-8476-0723d8004cb7" providerId="ADAL" clId="{B21ED189-1FE1-4D83-956D-052B84386C0F}" dt="2023-10-16T21:26:56.299" v="6731" actId="14100"/>
          <ac:spMkLst>
            <pc:docMk/>
            <pc:sldMk cId="3588157437" sldId="300"/>
            <ac:spMk id="3" creationId="{0CCF8377-1518-7B5B-1128-EADC8C3D9E1F}"/>
          </ac:spMkLst>
        </pc:spChg>
        <pc:spChg chg="mod">
          <ac:chgData name="Katherine Mesa" userId="dd7b0dd6-7f91-4ded-8476-0723d8004cb7" providerId="ADAL" clId="{B21ED189-1FE1-4D83-956D-052B84386C0F}" dt="2023-10-16T21:27:39.162" v="6736" actId="14100"/>
          <ac:spMkLst>
            <pc:docMk/>
            <pc:sldMk cId="3588157437" sldId="300"/>
            <ac:spMk id="5" creationId="{E81A95F7-F92C-D509-26EB-6300118355A7}"/>
          </ac:spMkLst>
        </pc:spChg>
        <pc:spChg chg="mod">
          <ac:chgData name="Katherine Mesa" userId="dd7b0dd6-7f91-4ded-8476-0723d8004cb7" providerId="ADAL" clId="{B21ED189-1FE1-4D83-956D-052B84386C0F}" dt="2023-10-16T21:26:13.925" v="6726" actId="20577"/>
          <ac:spMkLst>
            <pc:docMk/>
            <pc:sldMk cId="3588157437" sldId="300"/>
            <ac:spMk id="6" creationId="{85327FCF-0459-2456-BB3A-F6DA8B6FFD2C}"/>
          </ac:spMkLst>
        </pc:spChg>
        <pc:spChg chg="add mod">
          <ac:chgData name="Katherine Mesa" userId="dd7b0dd6-7f91-4ded-8476-0723d8004cb7" providerId="ADAL" clId="{B21ED189-1FE1-4D83-956D-052B84386C0F}" dt="2023-10-12T19:43:52.116" v="3719" actId="14100"/>
          <ac:spMkLst>
            <pc:docMk/>
            <pc:sldMk cId="3588157437" sldId="300"/>
            <ac:spMk id="7" creationId="{B0A03C35-7A03-084D-4926-D472C5AEE00B}"/>
          </ac:spMkLst>
        </pc:spChg>
        <pc:spChg chg="add mod">
          <ac:chgData name="Katherine Mesa" userId="dd7b0dd6-7f91-4ded-8476-0723d8004cb7" providerId="ADAL" clId="{B21ED189-1FE1-4D83-956D-052B84386C0F}" dt="2023-10-12T20:35:52.332" v="4013"/>
          <ac:spMkLst>
            <pc:docMk/>
            <pc:sldMk cId="3588157437" sldId="300"/>
            <ac:spMk id="13" creationId="{78A495D2-F48B-CF06-AA39-7A9B1D43FE87}"/>
          </ac:spMkLst>
        </pc:spChg>
        <pc:picChg chg="mod">
          <ac:chgData name="Katherine Mesa" userId="dd7b0dd6-7f91-4ded-8476-0723d8004cb7" providerId="ADAL" clId="{B21ED189-1FE1-4D83-956D-052B84386C0F}" dt="2023-10-12T19:43:28.169" v="3709" actId="1076"/>
          <ac:picMkLst>
            <pc:docMk/>
            <pc:sldMk cId="3588157437" sldId="300"/>
            <ac:picMk id="2" creationId="{EC27274B-2D73-9F8E-FD04-2B75E731CB80}"/>
          </ac:picMkLst>
        </pc:picChg>
        <pc:picChg chg="add del mod">
          <ac:chgData name="Katherine Mesa" userId="dd7b0dd6-7f91-4ded-8476-0723d8004cb7" providerId="ADAL" clId="{B21ED189-1FE1-4D83-956D-052B84386C0F}" dt="2023-10-12T20:29:40.760" v="3924" actId="478"/>
          <ac:picMkLst>
            <pc:docMk/>
            <pc:sldMk cId="3588157437" sldId="300"/>
            <ac:picMk id="9" creationId="{F65A2531-285B-DEAB-11E6-38253FEEB103}"/>
          </ac:picMkLst>
        </pc:picChg>
        <pc:picChg chg="add del mod">
          <ac:chgData name="Katherine Mesa" userId="dd7b0dd6-7f91-4ded-8476-0723d8004cb7" providerId="ADAL" clId="{B21ED189-1FE1-4D83-956D-052B84386C0F}" dt="2023-10-12T20:34:45.342" v="3987" actId="478"/>
          <ac:picMkLst>
            <pc:docMk/>
            <pc:sldMk cId="3588157437" sldId="300"/>
            <ac:picMk id="11" creationId="{2B0088FE-96C8-C402-39F5-7285D81D9005}"/>
          </ac:picMkLst>
        </pc:picChg>
        <pc:picChg chg="add del mod">
          <ac:chgData name="Katherine Mesa" userId="dd7b0dd6-7f91-4ded-8476-0723d8004cb7" providerId="ADAL" clId="{B21ED189-1FE1-4D83-956D-052B84386C0F}" dt="2023-10-15T21:26:08.074" v="4168" actId="478"/>
          <ac:picMkLst>
            <pc:docMk/>
            <pc:sldMk cId="3588157437" sldId="300"/>
            <ac:picMk id="12" creationId="{C3059986-53B2-C89D-A7AB-34A5F7C4B735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16.434" v="4171" actId="478"/>
        <pc:sldMkLst>
          <pc:docMk/>
          <pc:sldMk cId="1093545052" sldId="301"/>
        </pc:sldMkLst>
        <pc:spChg chg="add mod">
          <ac:chgData name="Katherine Mesa" userId="dd7b0dd6-7f91-4ded-8476-0723d8004cb7" providerId="ADAL" clId="{B21ED189-1FE1-4D83-956D-052B84386C0F}" dt="2023-10-12T20:36:01.940" v="4016"/>
          <ac:spMkLst>
            <pc:docMk/>
            <pc:sldMk cId="1093545052" sldId="301"/>
            <ac:spMk id="6" creationId="{4F49FF02-29AB-710C-A88E-D84EE395FF95}"/>
          </ac:spMkLst>
        </pc:spChg>
        <pc:spChg chg="mod">
          <ac:chgData name="Katherine Mesa" userId="dd7b0dd6-7f91-4ded-8476-0723d8004cb7" providerId="ADAL" clId="{B21ED189-1FE1-4D83-956D-052B84386C0F}" dt="2023-10-12T20:39:52.511" v="4059" actId="14861"/>
          <ac:spMkLst>
            <pc:docMk/>
            <pc:sldMk cId="1093545052" sldId="301"/>
            <ac:spMk id="17" creationId="{6DE0565F-6686-0B56-1F66-EED353ACBBFF}"/>
          </ac:spMkLst>
        </pc:spChg>
        <pc:spChg chg="del">
          <ac:chgData name="Katherine Mesa" userId="dd7b0dd6-7f91-4ded-8476-0723d8004cb7" providerId="ADAL" clId="{B21ED189-1FE1-4D83-956D-052B84386C0F}" dt="2023-10-10T22:05:07.239" v="1082" actId="478"/>
          <ac:spMkLst>
            <pc:docMk/>
            <pc:sldMk cId="1093545052" sldId="301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08.782" v="1084" actId="478"/>
          <ac:spMkLst>
            <pc:docMk/>
            <pc:sldMk cId="1093545052" sldId="301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06.351" v="4063" actId="108"/>
          <ac:spMkLst>
            <pc:docMk/>
            <pc:sldMk cId="1093545052" sldId="301"/>
            <ac:spMk id="22" creationId="{A7FE6C08-1419-F3E5-9571-AE91CF34703F}"/>
          </ac:spMkLst>
        </pc:spChg>
        <pc:spChg chg="del">
          <ac:chgData name="Katherine Mesa" userId="dd7b0dd6-7f91-4ded-8476-0723d8004cb7" providerId="ADAL" clId="{B21ED189-1FE1-4D83-956D-052B84386C0F}" dt="2023-10-10T22:05:06.677" v="1081" actId="478"/>
          <ac:spMkLst>
            <pc:docMk/>
            <pc:sldMk cId="1093545052" sldId="301"/>
            <ac:spMk id="23" creationId="{73C6D0D5-68CB-C528-A8A2-007A745E7BEA}"/>
          </ac:spMkLst>
        </pc:spChg>
        <pc:spChg chg="del mod">
          <ac:chgData name="Katherine Mesa" userId="dd7b0dd6-7f91-4ded-8476-0723d8004cb7" providerId="ADAL" clId="{B21ED189-1FE1-4D83-956D-052B84386C0F}" dt="2023-10-10T22:05:10.653" v="1086" actId="478"/>
          <ac:spMkLst>
            <pc:docMk/>
            <pc:sldMk cId="1093545052" sldId="301"/>
            <ac:spMk id="24" creationId="{C027AD06-2590-100B-8F65-89BE59E56B79}"/>
          </ac:spMkLst>
        </pc:spChg>
        <pc:spChg chg="del">
          <ac:chgData name="Katherine Mesa" userId="dd7b0dd6-7f91-4ded-8476-0723d8004cb7" providerId="ADAL" clId="{B21ED189-1FE1-4D83-956D-052B84386C0F}" dt="2023-10-10T22:05:03.372" v="1077" actId="478"/>
          <ac:spMkLst>
            <pc:docMk/>
            <pc:sldMk cId="1093545052" sldId="301"/>
            <ac:spMk id="25" creationId="{B522D664-5264-15E7-DA4C-41D048A1C17F}"/>
          </ac:spMkLst>
        </pc:spChg>
        <pc:spChg chg="del mod">
          <ac:chgData name="Katherine Mesa" userId="dd7b0dd6-7f91-4ded-8476-0723d8004cb7" providerId="ADAL" clId="{B21ED189-1FE1-4D83-956D-052B84386C0F}" dt="2023-10-10T22:05:05.527" v="1080" actId="478"/>
          <ac:spMkLst>
            <pc:docMk/>
            <pc:sldMk cId="1093545052" sldId="301"/>
            <ac:spMk id="26" creationId="{8D1E1BFC-3DBE-601B-5AB6-50013749FDC4}"/>
          </ac:spMkLst>
        </pc:spChg>
        <pc:picChg chg="add del mod">
          <ac:chgData name="Katherine Mesa" userId="dd7b0dd6-7f91-4ded-8476-0723d8004cb7" providerId="ADAL" clId="{B21ED189-1FE1-4D83-956D-052B84386C0F}" dt="2023-10-12T20:35:06.780" v="3992" actId="478"/>
          <ac:picMkLst>
            <pc:docMk/>
            <pc:sldMk cId="1093545052" sldId="301"/>
            <ac:picMk id="2" creationId="{92190464-F05B-49DC-84AF-958691D7FD14}"/>
          </ac:picMkLst>
        </pc:picChg>
        <pc:picChg chg="add del mod">
          <ac:chgData name="Katherine Mesa" userId="dd7b0dd6-7f91-4ded-8476-0723d8004cb7" providerId="ADAL" clId="{B21ED189-1FE1-4D83-956D-052B84386C0F}" dt="2023-10-15T21:26:16.434" v="4171" actId="478"/>
          <ac:picMkLst>
            <pc:docMk/>
            <pc:sldMk cId="1093545052" sldId="301"/>
            <ac:picMk id="5" creationId="{C15FB789-D437-4F2A-DDA1-CAB20882C9DB}"/>
          </ac:picMkLst>
        </pc:picChg>
        <pc:picChg chg="del">
          <ac:chgData name="Katherine Mesa" userId="dd7b0dd6-7f91-4ded-8476-0723d8004cb7" providerId="ADAL" clId="{B21ED189-1FE1-4D83-956D-052B84386C0F}" dt="2023-10-10T22:05:07.934" v="1083" actId="478"/>
          <ac:picMkLst>
            <pc:docMk/>
            <pc:sldMk cId="1093545052" sldId="301"/>
            <ac:picMk id="14" creationId="{0F656F4C-E669-ECA7-1A57-BF2DC0C832CD}"/>
          </ac:picMkLst>
        </pc:picChg>
        <pc:picChg chg="del">
          <ac:chgData name="Katherine Mesa" userId="dd7b0dd6-7f91-4ded-8476-0723d8004cb7" providerId="ADAL" clId="{B21ED189-1FE1-4D83-956D-052B84386C0F}" dt="2023-10-10T22:05:11.591" v="1087" actId="478"/>
          <ac:picMkLst>
            <pc:docMk/>
            <pc:sldMk cId="1093545052" sldId="301"/>
            <ac:picMk id="16" creationId="{9277E5D0-5685-7DD4-D6E3-A32DAAE624CD}"/>
          </ac:picMkLst>
        </pc:picChg>
        <pc:picChg chg="del">
          <ac:chgData name="Katherine Mesa" userId="dd7b0dd6-7f91-4ded-8476-0723d8004cb7" providerId="ADAL" clId="{B21ED189-1FE1-4D83-956D-052B84386C0F}" dt="2023-10-10T22:05:03.928" v="1078" actId="478"/>
          <ac:picMkLst>
            <pc:docMk/>
            <pc:sldMk cId="1093545052" sldId="301"/>
            <ac:picMk id="28" creationId="{2BA8421B-1DB7-D7E4-F908-3DBEDD723832}"/>
          </ac:picMkLst>
        </pc:picChg>
      </pc:sldChg>
      <pc:sldChg chg="delSp add del mod modTransition">
        <pc:chgData name="Katherine Mesa" userId="dd7b0dd6-7f91-4ded-8476-0723d8004cb7" providerId="ADAL" clId="{B21ED189-1FE1-4D83-956D-052B84386C0F}" dt="2023-10-10T21:37:59.544" v="739" actId="2696"/>
        <pc:sldMkLst>
          <pc:docMk/>
          <pc:sldMk cId="3006213733" sldId="301"/>
        </pc:sldMkLst>
        <pc:spChg chg="del">
          <ac:chgData name="Katherine Mesa" userId="dd7b0dd6-7f91-4ded-8476-0723d8004cb7" providerId="ADAL" clId="{B21ED189-1FE1-4D83-956D-052B84386C0F}" dt="2023-10-10T21:36:33.591" v="724" actId="478"/>
          <ac:spMkLst>
            <pc:docMk/>
            <pc:sldMk cId="3006213733" sldId="301"/>
            <ac:spMk id="5" creationId="{E81A95F7-F92C-D509-26EB-6300118355A7}"/>
          </ac:spMkLst>
        </pc:spChg>
      </pc:sldChg>
      <pc:sldChg chg="addSp delSp modSp add mod modTransition">
        <pc:chgData name="Katherine Mesa" userId="dd7b0dd6-7f91-4ded-8476-0723d8004cb7" providerId="ADAL" clId="{B21ED189-1FE1-4D83-956D-052B84386C0F}" dt="2023-10-15T21:26:19.027" v="4172" actId="478"/>
        <pc:sldMkLst>
          <pc:docMk/>
          <pc:sldMk cId="3938085982" sldId="302"/>
        </pc:sldMkLst>
        <pc:spChg chg="add mod">
          <ac:chgData name="Katherine Mesa" userId="dd7b0dd6-7f91-4ded-8476-0723d8004cb7" providerId="ADAL" clId="{B21ED189-1FE1-4D83-956D-052B84386C0F}" dt="2023-10-12T20:36:03.957" v="4017"/>
          <ac:spMkLst>
            <pc:docMk/>
            <pc:sldMk cId="3938085982" sldId="302"/>
            <ac:spMk id="6" creationId="{B2A35430-F50A-AA7E-8630-E99614864418}"/>
          </ac:spMkLst>
        </pc:spChg>
        <pc:spChg chg="mod">
          <ac:chgData name="Katherine Mesa" userId="dd7b0dd6-7f91-4ded-8476-0723d8004cb7" providerId="ADAL" clId="{B21ED189-1FE1-4D83-956D-052B84386C0F}" dt="2023-10-12T20:40:11.205" v="4064" actId="108"/>
          <ac:spMkLst>
            <pc:docMk/>
            <pc:sldMk cId="3938085982" sldId="302"/>
            <ac:spMk id="17" creationId="{6DE0565F-6686-0B56-1F66-EED353ACBBFF}"/>
          </ac:spMkLst>
        </pc:spChg>
        <pc:spChg chg="del">
          <ac:chgData name="Katherine Mesa" userId="dd7b0dd6-7f91-4ded-8476-0723d8004cb7" providerId="ADAL" clId="{B21ED189-1FE1-4D83-956D-052B84386C0F}" dt="2023-10-10T22:05:14.434" v="1088" actId="478"/>
          <ac:spMkLst>
            <pc:docMk/>
            <pc:sldMk cId="3938085982" sldId="302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17.589" v="1091" actId="478"/>
          <ac:spMkLst>
            <pc:docMk/>
            <pc:sldMk cId="3938085982" sldId="302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03.064" v="4061" actId="108"/>
          <ac:spMkLst>
            <pc:docMk/>
            <pc:sldMk cId="3938085982" sldId="302"/>
            <ac:spMk id="22" creationId="{A7FE6C08-1419-F3E5-9571-AE91CF34703F}"/>
          </ac:spMkLst>
        </pc:spChg>
        <pc:spChg chg="del">
          <ac:chgData name="Katherine Mesa" userId="dd7b0dd6-7f91-4ded-8476-0723d8004cb7" providerId="ADAL" clId="{B21ED189-1FE1-4D83-956D-052B84386C0F}" dt="2023-10-10T22:05:15.916" v="1089" actId="478"/>
          <ac:spMkLst>
            <pc:docMk/>
            <pc:sldMk cId="3938085982" sldId="302"/>
            <ac:spMk id="23" creationId="{73C6D0D5-68CB-C528-A8A2-007A745E7BEA}"/>
          </ac:spMkLst>
        </pc:spChg>
        <pc:spChg chg="del mod">
          <ac:chgData name="Katherine Mesa" userId="dd7b0dd6-7f91-4ded-8476-0723d8004cb7" providerId="ADAL" clId="{B21ED189-1FE1-4D83-956D-052B84386C0F}" dt="2023-10-10T22:05:18.867" v="1093" actId="478"/>
          <ac:spMkLst>
            <pc:docMk/>
            <pc:sldMk cId="3938085982" sldId="302"/>
            <ac:spMk id="24" creationId="{C027AD06-2590-100B-8F65-89BE59E56B79}"/>
          </ac:spMkLst>
        </pc:spChg>
        <pc:spChg chg="mod">
          <ac:chgData name="Katherine Mesa" userId="dd7b0dd6-7f91-4ded-8476-0723d8004cb7" providerId="ADAL" clId="{B21ED189-1FE1-4D83-956D-052B84386C0F}" dt="2023-10-12T20:40:13.029" v="4065" actId="108"/>
          <ac:spMkLst>
            <pc:docMk/>
            <pc:sldMk cId="3938085982" sldId="302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2T20:35:09.472" v="3994" actId="478"/>
          <ac:picMkLst>
            <pc:docMk/>
            <pc:sldMk cId="3938085982" sldId="302"/>
            <ac:picMk id="2" creationId="{60D2649A-1D67-96BA-6594-17C640C503EE}"/>
          </ac:picMkLst>
        </pc:picChg>
        <pc:picChg chg="add del mod">
          <ac:chgData name="Katherine Mesa" userId="dd7b0dd6-7f91-4ded-8476-0723d8004cb7" providerId="ADAL" clId="{B21ED189-1FE1-4D83-956D-052B84386C0F}" dt="2023-10-15T21:26:19.027" v="4172" actId="478"/>
          <ac:picMkLst>
            <pc:docMk/>
            <pc:sldMk cId="3938085982" sldId="302"/>
            <ac:picMk id="5" creationId="{326AB25F-B5A7-07F7-B424-D52B66A14B31}"/>
          </ac:picMkLst>
        </pc:picChg>
        <pc:picChg chg="del">
          <ac:chgData name="Katherine Mesa" userId="dd7b0dd6-7f91-4ded-8476-0723d8004cb7" providerId="ADAL" clId="{B21ED189-1FE1-4D83-956D-052B84386C0F}" dt="2023-10-10T22:05:16.896" v="1090" actId="478"/>
          <ac:picMkLst>
            <pc:docMk/>
            <pc:sldMk cId="3938085982" sldId="302"/>
            <ac:picMk id="14" creationId="{0F656F4C-E669-ECA7-1A57-BF2DC0C832CD}"/>
          </ac:picMkLst>
        </pc:picChg>
        <pc:picChg chg="del">
          <ac:chgData name="Katherine Mesa" userId="dd7b0dd6-7f91-4ded-8476-0723d8004cb7" providerId="ADAL" clId="{B21ED189-1FE1-4D83-956D-052B84386C0F}" dt="2023-10-10T22:05:20.993" v="1094" actId="478"/>
          <ac:picMkLst>
            <pc:docMk/>
            <pc:sldMk cId="3938085982" sldId="302"/>
            <ac:picMk id="16" creationId="{9277E5D0-5685-7DD4-D6E3-A32DAAE624CD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22.511" v="4173" actId="478"/>
        <pc:sldMkLst>
          <pc:docMk/>
          <pc:sldMk cId="4263399209" sldId="303"/>
        </pc:sldMkLst>
        <pc:spChg chg="add mod">
          <ac:chgData name="Katherine Mesa" userId="dd7b0dd6-7f91-4ded-8476-0723d8004cb7" providerId="ADAL" clId="{B21ED189-1FE1-4D83-956D-052B84386C0F}" dt="2023-10-12T20:36:13.361" v="4018"/>
          <ac:spMkLst>
            <pc:docMk/>
            <pc:sldMk cId="4263399209" sldId="303"/>
            <ac:spMk id="5" creationId="{FB65B8E1-5C7A-62CC-5ADD-22B58C0419F6}"/>
          </ac:spMkLst>
        </pc:spChg>
        <pc:spChg chg="mod">
          <ac:chgData name="Katherine Mesa" userId="dd7b0dd6-7f91-4ded-8476-0723d8004cb7" providerId="ADAL" clId="{B21ED189-1FE1-4D83-956D-052B84386C0F}" dt="2023-10-12T20:40:15.141" v="4066" actId="108"/>
          <ac:spMkLst>
            <pc:docMk/>
            <pc:sldMk cId="4263399209" sldId="303"/>
            <ac:spMk id="17" creationId="{6DE0565F-6686-0B56-1F66-EED353ACBBFF}"/>
          </ac:spMkLst>
        </pc:spChg>
        <pc:spChg chg="mod">
          <ac:chgData name="Katherine Mesa" userId="dd7b0dd6-7f91-4ded-8476-0723d8004cb7" providerId="ADAL" clId="{B21ED189-1FE1-4D83-956D-052B84386C0F}" dt="2023-10-12T20:40:16.636" v="4068" actId="108"/>
          <ac:spMkLst>
            <pc:docMk/>
            <pc:sldMk cId="4263399209" sldId="303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22.897" v="1095" actId="478"/>
          <ac:spMkLst>
            <pc:docMk/>
            <pc:sldMk cId="4263399209" sldId="303"/>
            <ac:spMk id="21" creationId="{6B08B7B9-E882-A0AD-1A20-382B6A5C4BFA}"/>
          </ac:spMkLst>
        </pc:spChg>
        <pc:spChg chg="del">
          <ac:chgData name="Katherine Mesa" userId="dd7b0dd6-7f91-4ded-8476-0723d8004cb7" providerId="ADAL" clId="{B21ED189-1FE1-4D83-956D-052B84386C0F}" dt="2023-10-10T22:05:25.300" v="1097" actId="478"/>
          <ac:spMkLst>
            <pc:docMk/>
            <pc:sldMk cId="4263399209" sldId="303"/>
            <ac:spMk id="24" creationId="{C027AD06-2590-100B-8F65-89BE59E56B79}"/>
          </ac:spMkLst>
        </pc:spChg>
        <pc:spChg chg="mod">
          <ac:chgData name="Katherine Mesa" userId="dd7b0dd6-7f91-4ded-8476-0723d8004cb7" providerId="ADAL" clId="{B21ED189-1FE1-4D83-956D-052B84386C0F}" dt="2023-10-12T20:40:15.817" v="4067" actId="108"/>
          <ac:spMkLst>
            <pc:docMk/>
            <pc:sldMk cId="4263399209" sldId="303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5T21:26:22.511" v="4173" actId="478"/>
          <ac:picMkLst>
            <pc:docMk/>
            <pc:sldMk cId="4263399209" sldId="303"/>
            <ac:picMk id="2" creationId="{429721D6-C16F-B60B-A0CC-262BBDFF5A0E}"/>
          </ac:picMkLst>
        </pc:picChg>
        <pc:picChg chg="del">
          <ac:chgData name="Katherine Mesa" userId="dd7b0dd6-7f91-4ded-8476-0723d8004cb7" providerId="ADAL" clId="{B21ED189-1FE1-4D83-956D-052B84386C0F}" dt="2023-10-10T22:05:23.825" v="1096" actId="478"/>
          <ac:picMkLst>
            <pc:docMk/>
            <pc:sldMk cId="4263399209" sldId="303"/>
            <ac:picMk id="16" creationId="{9277E5D0-5685-7DD4-D6E3-A32DAAE624CD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25.578" v="4174" actId="478"/>
        <pc:sldMkLst>
          <pc:docMk/>
          <pc:sldMk cId="1928675751" sldId="304"/>
        </pc:sldMkLst>
        <pc:spChg chg="add mod">
          <ac:chgData name="Katherine Mesa" userId="dd7b0dd6-7f91-4ded-8476-0723d8004cb7" providerId="ADAL" clId="{B21ED189-1FE1-4D83-956D-052B84386C0F}" dt="2023-10-12T20:36:14.557" v="4019"/>
          <ac:spMkLst>
            <pc:docMk/>
            <pc:sldMk cId="1928675751" sldId="304"/>
            <ac:spMk id="5" creationId="{A2302A14-CCBE-2444-D57B-BF476F13DD1E}"/>
          </ac:spMkLst>
        </pc:spChg>
        <pc:spChg chg="mod">
          <ac:chgData name="Katherine Mesa" userId="dd7b0dd6-7f91-4ded-8476-0723d8004cb7" providerId="ADAL" clId="{B21ED189-1FE1-4D83-956D-052B84386C0F}" dt="2023-10-12T20:40:24.541" v="4074" actId="108"/>
          <ac:spMkLst>
            <pc:docMk/>
            <pc:sldMk cId="1928675751" sldId="304"/>
            <ac:spMk id="17" creationId="{6DE0565F-6686-0B56-1F66-EED353ACBBFF}"/>
          </ac:spMkLst>
        </pc:spChg>
        <pc:spChg chg="mod">
          <ac:chgData name="Katherine Mesa" userId="dd7b0dd6-7f91-4ded-8476-0723d8004cb7" providerId="ADAL" clId="{B21ED189-1FE1-4D83-956D-052B84386C0F}" dt="2023-10-12T20:40:21.225" v="4071" actId="108"/>
          <ac:spMkLst>
            <pc:docMk/>
            <pc:sldMk cId="1928675751" sldId="304"/>
            <ac:spMk id="20" creationId="{E9366101-AE9B-57BF-15F5-982960F580B0}"/>
          </ac:spMkLst>
        </pc:spChg>
        <pc:spChg chg="mod">
          <ac:chgData name="Katherine Mesa" userId="dd7b0dd6-7f91-4ded-8476-0723d8004cb7" providerId="ADAL" clId="{B21ED189-1FE1-4D83-956D-052B84386C0F}" dt="2023-10-12T20:40:22.229" v="4072" actId="108"/>
          <ac:spMkLst>
            <pc:docMk/>
            <pc:sldMk cId="1928675751" sldId="304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20.753" v="4070" actId="108"/>
          <ac:spMkLst>
            <pc:docMk/>
            <pc:sldMk cId="1928675751" sldId="304"/>
            <ac:spMk id="22" creationId="{A7FE6C08-1419-F3E5-9571-AE91CF34703F}"/>
          </ac:spMkLst>
        </pc:spChg>
        <pc:spChg chg="mod">
          <ac:chgData name="Katherine Mesa" userId="dd7b0dd6-7f91-4ded-8476-0723d8004cb7" providerId="ADAL" clId="{B21ED189-1FE1-4D83-956D-052B84386C0F}" dt="2023-10-12T20:40:23.518" v="4073" actId="108"/>
          <ac:spMkLst>
            <pc:docMk/>
            <pc:sldMk cId="1928675751" sldId="304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5T21:26:25.578" v="4174" actId="478"/>
          <ac:picMkLst>
            <pc:docMk/>
            <pc:sldMk cId="1928675751" sldId="304"/>
            <ac:picMk id="2" creationId="{30958975-AC28-8C40-078D-28331757CB46}"/>
          </ac:picMkLst>
        </pc:picChg>
      </pc:sldChg>
      <pc:sldChg chg="addSp delSp modSp add del mod modTransition modShow">
        <pc:chgData name="Katherine Mesa" userId="dd7b0dd6-7f91-4ded-8476-0723d8004cb7" providerId="ADAL" clId="{B21ED189-1FE1-4D83-956D-052B84386C0F}" dt="2023-10-16T21:09:17.745" v="6699" actId="2696"/>
        <pc:sldMkLst>
          <pc:docMk/>
          <pc:sldMk cId="3170753242" sldId="305"/>
        </pc:sldMkLst>
        <pc:spChg chg="add mod">
          <ac:chgData name="Katherine Mesa" userId="dd7b0dd6-7f91-4ded-8476-0723d8004cb7" providerId="ADAL" clId="{B21ED189-1FE1-4D83-956D-052B84386C0F}" dt="2023-10-12T20:36:37.030" v="4039"/>
          <ac:spMkLst>
            <pc:docMk/>
            <pc:sldMk cId="3170753242" sldId="305"/>
            <ac:spMk id="6" creationId="{AC2F7253-33E0-BDD9-B25D-954738052164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12" creationId="{1427846B-AFE1-3C5D-D99D-7F69C14A97A3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13" creationId="{BAF91448-CD21-5632-16F4-14B6E569ECC0}"/>
          </ac:spMkLst>
        </pc:spChg>
        <pc:picChg chg="add del mod">
          <ac:chgData name="Katherine Mesa" userId="dd7b0dd6-7f91-4ded-8476-0723d8004cb7" providerId="ADAL" clId="{B21ED189-1FE1-4D83-956D-052B84386C0F}" dt="2023-10-15T21:26:45.723" v="4178" actId="478"/>
          <ac:picMkLst>
            <pc:docMk/>
            <pc:sldMk cId="3170753242" sldId="305"/>
            <ac:picMk id="4" creationId="{F1191EEB-D995-BF2F-E557-0AFC22158CB1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3884249495" sldId="305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763394870" sldId="306"/>
        </pc:sldMkLst>
        <pc:spChg chg="mod">
          <ac:chgData name="Katherine Mesa" userId="dd7b0dd6-7f91-4ded-8476-0723d8004cb7" providerId="ADAL" clId="{B21ED189-1FE1-4D83-956D-052B84386C0F}" dt="2023-10-12T14:46:39.442" v="2129" actId="108"/>
          <ac:spMkLst>
            <pc:docMk/>
            <pc:sldMk cId="763394870" sldId="306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2T20:36:40.474" v="4040"/>
          <ac:spMkLst>
            <pc:docMk/>
            <pc:sldMk cId="763394870" sldId="306"/>
            <ac:spMk id="6" creationId="{81601E3E-BC62-DF45-6B99-08D1A879DAB1}"/>
          </ac:spMkLst>
        </pc:spChg>
        <pc:spChg chg="mod">
          <ac:chgData name="Katherine Mesa" userId="dd7b0dd6-7f91-4ded-8476-0723d8004cb7" providerId="ADAL" clId="{B21ED189-1FE1-4D83-956D-052B84386C0F}" dt="2023-10-12T14:46:34.482" v="2128" actId="207"/>
          <ac:spMkLst>
            <pc:docMk/>
            <pc:sldMk cId="763394870" sldId="306"/>
            <ac:spMk id="8" creationId="{4A4EB176-7A09-03E2-C324-F9D024A61BBF}"/>
          </ac:spMkLst>
        </pc:spChg>
        <pc:picChg chg="add del mod">
          <ac:chgData name="Katherine Mesa" userId="dd7b0dd6-7f91-4ded-8476-0723d8004cb7" providerId="ADAL" clId="{B21ED189-1FE1-4D83-956D-052B84386C0F}" dt="2023-10-15T21:26:49.544" v="4179" actId="478"/>
          <ac:picMkLst>
            <pc:docMk/>
            <pc:sldMk cId="763394870" sldId="306"/>
            <ac:picMk id="4" creationId="{38B0AC5E-CC67-48EC-DBE8-F33549A9DF8A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3844317551" sldId="306"/>
        </pc:sldMkLst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086861363" sldId="307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2358778994" sldId="307"/>
        </pc:sldMkLst>
        <pc:spChg chg="add mod">
          <ac:chgData name="Katherine Mesa" userId="dd7b0dd6-7f91-4ded-8476-0723d8004cb7" providerId="ADAL" clId="{B21ED189-1FE1-4D83-956D-052B84386C0F}" dt="2023-10-12T20:36:41.785" v="4041"/>
          <ac:spMkLst>
            <pc:docMk/>
            <pc:sldMk cId="2358778994" sldId="307"/>
            <ac:spMk id="6" creationId="{B3F783BC-F12C-1F3A-91A4-72B0586F8C8B}"/>
          </ac:spMkLst>
        </pc:spChg>
        <pc:spChg chg="mod">
          <ac:chgData name="Katherine Mesa" userId="dd7b0dd6-7f91-4ded-8476-0723d8004cb7" providerId="ADAL" clId="{B21ED189-1FE1-4D83-956D-052B84386C0F}" dt="2023-10-12T14:46:51.032" v="2133" actId="108"/>
          <ac:spMkLst>
            <pc:docMk/>
            <pc:sldMk cId="2358778994" sldId="307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48.632" v="2132" actId="108"/>
          <ac:spMkLst>
            <pc:docMk/>
            <pc:sldMk cId="2358778994" sldId="307"/>
            <ac:spMk id="9" creationId="{B3C4D1C5-9304-00F0-17C4-89AEC0DE411D}"/>
          </ac:spMkLst>
        </pc:spChg>
        <pc:picChg chg="add del mod">
          <ac:chgData name="Katherine Mesa" userId="dd7b0dd6-7f91-4ded-8476-0723d8004cb7" providerId="ADAL" clId="{B21ED189-1FE1-4D83-956D-052B84386C0F}" dt="2023-10-15T21:26:53.222" v="4180" actId="478"/>
          <ac:picMkLst>
            <pc:docMk/>
            <pc:sldMk cId="2358778994" sldId="307"/>
            <ac:picMk id="4" creationId="{E4B531CA-9555-C5FA-A7B2-A29B2DA09968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1592468188" sldId="308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3097767878" sldId="308"/>
        </pc:sldMkLst>
        <pc:spChg chg="add mod">
          <ac:chgData name="Katherine Mesa" userId="dd7b0dd6-7f91-4ded-8476-0723d8004cb7" providerId="ADAL" clId="{B21ED189-1FE1-4D83-956D-052B84386C0F}" dt="2023-10-12T20:36:43" v="4042"/>
          <ac:spMkLst>
            <pc:docMk/>
            <pc:sldMk cId="3097767878" sldId="308"/>
            <ac:spMk id="6" creationId="{46A636B3-9989-F686-C8E5-97C195E7FDE4}"/>
          </ac:spMkLst>
        </pc:spChg>
        <pc:spChg chg="mod">
          <ac:chgData name="Katherine Mesa" userId="dd7b0dd6-7f91-4ded-8476-0723d8004cb7" providerId="ADAL" clId="{B21ED189-1FE1-4D83-956D-052B84386C0F}" dt="2023-10-12T14:46:57.936" v="2135" actId="108"/>
          <ac:spMkLst>
            <pc:docMk/>
            <pc:sldMk cId="3097767878" sldId="308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55.295" v="2134" actId="108"/>
          <ac:spMkLst>
            <pc:docMk/>
            <pc:sldMk cId="3097767878" sldId="308"/>
            <ac:spMk id="12" creationId="{1427846B-AFE1-3C5D-D99D-7F69C14A97A3}"/>
          </ac:spMkLst>
        </pc:spChg>
        <pc:picChg chg="add del mod">
          <ac:chgData name="Katherine Mesa" userId="dd7b0dd6-7f91-4ded-8476-0723d8004cb7" providerId="ADAL" clId="{B21ED189-1FE1-4D83-956D-052B84386C0F}" dt="2023-10-15T21:26:55.472" v="4181" actId="478"/>
          <ac:picMkLst>
            <pc:docMk/>
            <pc:sldMk cId="3097767878" sldId="308"/>
            <ac:picMk id="4" creationId="{F92C0365-CBB1-EDB1-CC79-358EF6E828DC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258147880" sldId="309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4084596774" sldId="309"/>
        </pc:sldMkLst>
        <pc:spChg chg="add mod">
          <ac:chgData name="Katherine Mesa" userId="dd7b0dd6-7f91-4ded-8476-0723d8004cb7" providerId="ADAL" clId="{B21ED189-1FE1-4D83-956D-052B84386C0F}" dt="2023-10-12T20:36:44.370" v="4043"/>
          <ac:spMkLst>
            <pc:docMk/>
            <pc:sldMk cId="4084596774" sldId="309"/>
            <ac:spMk id="6" creationId="{3C43AD8B-A7B3-5295-AA9C-B442C883694A}"/>
          </ac:spMkLst>
        </pc:spChg>
        <pc:spChg chg="mod">
          <ac:chgData name="Katherine Mesa" userId="dd7b0dd6-7f91-4ded-8476-0723d8004cb7" providerId="ADAL" clId="{B21ED189-1FE1-4D83-956D-052B84386C0F}" dt="2023-10-12T14:47:06.748" v="2138" actId="108"/>
          <ac:spMkLst>
            <pc:docMk/>
            <pc:sldMk cId="4084596774" sldId="309"/>
            <ac:spMk id="12" creationId="{1427846B-AFE1-3C5D-D99D-7F69C14A97A3}"/>
          </ac:spMkLst>
        </pc:spChg>
        <pc:spChg chg="mod">
          <ac:chgData name="Katherine Mesa" userId="dd7b0dd6-7f91-4ded-8476-0723d8004cb7" providerId="ADAL" clId="{B21ED189-1FE1-4D83-956D-052B84386C0F}" dt="2023-10-12T14:47:04.823" v="2137" actId="108"/>
          <ac:spMkLst>
            <pc:docMk/>
            <pc:sldMk cId="4084596774" sldId="309"/>
            <ac:spMk id="13" creationId="{BAF91448-CD21-5632-16F4-14B6E569ECC0}"/>
          </ac:spMkLst>
        </pc:spChg>
        <pc:picChg chg="add del mod">
          <ac:chgData name="Katherine Mesa" userId="dd7b0dd6-7f91-4ded-8476-0723d8004cb7" providerId="ADAL" clId="{B21ED189-1FE1-4D83-956D-052B84386C0F}" dt="2023-10-15T21:27:01.807" v="4182" actId="478"/>
          <ac:picMkLst>
            <pc:docMk/>
            <pc:sldMk cId="4084596774" sldId="309"/>
            <ac:picMk id="4" creationId="{502FB0A6-696C-8B85-625E-ABA7226CF822}"/>
          </ac:picMkLst>
        </pc:picChg>
      </pc:sldChg>
      <pc:sldChg chg="addSp delSp modSp add del mod or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671935078" sldId="310"/>
        </pc:sldMkLst>
        <pc:spChg chg="mod">
          <ac:chgData name="Katherine Mesa" userId="dd7b0dd6-7f91-4ded-8476-0723d8004cb7" providerId="ADAL" clId="{B21ED189-1FE1-4D83-956D-052B84386C0F}" dt="2023-10-12T15:04:02.275" v="2327" actId="1076"/>
          <ac:spMkLst>
            <pc:docMk/>
            <pc:sldMk cId="2671935078" sldId="310"/>
            <ac:spMk id="4" creationId="{55AD3F97-2B5F-16A4-8C15-A0923CCF869B}"/>
          </ac:spMkLst>
        </pc:spChg>
        <pc:spChg chg="add mod">
          <ac:chgData name="Katherine Mesa" userId="dd7b0dd6-7f91-4ded-8476-0723d8004cb7" providerId="ADAL" clId="{B21ED189-1FE1-4D83-956D-052B84386C0F}" dt="2023-10-12T19:38:00.907" v="3688" actId="20577"/>
          <ac:spMkLst>
            <pc:docMk/>
            <pc:sldMk cId="2671935078" sldId="310"/>
            <ac:spMk id="5" creationId="{46F6D8AF-79C8-32E4-23C1-99B79466820B}"/>
          </ac:spMkLst>
        </pc:spChg>
        <pc:spChg chg="add mod">
          <ac:chgData name="Katherine Mesa" userId="dd7b0dd6-7f91-4ded-8476-0723d8004cb7" providerId="ADAL" clId="{B21ED189-1FE1-4D83-956D-052B84386C0F}" dt="2023-10-12T15:06:00.003" v="2342" actId="207"/>
          <ac:spMkLst>
            <pc:docMk/>
            <pc:sldMk cId="2671935078" sldId="310"/>
            <ac:spMk id="6" creationId="{D3D2792E-D557-1C33-0C87-80B5019D546A}"/>
          </ac:spMkLst>
        </pc:spChg>
        <pc:spChg chg="add del mod">
          <ac:chgData name="Katherine Mesa" userId="dd7b0dd6-7f91-4ded-8476-0723d8004cb7" providerId="ADAL" clId="{B21ED189-1FE1-4D83-956D-052B84386C0F}" dt="2023-10-12T14:55:31.517" v="2267" actId="478"/>
          <ac:spMkLst>
            <pc:docMk/>
            <pc:sldMk cId="2671935078" sldId="310"/>
            <ac:spMk id="7" creationId="{62005952-BBA4-0511-7282-7F4C75BCCFA4}"/>
          </ac:spMkLst>
        </pc:spChg>
        <pc:spChg chg="add del mod">
          <ac:chgData name="Katherine Mesa" userId="dd7b0dd6-7f91-4ded-8476-0723d8004cb7" providerId="ADAL" clId="{B21ED189-1FE1-4D83-956D-052B84386C0F}" dt="2023-10-12T14:55:39.682" v="2278" actId="478"/>
          <ac:spMkLst>
            <pc:docMk/>
            <pc:sldMk cId="2671935078" sldId="310"/>
            <ac:spMk id="8" creationId="{EFE4281F-DE38-4190-0D4A-5119C2056740}"/>
          </ac:spMkLst>
        </pc:spChg>
        <pc:spChg chg="add mod">
          <ac:chgData name="Katherine Mesa" userId="dd7b0dd6-7f91-4ded-8476-0723d8004cb7" providerId="ADAL" clId="{B21ED189-1FE1-4D83-956D-052B84386C0F}" dt="2023-10-12T15:06:05.951" v="2343" actId="1076"/>
          <ac:spMkLst>
            <pc:docMk/>
            <pc:sldMk cId="2671935078" sldId="310"/>
            <ac:spMk id="9" creationId="{F486CEBE-F6C3-C919-EAB9-645D639C4821}"/>
          </ac:spMkLst>
        </pc:spChg>
        <pc:spChg chg="add mod">
          <ac:chgData name="Katherine Mesa" userId="dd7b0dd6-7f91-4ded-8476-0723d8004cb7" providerId="ADAL" clId="{B21ED189-1FE1-4D83-956D-052B84386C0F}" dt="2023-10-12T15:06:00.003" v="2342" actId="207"/>
          <ac:spMkLst>
            <pc:docMk/>
            <pc:sldMk cId="2671935078" sldId="310"/>
            <ac:spMk id="10" creationId="{34D3D8C8-D927-D779-E3B7-E3E9F353E3C0}"/>
          </ac:spMkLst>
        </pc:spChg>
        <pc:spChg chg="del">
          <ac:chgData name="Katherine Mesa" userId="dd7b0dd6-7f91-4ded-8476-0723d8004cb7" providerId="ADAL" clId="{B21ED189-1FE1-4D83-956D-052B84386C0F}" dt="2023-10-12T14:53:38.841" v="2165" actId="478"/>
          <ac:spMkLst>
            <pc:docMk/>
            <pc:sldMk cId="2671935078" sldId="310"/>
            <ac:spMk id="12" creationId="{14AE7C8D-24EC-E653-9F3C-F8DB1F699E69}"/>
          </ac:spMkLst>
        </pc:spChg>
        <pc:spChg chg="add mod">
          <ac:chgData name="Katherine Mesa" userId="dd7b0dd6-7f91-4ded-8476-0723d8004cb7" providerId="ADAL" clId="{B21ED189-1FE1-4D83-956D-052B84386C0F}" dt="2023-10-12T20:36:45.759" v="4044"/>
          <ac:spMkLst>
            <pc:docMk/>
            <pc:sldMk cId="2671935078" sldId="310"/>
            <ac:spMk id="12" creationId="{A66CCD70-044E-837A-3EB5-7A4A11ABB88C}"/>
          </ac:spMkLst>
        </pc:spChg>
        <pc:spChg chg="del mod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3" creationId="{3925F4DC-5383-115A-A810-3D5746CE4C68}"/>
          </ac:spMkLst>
        </pc:spChg>
        <pc:spChg chg="del mod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4" creationId="{739A6799-DF15-58C2-B479-AE6A7355010D}"/>
          </ac:spMkLst>
        </pc:spChg>
        <pc:spChg chg="del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5" creationId="{A3EB521D-002F-6699-1BBF-9705E2163AC7}"/>
          </ac:spMkLst>
        </pc:spChg>
        <pc:spChg chg="del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6" creationId="{9F49C2FC-78D5-1731-DB50-CA51927AA7F6}"/>
          </ac:spMkLst>
        </pc:spChg>
        <pc:spChg chg="del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7" creationId="{00CDB8A2-D290-6885-1B1C-DDC3CB278115}"/>
          </ac:spMkLst>
        </pc:spChg>
        <pc:spChg chg="del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8" creationId="{99F6DA47-114A-86B8-A4F2-8DE54B65FBFF}"/>
          </ac:spMkLst>
        </pc:spChg>
        <pc:graphicFrameChg chg="add del modGraphic">
          <ac:chgData name="Katherine Mesa" userId="dd7b0dd6-7f91-4ded-8476-0723d8004cb7" providerId="ADAL" clId="{B21ED189-1FE1-4D83-956D-052B84386C0F}" dt="2023-10-15T22:37:43.135" v="5440" actId="1032"/>
          <ac:graphicFrameMkLst>
            <pc:docMk/>
            <pc:sldMk cId="2671935078" sldId="310"/>
            <ac:graphicFrameMk id="7" creationId="{2910FF94-2580-5EA8-67D3-EC47E49D8C04}"/>
          </ac:graphicFrameMkLst>
        </pc:graphicFrameChg>
        <pc:picChg chg="add del mod">
          <ac:chgData name="Katherine Mesa" userId="dd7b0dd6-7f91-4ded-8476-0723d8004cb7" providerId="ADAL" clId="{B21ED189-1FE1-4D83-956D-052B84386C0F}" dt="2023-10-15T21:27:04.935" v="4183" actId="478"/>
          <ac:picMkLst>
            <pc:docMk/>
            <pc:sldMk cId="2671935078" sldId="310"/>
            <ac:picMk id="11" creationId="{9A3A1140-44EE-334A-3254-32DB97B9063B}"/>
          </ac:picMkLst>
        </pc:picChg>
        <pc:cxnChg chg="add mod">
          <ac:chgData name="Katherine Mesa" userId="dd7b0dd6-7f91-4ded-8476-0723d8004cb7" providerId="ADAL" clId="{B21ED189-1FE1-4D83-956D-052B84386C0F}" dt="2023-10-12T15:06:05.951" v="2343" actId="1076"/>
          <ac:cxnSpMkLst>
            <pc:docMk/>
            <pc:sldMk cId="2671935078" sldId="310"/>
            <ac:cxnSpMk id="8" creationId="{19F42A9A-729A-FB47-4E11-83756EADA886}"/>
          </ac:cxnSpMkLst>
        </pc:cxnChg>
        <pc:cxnChg chg="add del mod">
          <ac:chgData name="Katherine Mesa" userId="dd7b0dd6-7f91-4ded-8476-0723d8004cb7" providerId="ADAL" clId="{B21ED189-1FE1-4D83-956D-052B84386C0F}" dt="2023-10-12T15:04:42.714" v="2334" actId="478"/>
          <ac:cxnSpMkLst>
            <pc:docMk/>
            <pc:sldMk cId="2671935078" sldId="310"/>
            <ac:cxnSpMk id="13" creationId="{5AC694E7-37DD-6A5D-4177-882A2AE898CA}"/>
          </ac:cxnSpMkLst>
        </pc:cxnChg>
        <pc:cxnChg chg="add mod">
          <ac:chgData name="Katherine Mesa" userId="dd7b0dd6-7f91-4ded-8476-0723d8004cb7" providerId="ADAL" clId="{B21ED189-1FE1-4D83-956D-052B84386C0F}" dt="2023-10-12T19:37:11.561" v="3673" actId="14100"/>
          <ac:cxnSpMkLst>
            <pc:docMk/>
            <pc:sldMk cId="2671935078" sldId="310"/>
            <ac:cxnSpMk id="16" creationId="{A6B6F620-186E-6AE6-6C23-C0D115C07AAF}"/>
          </ac:cxnSpMkLst>
        </pc:cxnChg>
        <pc:cxnChg chg="add mod">
          <ac:chgData name="Katherine Mesa" userId="dd7b0dd6-7f91-4ded-8476-0723d8004cb7" providerId="ADAL" clId="{B21ED189-1FE1-4D83-956D-052B84386C0F}" dt="2023-10-12T15:05:25.216" v="2341" actId="14100"/>
          <ac:cxnSpMkLst>
            <pc:docMk/>
            <pc:sldMk cId="2671935078" sldId="310"/>
            <ac:cxnSpMk id="19" creationId="{0D57027F-F137-1592-D055-C650FDACC54A}"/>
          </ac:cxnSpMkLst>
        </pc:cxnChg>
        <pc:cxnChg chg="del mod">
          <ac:chgData name="Katherine Mesa" userId="dd7b0dd6-7f91-4ded-8476-0723d8004cb7" providerId="ADAL" clId="{B21ED189-1FE1-4D83-956D-052B84386C0F}" dt="2023-10-12T14:53:40.551" v="2168" actId="478"/>
          <ac:cxnSpMkLst>
            <pc:docMk/>
            <pc:sldMk cId="2671935078" sldId="310"/>
            <ac:cxnSpMk id="19" creationId="{FCA630EB-4CE4-D99A-8C64-290C02E9D455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0" creationId="{143AB52E-BAE3-D118-E586-F477445826AC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1" creationId="{FF45E129-BFD3-ECE4-F680-67D3C9981AC4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2" creationId="{0D366606-C46E-656D-00D8-106E878600A0}"/>
          </ac:cxnSpMkLst>
        </pc:cxnChg>
        <pc:cxnChg chg="del mod">
          <ac:chgData name="Katherine Mesa" userId="dd7b0dd6-7f91-4ded-8476-0723d8004cb7" providerId="ADAL" clId="{B21ED189-1FE1-4D83-956D-052B84386C0F}" dt="2023-10-12T14:53:41.835" v="2169" actId="478"/>
          <ac:cxnSpMkLst>
            <pc:docMk/>
            <pc:sldMk cId="2671935078" sldId="310"/>
            <ac:cxnSpMk id="23" creationId="{78E1D6A6-9478-6B12-F0FE-F8DE2722AB86}"/>
          </ac:cxnSpMkLst>
        </pc:cxnChg>
        <pc:cxnChg chg="del mod">
          <ac:chgData name="Katherine Mesa" userId="dd7b0dd6-7f91-4ded-8476-0723d8004cb7" providerId="ADAL" clId="{B21ED189-1FE1-4D83-956D-052B84386C0F}" dt="2023-10-12T14:53:41.835" v="2169" actId="478"/>
          <ac:cxnSpMkLst>
            <pc:docMk/>
            <pc:sldMk cId="2671935078" sldId="310"/>
            <ac:cxnSpMk id="24" creationId="{2CBA852A-58D9-BDC2-A191-97E7D8FBA8EC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3529981636" sldId="310"/>
        </pc:sldMkLst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2341716805" sldId="311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3424062367" sldId="311"/>
        </pc:sldMkLst>
        <pc:spChg chg="mod">
          <ac:chgData name="Katherine Mesa" userId="dd7b0dd6-7f91-4ded-8476-0723d8004cb7" providerId="ADAL" clId="{B21ED189-1FE1-4D83-956D-052B84386C0F}" dt="2023-10-12T15:23:52.692" v="2723" actId="108"/>
          <ac:spMkLst>
            <pc:docMk/>
            <pc:sldMk cId="3424062367" sldId="311"/>
            <ac:spMk id="5" creationId="{46F6D8AF-79C8-32E4-23C1-99B79466820B}"/>
          </ac:spMkLst>
        </pc:spChg>
        <pc:spChg chg="del">
          <ac:chgData name="Katherine Mesa" userId="dd7b0dd6-7f91-4ded-8476-0723d8004cb7" providerId="ADAL" clId="{B21ED189-1FE1-4D83-956D-052B84386C0F}" dt="2023-10-12T15:07:20.789" v="2353" actId="478"/>
          <ac:spMkLst>
            <pc:docMk/>
            <pc:sldMk cId="3424062367" sldId="311"/>
            <ac:spMk id="6" creationId="{D3D2792E-D557-1C33-0C87-80B5019D546A}"/>
          </ac:spMkLst>
        </pc:spChg>
        <pc:spChg chg="add mod">
          <ac:chgData name="Katherine Mesa" userId="dd7b0dd6-7f91-4ded-8476-0723d8004cb7" providerId="ADAL" clId="{B21ED189-1FE1-4D83-956D-052B84386C0F}" dt="2023-10-12T20:36:48.166" v="4046"/>
          <ac:spMkLst>
            <pc:docMk/>
            <pc:sldMk cId="3424062367" sldId="311"/>
            <ac:spMk id="7" creationId="{48938C60-7775-6CB4-C7E3-5BB013C84691}"/>
          </ac:spMkLst>
        </pc:spChg>
        <pc:spChg chg="mod">
          <ac:chgData name="Katherine Mesa" userId="dd7b0dd6-7f91-4ded-8476-0723d8004cb7" providerId="ADAL" clId="{B21ED189-1FE1-4D83-956D-052B84386C0F}" dt="2023-10-12T15:24:09.426" v="2725" actId="108"/>
          <ac:spMkLst>
            <pc:docMk/>
            <pc:sldMk cId="3424062367" sldId="311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4:20.884" v="2728" actId="108"/>
          <ac:spMkLst>
            <pc:docMk/>
            <pc:sldMk cId="3424062367" sldId="311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35:16.561" v="3125" actId="1076"/>
          <ac:spMkLst>
            <pc:docMk/>
            <pc:sldMk cId="3424062367" sldId="311"/>
            <ac:spMk id="20" creationId="{792127FC-0580-2CAA-0697-4D18E9E7E847}"/>
          </ac:spMkLst>
        </pc:spChg>
        <pc:spChg chg="add mod">
          <ac:chgData name="Katherine Mesa" userId="dd7b0dd6-7f91-4ded-8476-0723d8004cb7" providerId="ADAL" clId="{B21ED189-1FE1-4D83-956D-052B84386C0F}" dt="2023-10-12T15:35:22.700" v="3127" actId="1076"/>
          <ac:spMkLst>
            <pc:docMk/>
            <pc:sldMk cId="3424062367" sldId="311"/>
            <ac:spMk id="21" creationId="{76AD82CC-2554-D23D-1BF2-7E2A968B62F7}"/>
          </ac:spMkLst>
        </pc:spChg>
        <pc:spChg chg="add mod">
          <ac:chgData name="Katherine Mesa" userId="dd7b0dd6-7f91-4ded-8476-0723d8004cb7" providerId="ADAL" clId="{B21ED189-1FE1-4D83-956D-052B84386C0F}" dt="2023-10-12T15:35:18.743" v="3126" actId="1076"/>
          <ac:spMkLst>
            <pc:docMk/>
            <pc:sldMk cId="3424062367" sldId="311"/>
            <ac:spMk id="22" creationId="{B1D96010-3A43-2A45-D34F-35C072F81101}"/>
          </ac:spMkLst>
        </pc:spChg>
        <pc:picChg chg="add del mod">
          <ac:chgData name="Katherine Mesa" userId="dd7b0dd6-7f91-4ded-8476-0723d8004cb7" providerId="ADAL" clId="{B21ED189-1FE1-4D83-956D-052B84386C0F}" dt="2023-10-15T21:27:11.054" v="4185" actId="478"/>
          <ac:picMkLst>
            <pc:docMk/>
            <pc:sldMk cId="3424062367" sldId="311"/>
            <ac:picMk id="6" creationId="{98C84BF1-0CD8-E7C8-8E24-FFCC5EB463CD}"/>
          </ac:picMkLst>
        </pc:picChg>
        <pc:cxnChg chg="del mod">
          <ac:chgData name="Katherine Mesa" userId="dd7b0dd6-7f91-4ded-8476-0723d8004cb7" providerId="ADAL" clId="{B21ED189-1FE1-4D83-956D-052B84386C0F}" dt="2023-10-12T15:07:26.119" v="2357" actId="478"/>
          <ac:cxnSpMkLst>
            <pc:docMk/>
            <pc:sldMk cId="3424062367" sldId="311"/>
            <ac:cxnSpMk id="8" creationId="{19F42A9A-729A-FB47-4E11-83756EADA886}"/>
          </ac:cxnSpMkLst>
        </pc:cxnChg>
        <pc:cxnChg chg="add mod">
          <ac:chgData name="Katherine Mesa" userId="dd7b0dd6-7f91-4ded-8476-0723d8004cb7" providerId="ADAL" clId="{B21ED189-1FE1-4D83-956D-052B84386C0F}" dt="2023-10-12T15:24:17.170" v="2727" actId="14100"/>
          <ac:cxnSpMkLst>
            <pc:docMk/>
            <pc:sldMk cId="3424062367" sldId="311"/>
            <ac:cxnSpMk id="11" creationId="{86986BB3-86CE-39E1-B0E0-CBD752A66B43}"/>
          </ac:cxnSpMkLst>
        </pc:cxnChg>
        <pc:cxnChg chg="add mod">
          <ac:chgData name="Katherine Mesa" userId="dd7b0dd6-7f91-4ded-8476-0723d8004cb7" providerId="ADAL" clId="{B21ED189-1FE1-4D83-956D-052B84386C0F}" dt="2023-10-12T15:24:13.372" v="2726" actId="14100"/>
          <ac:cxnSpMkLst>
            <pc:docMk/>
            <pc:sldMk cId="3424062367" sldId="311"/>
            <ac:cxnSpMk id="14" creationId="{F0B25B77-BACA-EB3A-CFDD-9EDAC8606430}"/>
          </ac:cxnSpMkLst>
        </pc:cxnChg>
        <pc:cxnChg chg="del mod">
          <ac:chgData name="Katherine Mesa" userId="dd7b0dd6-7f91-4ded-8476-0723d8004cb7" providerId="ADAL" clId="{B21ED189-1FE1-4D83-956D-052B84386C0F}" dt="2023-10-12T15:07:24.554" v="2355" actId="478"/>
          <ac:cxnSpMkLst>
            <pc:docMk/>
            <pc:sldMk cId="3424062367" sldId="311"/>
            <ac:cxnSpMk id="16" creationId="{A6B6F620-186E-6AE6-6C23-C0D115C07AAF}"/>
          </ac:cxnSpMkLst>
        </pc:cxnChg>
        <pc:cxnChg chg="del mod">
          <ac:chgData name="Katherine Mesa" userId="dd7b0dd6-7f91-4ded-8476-0723d8004cb7" providerId="ADAL" clId="{B21ED189-1FE1-4D83-956D-052B84386C0F}" dt="2023-10-12T15:07:22.595" v="2354" actId="478"/>
          <ac:cxnSpMkLst>
            <pc:docMk/>
            <pc:sldMk cId="3424062367" sldId="311"/>
            <ac:cxnSpMk id="19" creationId="{0D57027F-F137-1592-D055-C650FDACC54A}"/>
          </ac:cxnSpMkLst>
        </pc:cxnChg>
        <pc:cxnChg chg="add">
          <ac:chgData name="Katherine Mesa" userId="dd7b0dd6-7f91-4ded-8476-0723d8004cb7" providerId="ADAL" clId="{B21ED189-1FE1-4D83-956D-052B84386C0F}" dt="2023-10-12T15:35:30.264" v="3128" actId="11529"/>
          <ac:cxnSpMkLst>
            <pc:docMk/>
            <pc:sldMk cId="3424062367" sldId="311"/>
            <ac:cxnSpMk id="24" creationId="{13046986-B4C2-D138-CF0D-27CCAA259649}"/>
          </ac:cxnSpMkLst>
        </pc:cxnChg>
        <pc:cxnChg chg="add mod">
          <ac:chgData name="Katherine Mesa" userId="dd7b0dd6-7f91-4ded-8476-0723d8004cb7" providerId="ADAL" clId="{B21ED189-1FE1-4D83-956D-052B84386C0F}" dt="2023-10-12T15:35:46.621" v="3131" actId="14100"/>
          <ac:cxnSpMkLst>
            <pc:docMk/>
            <pc:sldMk cId="3424062367" sldId="311"/>
            <ac:cxnSpMk id="26" creationId="{3D608D34-631B-62DE-B8DE-1C23ED25F5A0}"/>
          </ac:cxnSpMkLst>
        </pc:cxnChg>
        <pc:cxnChg chg="add">
          <ac:chgData name="Katherine Mesa" userId="dd7b0dd6-7f91-4ded-8476-0723d8004cb7" providerId="ADAL" clId="{B21ED189-1FE1-4D83-956D-052B84386C0F}" dt="2023-10-12T15:35:40.685" v="3130" actId="11529"/>
          <ac:cxnSpMkLst>
            <pc:docMk/>
            <pc:sldMk cId="3424062367" sldId="311"/>
            <ac:cxnSpMk id="28" creationId="{7259F496-EFD3-21E1-8F6D-F1536156385F}"/>
          </ac:cxnSpMkLst>
        </pc:cxnChg>
      </pc:sldChg>
      <pc:sldChg chg="modSp add del mod ord">
        <pc:chgData name="Katherine Mesa" userId="dd7b0dd6-7f91-4ded-8476-0723d8004cb7" providerId="ADAL" clId="{B21ED189-1FE1-4D83-956D-052B84386C0F}" dt="2023-10-12T15:09:37.675" v="2407" actId="2696"/>
        <pc:sldMkLst>
          <pc:docMk/>
          <pc:sldMk cId="631200328" sldId="312"/>
        </pc:sldMkLst>
        <pc:spChg chg="mod">
          <ac:chgData name="Katherine Mesa" userId="dd7b0dd6-7f91-4ded-8476-0723d8004cb7" providerId="ADAL" clId="{B21ED189-1FE1-4D83-956D-052B84386C0F}" dt="2023-10-12T15:09:21.449" v="2406" actId="20577"/>
          <ac:spMkLst>
            <pc:docMk/>
            <pc:sldMk cId="631200328" sldId="312"/>
            <ac:spMk id="5" creationId="{46F6D8AF-79C8-32E4-23C1-99B79466820B}"/>
          </ac:spMkLst>
        </pc:spChg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674782011" sldId="312"/>
        </pc:sldMkLst>
        <pc:spChg chg="mod">
          <ac:chgData name="Katherine Mesa" userId="dd7b0dd6-7f91-4ded-8476-0723d8004cb7" providerId="ADAL" clId="{B21ED189-1FE1-4D83-956D-052B84386C0F}" dt="2023-10-12T15:22:12.535" v="2710" actId="403"/>
          <ac:spMkLst>
            <pc:docMk/>
            <pc:sldMk cId="674782011" sldId="312"/>
            <ac:spMk id="5" creationId="{46F6D8AF-79C8-32E4-23C1-99B79466820B}"/>
          </ac:spMkLst>
        </pc:spChg>
        <pc:spChg chg="add del mod">
          <ac:chgData name="Katherine Mesa" userId="dd7b0dd6-7f91-4ded-8476-0723d8004cb7" providerId="ADAL" clId="{B21ED189-1FE1-4D83-956D-052B84386C0F}" dt="2023-10-12T15:19:32.439" v="2636" actId="478"/>
          <ac:spMkLst>
            <pc:docMk/>
            <pc:sldMk cId="674782011" sldId="312"/>
            <ac:spMk id="6" creationId="{860FD97C-4EFA-CFED-BF1F-58BDFDEB148F}"/>
          </ac:spMkLst>
        </pc:spChg>
        <pc:spChg chg="add mod">
          <ac:chgData name="Katherine Mesa" userId="dd7b0dd6-7f91-4ded-8476-0723d8004cb7" providerId="ADAL" clId="{B21ED189-1FE1-4D83-956D-052B84386C0F}" dt="2023-10-12T15:52:22.823" v="3510" actId="404"/>
          <ac:spMkLst>
            <pc:docMk/>
            <pc:sldMk cId="674782011" sldId="312"/>
            <ac:spMk id="7" creationId="{B5847719-8CF9-55E0-C271-75C77508646D}"/>
          </ac:spMkLst>
        </pc:spChg>
        <pc:spChg chg="add mod">
          <ac:chgData name="Katherine Mesa" userId="dd7b0dd6-7f91-4ded-8476-0723d8004cb7" providerId="ADAL" clId="{B21ED189-1FE1-4D83-956D-052B84386C0F}" dt="2023-10-12T20:36:51.164" v="4048"/>
          <ac:spMkLst>
            <pc:docMk/>
            <pc:sldMk cId="674782011" sldId="312"/>
            <ac:spMk id="8" creationId="{334606AE-3166-6201-9566-56C0EDC36117}"/>
          </ac:spMkLst>
        </pc:spChg>
        <pc:spChg chg="add del mod">
          <ac:chgData name="Katherine Mesa" userId="dd7b0dd6-7f91-4ded-8476-0723d8004cb7" providerId="ADAL" clId="{B21ED189-1FE1-4D83-956D-052B84386C0F}" dt="2023-10-12T15:19:39.053" v="2639" actId="478"/>
          <ac:spMkLst>
            <pc:docMk/>
            <pc:sldMk cId="674782011" sldId="312"/>
            <ac:spMk id="8" creationId="{8482E586-AADD-A9A8-E40F-E281FDBBA92C}"/>
          </ac:spMkLst>
        </pc:spChg>
        <pc:spChg chg="mod">
          <ac:chgData name="Katherine Mesa" userId="dd7b0dd6-7f91-4ded-8476-0723d8004cb7" providerId="ADAL" clId="{B21ED189-1FE1-4D83-956D-052B84386C0F}" dt="2023-10-12T15:22:30.550" v="2713" actId="207"/>
          <ac:spMkLst>
            <pc:docMk/>
            <pc:sldMk cId="674782011" sldId="312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2:34.893" v="2714" actId="108"/>
          <ac:spMkLst>
            <pc:docMk/>
            <pc:sldMk cId="674782011" sldId="312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52:25.757" v="3511" actId="404"/>
          <ac:spMkLst>
            <pc:docMk/>
            <pc:sldMk cId="674782011" sldId="312"/>
            <ac:spMk id="12" creationId="{6009E1F2-1815-BCD4-86A2-C1EFE6370319}"/>
          </ac:spMkLst>
        </pc:spChg>
        <pc:spChg chg="add mod">
          <ac:chgData name="Katherine Mesa" userId="dd7b0dd6-7f91-4ded-8476-0723d8004cb7" providerId="ADAL" clId="{B21ED189-1FE1-4D83-956D-052B84386C0F}" dt="2023-10-12T15:52:29.018" v="3512" actId="404"/>
          <ac:spMkLst>
            <pc:docMk/>
            <pc:sldMk cId="674782011" sldId="312"/>
            <ac:spMk id="13" creationId="{AC0CF183-ECA4-7F6C-FA83-74282AB6275A}"/>
          </ac:spMkLst>
        </pc:spChg>
        <pc:picChg chg="add del mod">
          <ac:chgData name="Katherine Mesa" userId="dd7b0dd6-7f91-4ded-8476-0723d8004cb7" providerId="ADAL" clId="{B21ED189-1FE1-4D83-956D-052B84386C0F}" dt="2023-10-15T21:27:15.943" v="4187" actId="478"/>
          <ac:picMkLst>
            <pc:docMk/>
            <pc:sldMk cId="674782011" sldId="312"/>
            <ac:picMk id="6" creationId="{157432AB-C1F1-FFC8-00AD-6073DE36864E}"/>
          </ac:picMkLst>
        </pc:picChg>
        <pc:cxnChg chg="mod">
          <ac:chgData name="Katherine Mesa" userId="dd7b0dd6-7f91-4ded-8476-0723d8004cb7" providerId="ADAL" clId="{B21ED189-1FE1-4D83-956D-052B84386C0F}" dt="2023-10-12T15:21:32.990" v="2704" actId="14100"/>
          <ac:cxnSpMkLst>
            <pc:docMk/>
            <pc:sldMk cId="674782011" sldId="312"/>
            <ac:cxnSpMk id="11" creationId="{86986BB3-86CE-39E1-B0E0-CBD752A66B43}"/>
          </ac:cxnSpMkLst>
        </pc:cxnChg>
        <pc:cxnChg chg="mod">
          <ac:chgData name="Katherine Mesa" userId="dd7b0dd6-7f91-4ded-8476-0723d8004cb7" providerId="ADAL" clId="{B21ED189-1FE1-4D83-956D-052B84386C0F}" dt="2023-10-12T15:21:29.604" v="2703" actId="14100"/>
          <ac:cxnSpMkLst>
            <pc:docMk/>
            <pc:sldMk cId="674782011" sldId="312"/>
            <ac:cxnSpMk id="14" creationId="{F0B25B77-BACA-EB3A-CFDD-9EDAC8606430}"/>
          </ac:cxnSpMkLst>
        </pc:cxnChg>
        <pc:cxnChg chg="add del mod">
          <ac:chgData name="Katherine Mesa" userId="dd7b0dd6-7f91-4ded-8476-0723d8004cb7" providerId="ADAL" clId="{B21ED189-1FE1-4D83-956D-052B84386C0F}" dt="2023-10-12T15:20:20.299" v="2685" actId="478"/>
          <ac:cxnSpMkLst>
            <pc:docMk/>
            <pc:sldMk cId="674782011" sldId="312"/>
            <ac:cxnSpMk id="15" creationId="{A6D5337C-5274-B9AF-B663-1F53ECFEF483}"/>
          </ac:cxnSpMkLst>
        </pc:cxnChg>
        <pc:cxnChg chg="add del mod">
          <ac:chgData name="Katherine Mesa" userId="dd7b0dd6-7f91-4ded-8476-0723d8004cb7" providerId="ADAL" clId="{B21ED189-1FE1-4D83-956D-052B84386C0F}" dt="2023-10-12T15:20:31.701" v="2689" actId="11529"/>
          <ac:cxnSpMkLst>
            <pc:docMk/>
            <pc:sldMk cId="674782011" sldId="312"/>
            <ac:cxnSpMk id="17" creationId="{A104493B-5EC5-3B07-7D59-EFFF11893DA5}"/>
          </ac:cxnSpMkLst>
        </pc:cxnChg>
        <pc:cxnChg chg="add mod">
          <ac:chgData name="Katherine Mesa" userId="dd7b0dd6-7f91-4ded-8476-0723d8004cb7" providerId="ADAL" clId="{B21ED189-1FE1-4D83-956D-052B84386C0F}" dt="2023-10-12T15:20:57.868" v="2694" actId="14100"/>
          <ac:cxnSpMkLst>
            <pc:docMk/>
            <pc:sldMk cId="674782011" sldId="312"/>
            <ac:cxnSpMk id="20" creationId="{65DE48AD-5C93-7F93-5C3F-B35F4B402D9F}"/>
          </ac:cxnSpMkLst>
        </pc:cxnChg>
        <pc:cxnChg chg="add del mod">
          <ac:chgData name="Katherine Mesa" userId="dd7b0dd6-7f91-4ded-8476-0723d8004cb7" providerId="ADAL" clId="{B21ED189-1FE1-4D83-956D-052B84386C0F}" dt="2023-10-12T15:21:07.131" v="2698" actId="11529"/>
          <ac:cxnSpMkLst>
            <pc:docMk/>
            <pc:sldMk cId="674782011" sldId="312"/>
            <ac:cxnSpMk id="23" creationId="{47109669-B28A-81E5-AE96-4E2FB3491EF2}"/>
          </ac:cxnSpMkLst>
        </pc:cxnChg>
        <pc:cxnChg chg="add del mod">
          <ac:chgData name="Katherine Mesa" userId="dd7b0dd6-7f91-4ded-8476-0723d8004cb7" providerId="ADAL" clId="{B21ED189-1FE1-4D83-956D-052B84386C0F}" dt="2023-10-12T15:21:12.435" v="2700" actId="11529"/>
          <ac:cxnSpMkLst>
            <pc:docMk/>
            <pc:sldMk cId="674782011" sldId="312"/>
            <ac:cxnSpMk id="26" creationId="{6C062913-655A-9685-5026-474CC3FDA4B3}"/>
          </ac:cxnSpMkLst>
        </pc:cxnChg>
        <pc:cxnChg chg="add">
          <ac:chgData name="Katherine Mesa" userId="dd7b0dd6-7f91-4ded-8476-0723d8004cb7" providerId="ADAL" clId="{B21ED189-1FE1-4D83-956D-052B84386C0F}" dt="2023-10-12T15:21:16.501" v="2701" actId="11529"/>
          <ac:cxnSpMkLst>
            <pc:docMk/>
            <pc:sldMk cId="674782011" sldId="312"/>
            <ac:cxnSpMk id="28" creationId="{F2DF28D5-C80A-FF0C-045D-A3E011732C15}"/>
          </ac:cxnSpMkLst>
        </pc:cxnChg>
        <pc:cxnChg chg="add">
          <ac:chgData name="Katherine Mesa" userId="dd7b0dd6-7f91-4ded-8476-0723d8004cb7" providerId="ADAL" clId="{B21ED189-1FE1-4D83-956D-052B84386C0F}" dt="2023-10-12T15:21:23.068" v="2702" actId="11529"/>
          <ac:cxnSpMkLst>
            <pc:docMk/>
            <pc:sldMk cId="674782011" sldId="312"/>
            <ac:cxnSpMk id="30" creationId="{B35A4ABC-7693-287E-CD69-9CB9BF0EDA9B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2986221907" sldId="312"/>
        </pc:sldMkLst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499356975" sldId="313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197234835" sldId="313"/>
        </pc:sldMkLst>
        <pc:spChg chg="mod">
          <ac:chgData name="Katherine Mesa" userId="dd7b0dd6-7f91-4ded-8476-0723d8004cb7" providerId="ADAL" clId="{B21ED189-1FE1-4D83-956D-052B84386C0F}" dt="2023-10-12T15:23:57.799" v="2724" actId="108"/>
          <ac:spMkLst>
            <pc:docMk/>
            <pc:sldMk cId="2197234835" sldId="313"/>
            <ac:spMk id="5" creationId="{46F6D8AF-79C8-32E4-23C1-99B79466820B}"/>
          </ac:spMkLst>
        </pc:spChg>
        <pc:spChg chg="add mod">
          <ac:chgData name="Katherine Mesa" userId="dd7b0dd6-7f91-4ded-8476-0723d8004cb7" providerId="ADAL" clId="{B21ED189-1FE1-4D83-956D-052B84386C0F}" dt="2023-10-12T20:36:53.890" v="4050"/>
          <ac:spMkLst>
            <pc:docMk/>
            <pc:sldMk cId="2197234835" sldId="313"/>
            <ac:spMk id="7" creationId="{B5F362BB-A8C3-4DBD-E36E-CEB7E7460379}"/>
          </ac:spMkLst>
        </pc:spChg>
        <pc:spChg chg="mod">
          <ac:chgData name="Katherine Mesa" userId="dd7b0dd6-7f91-4ded-8476-0723d8004cb7" providerId="ADAL" clId="{B21ED189-1FE1-4D83-956D-052B84386C0F}" dt="2023-10-12T15:24:33.054" v="2729" actId="108"/>
          <ac:spMkLst>
            <pc:docMk/>
            <pc:sldMk cId="2197234835" sldId="313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4:55.520" v="2732" actId="207"/>
          <ac:spMkLst>
            <pc:docMk/>
            <pc:sldMk cId="2197234835" sldId="313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29:36.322" v="2949" actId="255"/>
          <ac:spMkLst>
            <pc:docMk/>
            <pc:sldMk cId="2197234835" sldId="313"/>
            <ac:spMk id="12" creationId="{154A2019-8F71-C471-1BC9-D7048204558E}"/>
          </ac:spMkLst>
        </pc:spChg>
        <pc:spChg chg="add mod">
          <ac:chgData name="Katherine Mesa" userId="dd7b0dd6-7f91-4ded-8476-0723d8004cb7" providerId="ADAL" clId="{B21ED189-1FE1-4D83-956D-052B84386C0F}" dt="2023-10-12T15:29:47.783" v="2950" actId="255"/>
          <ac:spMkLst>
            <pc:docMk/>
            <pc:sldMk cId="2197234835" sldId="313"/>
            <ac:spMk id="13" creationId="{F892F63B-1464-17C2-39BF-B37D50332BE1}"/>
          </ac:spMkLst>
        </pc:spChg>
        <pc:spChg chg="add mod">
          <ac:chgData name="Katherine Mesa" userId="dd7b0dd6-7f91-4ded-8476-0723d8004cb7" providerId="ADAL" clId="{B21ED189-1FE1-4D83-956D-052B84386C0F}" dt="2023-10-12T15:29:53.055" v="2951" actId="255"/>
          <ac:spMkLst>
            <pc:docMk/>
            <pc:sldMk cId="2197234835" sldId="313"/>
            <ac:spMk id="15" creationId="{4B87EC78-02B6-2BBA-F377-3944CBD6988A}"/>
          </ac:spMkLst>
        </pc:spChg>
        <pc:spChg chg="add mod">
          <ac:chgData name="Katherine Mesa" userId="dd7b0dd6-7f91-4ded-8476-0723d8004cb7" providerId="ADAL" clId="{B21ED189-1FE1-4D83-956D-052B84386C0F}" dt="2023-10-12T15:34:58.109" v="3123" actId="20577"/>
          <ac:spMkLst>
            <pc:docMk/>
            <pc:sldMk cId="2197234835" sldId="313"/>
            <ac:spMk id="16" creationId="{294C11B7-2CE8-06DC-11D0-97F8655E02B4}"/>
          </ac:spMkLst>
        </pc:spChg>
        <pc:picChg chg="add del mod">
          <ac:chgData name="Katherine Mesa" userId="dd7b0dd6-7f91-4ded-8476-0723d8004cb7" providerId="ADAL" clId="{B21ED189-1FE1-4D83-956D-052B84386C0F}" dt="2023-10-15T21:27:20.206" v="4189" actId="478"/>
          <ac:picMkLst>
            <pc:docMk/>
            <pc:sldMk cId="2197234835" sldId="313"/>
            <ac:picMk id="6" creationId="{00B3C7C9-4BE8-DBA5-E386-48EC223C5F4F}"/>
          </ac:picMkLst>
        </pc:picChg>
        <pc:picChg chg="add del">
          <ac:chgData name="Katherine Mesa" userId="dd7b0dd6-7f91-4ded-8476-0723d8004cb7" providerId="ADAL" clId="{B21ED189-1FE1-4D83-956D-052B84386C0F}" dt="2023-10-12T15:26:48.662" v="2738" actId="478"/>
          <ac:picMkLst>
            <pc:docMk/>
            <pc:sldMk cId="2197234835" sldId="313"/>
            <ac:picMk id="8" creationId="{3F6F5D9A-ADEA-2EEF-278F-5D3A8C7A10E7}"/>
          </ac:picMkLst>
        </pc:picChg>
        <pc:cxnChg chg="mod">
          <ac:chgData name="Katherine Mesa" userId="dd7b0dd6-7f91-4ded-8476-0723d8004cb7" providerId="ADAL" clId="{B21ED189-1FE1-4D83-956D-052B84386C0F}" dt="2023-10-12T15:24:39.229" v="2731" actId="14100"/>
          <ac:cxnSpMkLst>
            <pc:docMk/>
            <pc:sldMk cId="2197234835" sldId="313"/>
            <ac:cxnSpMk id="11" creationId="{86986BB3-86CE-39E1-B0E0-CBD752A66B43}"/>
          </ac:cxnSpMkLst>
        </pc:cxnChg>
        <pc:cxnChg chg="mod">
          <ac:chgData name="Katherine Mesa" userId="dd7b0dd6-7f91-4ded-8476-0723d8004cb7" providerId="ADAL" clId="{B21ED189-1FE1-4D83-956D-052B84386C0F}" dt="2023-10-12T15:24:36.387" v="2730" actId="14100"/>
          <ac:cxnSpMkLst>
            <pc:docMk/>
            <pc:sldMk cId="2197234835" sldId="313"/>
            <ac:cxnSpMk id="14" creationId="{F0B25B77-BACA-EB3A-CFDD-9EDAC8606430}"/>
          </ac:cxnSpMkLst>
        </pc:cxnChg>
        <pc:cxnChg chg="add mod">
          <ac:chgData name="Katherine Mesa" userId="dd7b0dd6-7f91-4ded-8476-0723d8004cb7" providerId="ADAL" clId="{B21ED189-1FE1-4D83-956D-052B84386C0F}" dt="2023-10-12T15:30:41.791" v="2978" actId="14100"/>
          <ac:cxnSpMkLst>
            <pc:docMk/>
            <pc:sldMk cId="2197234835" sldId="313"/>
            <ac:cxnSpMk id="18" creationId="{8653100C-061E-3568-CA64-C82411656322}"/>
          </ac:cxnSpMkLst>
        </pc:cxnChg>
        <pc:cxnChg chg="add">
          <ac:chgData name="Katherine Mesa" userId="dd7b0dd6-7f91-4ded-8476-0723d8004cb7" providerId="ADAL" clId="{B21ED189-1FE1-4D83-956D-052B84386C0F}" dt="2023-10-12T15:30:45.783" v="2979" actId="11529"/>
          <ac:cxnSpMkLst>
            <pc:docMk/>
            <pc:sldMk cId="2197234835" sldId="313"/>
            <ac:cxnSpMk id="22" creationId="{4D8E8BFA-864F-1461-F093-5806EFFADD0D}"/>
          </ac:cxnSpMkLst>
        </pc:cxnChg>
        <pc:cxnChg chg="add mod">
          <ac:chgData name="Katherine Mesa" userId="dd7b0dd6-7f91-4ded-8476-0723d8004cb7" providerId="ADAL" clId="{B21ED189-1FE1-4D83-956D-052B84386C0F}" dt="2023-10-12T15:31:01.468" v="2981" actId="14100"/>
          <ac:cxnSpMkLst>
            <pc:docMk/>
            <pc:sldMk cId="2197234835" sldId="313"/>
            <ac:cxnSpMk id="24" creationId="{20FE844E-18EC-F7A4-44AF-D682E61D7468}"/>
          </ac:cxnSpMkLst>
        </pc:cxnChg>
        <pc:cxnChg chg="add">
          <ac:chgData name="Katherine Mesa" userId="dd7b0dd6-7f91-4ded-8476-0723d8004cb7" providerId="ADAL" clId="{B21ED189-1FE1-4D83-956D-052B84386C0F}" dt="2023-10-12T15:31:06.370" v="2982" actId="11529"/>
          <ac:cxnSpMkLst>
            <pc:docMk/>
            <pc:sldMk cId="2197234835" sldId="313"/>
            <ac:cxnSpMk id="27" creationId="{E05386A9-1DA4-31A7-FE13-461F27365DB4}"/>
          </ac:cxnSpMkLst>
        </pc:cxnChg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1004279676" sldId="314"/>
        </pc:sldMkLst>
        <pc:spChg chg="mod">
          <ac:chgData name="Katherine Mesa" userId="dd7b0dd6-7f91-4ded-8476-0723d8004cb7" providerId="ADAL" clId="{B21ED189-1FE1-4D83-956D-052B84386C0F}" dt="2023-10-12T19:38:04.238" v="3694" actId="20577"/>
          <ac:spMkLst>
            <pc:docMk/>
            <pc:sldMk cId="1004279676" sldId="314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3:01.287" v="2536" actId="208"/>
          <ac:spMkLst>
            <pc:docMk/>
            <pc:sldMk cId="1004279676" sldId="314"/>
            <ac:spMk id="9" creationId="{F486CEBE-F6C3-C919-EAB9-645D639C4821}"/>
          </ac:spMkLst>
        </pc:spChg>
        <pc:spChg chg="add mod">
          <ac:chgData name="Katherine Mesa" userId="dd7b0dd6-7f91-4ded-8476-0723d8004cb7" providerId="ADAL" clId="{B21ED189-1FE1-4D83-956D-052B84386C0F}" dt="2023-10-12T20:36:49.773" v="4047"/>
          <ac:spMkLst>
            <pc:docMk/>
            <pc:sldMk cId="1004279676" sldId="314"/>
            <ac:spMk id="12" creationId="{42789BA3-7009-8508-6740-5AD434786787}"/>
          </ac:spMkLst>
        </pc:spChg>
        <pc:picChg chg="add del mod">
          <ac:chgData name="Katherine Mesa" userId="dd7b0dd6-7f91-4ded-8476-0723d8004cb7" providerId="ADAL" clId="{B21ED189-1FE1-4D83-956D-052B84386C0F}" dt="2023-10-15T21:27:13.375" v="4186" actId="478"/>
          <ac:picMkLst>
            <pc:docMk/>
            <pc:sldMk cId="1004279676" sldId="314"/>
            <ac:picMk id="11" creationId="{E546CDD1-0537-EE39-056E-CB35DE0F71E2}"/>
          </ac:picMkLst>
        </pc:picChg>
        <pc:cxnChg chg="mod">
          <ac:chgData name="Katherine Mesa" userId="dd7b0dd6-7f91-4ded-8476-0723d8004cb7" providerId="ADAL" clId="{B21ED189-1FE1-4D83-956D-052B84386C0F}" dt="2023-10-12T15:12:53.198" v="2534" actId="1076"/>
          <ac:cxnSpMkLst>
            <pc:docMk/>
            <pc:sldMk cId="1004279676" sldId="314"/>
            <ac:cxnSpMk id="8" creationId="{19F42A9A-729A-FB47-4E11-83756EADA886}"/>
          </ac:cxnSpMkLst>
        </pc:cxnChg>
        <pc:cxnChg chg="mod">
          <ac:chgData name="Katherine Mesa" userId="dd7b0dd6-7f91-4ded-8476-0723d8004cb7" providerId="ADAL" clId="{B21ED189-1FE1-4D83-956D-052B84386C0F}" dt="2023-10-12T19:37:28.491" v="3675" actId="14100"/>
          <ac:cxnSpMkLst>
            <pc:docMk/>
            <pc:sldMk cId="1004279676" sldId="314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639218280" sldId="314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96512741" sldId="315"/>
        </pc:sldMkLst>
        <pc:spChg chg="mod">
          <ac:chgData name="Katherine Mesa" userId="dd7b0dd6-7f91-4ded-8476-0723d8004cb7" providerId="ADAL" clId="{B21ED189-1FE1-4D83-956D-052B84386C0F}" dt="2023-10-12T19:37:57.948" v="3682" actId="20577"/>
          <ac:spMkLst>
            <pc:docMk/>
            <pc:sldMk cId="296512741" sldId="315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2:50.524" v="2533" actId="1582"/>
          <ac:spMkLst>
            <pc:docMk/>
            <pc:sldMk cId="296512741" sldId="315"/>
            <ac:spMk id="6" creationId="{D3D2792E-D557-1C33-0C87-80B5019D546A}"/>
          </ac:spMkLst>
        </pc:spChg>
        <pc:spChg chg="add mod">
          <ac:chgData name="Katherine Mesa" userId="dd7b0dd6-7f91-4ded-8476-0723d8004cb7" providerId="ADAL" clId="{B21ED189-1FE1-4D83-956D-052B84386C0F}" dt="2023-10-12T20:36:46.969" v="4045"/>
          <ac:spMkLst>
            <pc:docMk/>
            <pc:sldMk cId="296512741" sldId="315"/>
            <ac:spMk id="12" creationId="{4A4DFBB1-3217-31CE-8D3A-2D08B0113AB0}"/>
          </ac:spMkLst>
        </pc:spChg>
        <pc:picChg chg="add del mod">
          <ac:chgData name="Katherine Mesa" userId="dd7b0dd6-7f91-4ded-8476-0723d8004cb7" providerId="ADAL" clId="{B21ED189-1FE1-4D83-956D-052B84386C0F}" dt="2023-10-15T21:27:08.114" v="4184" actId="478"/>
          <ac:picMkLst>
            <pc:docMk/>
            <pc:sldMk cId="296512741" sldId="315"/>
            <ac:picMk id="11" creationId="{2B72F377-EE53-8733-DFE3-C18541A6C471}"/>
          </ac:picMkLst>
        </pc:picChg>
        <pc:cxnChg chg="mod">
          <ac:chgData name="Katherine Mesa" userId="dd7b0dd6-7f91-4ded-8476-0723d8004cb7" providerId="ADAL" clId="{B21ED189-1FE1-4D83-956D-052B84386C0F}" dt="2023-10-12T19:37:20.741" v="3674" actId="14100"/>
          <ac:cxnSpMkLst>
            <pc:docMk/>
            <pc:sldMk cId="296512741" sldId="315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310498355" sldId="315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767353291" sldId="316"/>
        </pc:sldMkLst>
        <pc:spChg chg="mod">
          <ac:chgData name="Katherine Mesa" userId="dd7b0dd6-7f91-4ded-8476-0723d8004cb7" providerId="ADAL" clId="{B21ED189-1FE1-4D83-956D-052B84386C0F}" dt="2023-10-12T19:38:11.847" v="3700" actId="20577"/>
          <ac:spMkLst>
            <pc:docMk/>
            <pc:sldMk cId="767353291" sldId="316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3:25.563" v="2539" actId="2085"/>
          <ac:spMkLst>
            <pc:docMk/>
            <pc:sldMk cId="767353291" sldId="316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13:33.853" v="2541" actId="1582"/>
          <ac:spMkLst>
            <pc:docMk/>
            <pc:sldMk cId="767353291" sldId="316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20:36:52.537" v="4049"/>
          <ac:spMkLst>
            <pc:docMk/>
            <pc:sldMk cId="767353291" sldId="316"/>
            <ac:spMk id="12" creationId="{E8C50938-C7EB-1C02-0EE5-8FE1BE41A3F3}"/>
          </ac:spMkLst>
        </pc:spChg>
        <pc:picChg chg="add del mod">
          <ac:chgData name="Katherine Mesa" userId="dd7b0dd6-7f91-4ded-8476-0723d8004cb7" providerId="ADAL" clId="{B21ED189-1FE1-4D83-956D-052B84386C0F}" dt="2023-10-15T21:27:18.037" v="4188" actId="478"/>
          <ac:picMkLst>
            <pc:docMk/>
            <pc:sldMk cId="767353291" sldId="316"/>
            <ac:picMk id="11" creationId="{B878F846-AB2F-B84B-1026-F4A5B720039C}"/>
          </ac:picMkLst>
        </pc:picChg>
        <pc:cxnChg chg="mod">
          <ac:chgData name="Katherine Mesa" userId="dd7b0dd6-7f91-4ded-8476-0723d8004cb7" providerId="ADAL" clId="{B21ED189-1FE1-4D83-956D-052B84386C0F}" dt="2023-10-12T19:37:33.485" v="3676" actId="14100"/>
          <ac:cxnSpMkLst>
            <pc:docMk/>
            <pc:sldMk cId="767353291" sldId="316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568222923" sldId="316"/>
        </pc:sldMkLst>
      </pc:sldChg>
      <pc:sldChg chg="addSp delSp modSp add mod ord modShow modNotesTx">
        <pc:chgData name="Katherine Mesa" userId="dd7b0dd6-7f91-4ded-8476-0723d8004cb7" providerId="ADAL" clId="{B21ED189-1FE1-4D83-956D-052B84386C0F}" dt="2023-10-16T21:47:39.716" v="7121" actId="1076"/>
        <pc:sldMkLst>
          <pc:docMk/>
          <pc:sldMk cId="34578572" sldId="317"/>
        </pc:sldMkLst>
        <pc:spChg chg="add del mod">
          <ac:chgData name="Katherine Mesa" userId="dd7b0dd6-7f91-4ded-8476-0723d8004cb7" providerId="ADAL" clId="{B21ED189-1FE1-4D83-956D-052B84386C0F}" dt="2023-10-12T15:42:10.378" v="3252" actId="478"/>
          <ac:spMkLst>
            <pc:docMk/>
            <pc:sldMk cId="34578572" sldId="317"/>
            <ac:spMk id="2" creationId="{1F3DE869-8423-4D0A-84A3-FDB2531B4620}"/>
          </ac:spMkLst>
        </pc:spChg>
        <pc:spChg chg="add mod">
          <ac:chgData name="Katherine Mesa" userId="dd7b0dd6-7f91-4ded-8476-0723d8004cb7" providerId="ADAL" clId="{B21ED189-1FE1-4D83-956D-052B84386C0F}" dt="2023-10-16T19:48:30.797" v="6438" actId="1076"/>
          <ac:spMkLst>
            <pc:docMk/>
            <pc:sldMk cId="34578572" sldId="317"/>
            <ac:spMk id="2" creationId="{8D25C069-3135-C760-605C-ADACD06F14A7}"/>
          </ac:spMkLst>
        </pc:spChg>
        <pc:spChg chg="add mod">
          <ac:chgData name="Katherine Mesa" userId="dd7b0dd6-7f91-4ded-8476-0723d8004cb7" providerId="ADAL" clId="{B21ED189-1FE1-4D83-956D-052B84386C0F}" dt="2023-10-12T20:36:56.098" v="4051"/>
          <ac:spMkLst>
            <pc:docMk/>
            <pc:sldMk cId="34578572" sldId="317"/>
            <ac:spMk id="4" creationId="{DA60A0D7-5C01-1132-F473-6E79FB9FD2B8}"/>
          </ac:spMkLst>
        </pc:spChg>
        <pc:spChg chg="mod">
          <ac:chgData name="Katherine Mesa" userId="dd7b0dd6-7f91-4ded-8476-0723d8004cb7" providerId="ADAL" clId="{B21ED189-1FE1-4D83-956D-052B84386C0F}" dt="2023-10-15T22:34:58.733" v="5428" actId="1076"/>
          <ac:spMkLst>
            <pc:docMk/>
            <pc:sldMk cId="34578572" sldId="317"/>
            <ac:spMk id="5" creationId="{C7E91482-6119-D665-1B34-DC438710EBB5}"/>
          </ac:spMkLst>
        </pc:spChg>
        <pc:spChg chg="add mod">
          <ac:chgData name="Katherine Mesa" userId="dd7b0dd6-7f91-4ded-8476-0723d8004cb7" providerId="ADAL" clId="{B21ED189-1FE1-4D83-956D-052B84386C0F}" dt="2023-10-16T19:48:48.896" v="6494" actId="20577"/>
          <ac:spMkLst>
            <pc:docMk/>
            <pc:sldMk cId="34578572" sldId="317"/>
            <ac:spMk id="8" creationId="{0DC8EEF2-5609-3B0B-4C45-604962C02765}"/>
          </ac:spMkLst>
        </pc:spChg>
        <pc:spChg chg="add mod">
          <ac:chgData name="Katherine Mesa" userId="dd7b0dd6-7f91-4ded-8476-0723d8004cb7" providerId="ADAL" clId="{B21ED189-1FE1-4D83-956D-052B84386C0F}" dt="2023-10-16T19:49:16.440" v="6562" actId="1076"/>
          <ac:spMkLst>
            <pc:docMk/>
            <pc:sldMk cId="34578572" sldId="317"/>
            <ac:spMk id="10" creationId="{3D3735FF-A445-E9B9-B214-94E9C267A5D2}"/>
          </ac:spMkLst>
        </pc:spChg>
        <pc:spChg chg="add del mod">
          <ac:chgData name="Katherine Mesa" userId="dd7b0dd6-7f91-4ded-8476-0723d8004cb7" providerId="ADAL" clId="{B21ED189-1FE1-4D83-956D-052B84386C0F}" dt="2023-10-15T22:32:11.345" v="5291" actId="478"/>
          <ac:spMkLst>
            <pc:docMk/>
            <pc:sldMk cId="34578572" sldId="317"/>
            <ac:spMk id="10" creationId="{A85223D7-630A-B326-94EE-5C6EFA5C4A85}"/>
          </ac:spMkLst>
        </pc:spChg>
        <pc:spChg chg="add del mod">
          <ac:chgData name="Katherine Mesa" userId="dd7b0dd6-7f91-4ded-8476-0723d8004cb7" providerId="ADAL" clId="{B21ED189-1FE1-4D83-956D-052B84386C0F}" dt="2023-10-16T19:49:49.688" v="6623" actId="21"/>
          <ac:spMkLst>
            <pc:docMk/>
            <pc:sldMk cId="34578572" sldId="317"/>
            <ac:spMk id="11" creationId="{218CA768-2CA9-E262-97BD-19F6FD261AC1}"/>
          </ac:spMkLst>
        </pc:spChg>
        <pc:spChg chg="add del mod">
          <ac:chgData name="Katherine Mesa" userId="dd7b0dd6-7f91-4ded-8476-0723d8004cb7" providerId="ADAL" clId="{B21ED189-1FE1-4D83-956D-052B84386C0F}" dt="2023-10-15T22:30:45.765" v="5263" actId="478"/>
          <ac:spMkLst>
            <pc:docMk/>
            <pc:sldMk cId="34578572" sldId="317"/>
            <ac:spMk id="11" creationId="{26E637CE-21E1-2D62-D7AB-ACF1258A336B}"/>
          </ac:spMkLst>
        </pc:spChg>
        <pc:spChg chg="add del mod">
          <ac:chgData name="Katherine Mesa" userId="dd7b0dd6-7f91-4ded-8476-0723d8004cb7" providerId="ADAL" clId="{B21ED189-1FE1-4D83-956D-052B84386C0F}" dt="2023-10-15T22:33:35.252" v="5355" actId="478"/>
          <ac:spMkLst>
            <pc:docMk/>
            <pc:sldMk cId="34578572" sldId="317"/>
            <ac:spMk id="12" creationId="{B8AE3FEE-6E99-E477-9A58-D8958126F7F4}"/>
          </ac:spMkLst>
        </pc:spChg>
        <pc:spChg chg="add mod">
          <ac:chgData name="Katherine Mesa" userId="dd7b0dd6-7f91-4ded-8476-0723d8004cb7" providerId="ADAL" clId="{B21ED189-1FE1-4D83-956D-052B84386C0F}" dt="2023-10-16T19:50:01.028" v="6649" actId="20577"/>
          <ac:spMkLst>
            <pc:docMk/>
            <pc:sldMk cId="34578572" sldId="317"/>
            <ac:spMk id="12" creationId="{E7850C1C-2B6A-72BB-3E2D-04C85ABE5475}"/>
          </ac:spMkLst>
        </pc:spChg>
        <pc:spChg chg="add mod">
          <ac:chgData name="Katherine Mesa" userId="dd7b0dd6-7f91-4ded-8476-0723d8004cb7" providerId="ADAL" clId="{B21ED189-1FE1-4D83-956D-052B84386C0F}" dt="2023-10-16T19:50:13.241" v="6676" actId="20577"/>
          <ac:spMkLst>
            <pc:docMk/>
            <pc:sldMk cId="34578572" sldId="317"/>
            <ac:spMk id="13" creationId="{82B23B2B-F947-C780-7196-5EF98D1C8527}"/>
          </ac:spMkLst>
        </pc:spChg>
        <pc:spChg chg="add del mod">
          <ac:chgData name="Katherine Mesa" userId="dd7b0dd6-7f91-4ded-8476-0723d8004cb7" providerId="ADAL" clId="{B21ED189-1FE1-4D83-956D-052B84386C0F}" dt="2023-10-15T22:32:42.398" v="5314" actId="478"/>
          <ac:spMkLst>
            <pc:docMk/>
            <pc:sldMk cId="34578572" sldId="317"/>
            <ac:spMk id="13" creationId="{F4442A88-DAC2-E14B-6F2E-2EBA906985D3}"/>
          </ac:spMkLst>
        </pc:spChg>
        <pc:spChg chg="add mod">
          <ac:chgData name="Katherine Mesa" userId="dd7b0dd6-7f91-4ded-8476-0723d8004cb7" providerId="ADAL" clId="{B21ED189-1FE1-4D83-956D-052B84386C0F}" dt="2023-10-16T21:46:41.460" v="7079" actId="1076"/>
          <ac:spMkLst>
            <pc:docMk/>
            <pc:sldMk cId="34578572" sldId="317"/>
            <ac:spMk id="14" creationId="{14A04979-9A2D-9D4E-A221-3BCE56DF8730}"/>
          </ac:spMkLst>
        </pc:spChg>
        <pc:spChg chg="add del mod">
          <ac:chgData name="Katherine Mesa" userId="dd7b0dd6-7f91-4ded-8476-0723d8004cb7" providerId="ADAL" clId="{B21ED189-1FE1-4D83-956D-052B84386C0F}" dt="2023-10-15T22:33:32.364" v="5353" actId="478"/>
          <ac:spMkLst>
            <pc:docMk/>
            <pc:sldMk cId="34578572" sldId="317"/>
            <ac:spMk id="14" creationId="{D907E350-C75E-3534-D1D0-BF9A232347A3}"/>
          </ac:spMkLst>
        </pc:spChg>
        <pc:spChg chg="add mod">
          <ac:chgData name="Katherine Mesa" userId="dd7b0dd6-7f91-4ded-8476-0723d8004cb7" providerId="ADAL" clId="{B21ED189-1FE1-4D83-956D-052B84386C0F}" dt="2023-10-16T21:46:45.070" v="7081" actId="1076"/>
          <ac:spMkLst>
            <pc:docMk/>
            <pc:sldMk cId="34578572" sldId="317"/>
            <ac:spMk id="15" creationId="{56E7F0E9-CD38-26D4-24CC-E42DF3B77A84}"/>
          </ac:spMkLst>
        </pc:spChg>
        <pc:spChg chg="add del mod">
          <ac:chgData name="Katherine Mesa" userId="dd7b0dd6-7f91-4ded-8476-0723d8004cb7" providerId="ADAL" clId="{B21ED189-1FE1-4D83-956D-052B84386C0F}" dt="2023-10-15T22:33:46.736" v="5359" actId="478"/>
          <ac:spMkLst>
            <pc:docMk/>
            <pc:sldMk cId="34578572" sldId="317"/>
            <ac:spMk id="15" creationId="{B7BF9D49-0687-1F58-7DA5-DC8A21C67796}"/>
          </ac:spMkLst>
        </pc:spChg>
        <pc:spChg chg="add mod">
          <ac:chgData name="Katherine Mesa" userId="dd7b0dd6-7f91-4ded-8476-0723d8004cb7" providerId="ADAL" clId="{B21ED189-1FE1-4D83-956D-052B84386C0F}" dt="2023-10-16T21:46:49.613" v="7083" actId="1076"/>
          <ac:spMkLst>
            <pc:docMk/>
            <pc:sldMk cId="34578572" sldId="317"/>
            <ac:spMk id="16" creationId="{CB67CE79-1499-AA7E-8114-BE8BD8CAF7C7}"/>
          </ac:spMkLst>
        </pc:spChg>
        <pc:spChg chg="add mod">
          <ac:chgData name="Katherine Mesa" userId="dd7b0dd6-7f91-4ded-8476-0723d8004cb7" providerId="ADAL" clId="{B21ED189-1FE1-4D83-956D-052B84386C0F}" dt="2023-10-16T21:46:53.017" v="7085" actId="1076"/>
          <ac:spMkLst>
            <pc:docMk/>
            <pc:sldMk cId="34578572" sldId="317"/>
            <ac:spMk id="17" creationId="{6A109546-E4E8-85A4-9196-58DA30AC1607}"/>
          </ac:spMkLst>
        </pc:spChg>
        <pc:spChg chg="add mod">
          <ac:chgData name="Katherine Mesa" userId="dd7b0dd6-7f91-4ded-8476-0723d8004cb7" providerId="ADAL" clId="{B21ED189-1FE1-4D83-956D-052B84386C0F}" dt="2023-10-16T21:46:59.158" v="7087" actId="1076"/>
          <ac:spMkLst>
            <pc:docMk/>
            <pc:sldMk cId="34578572" sldId="317"/>
            <ac:spMk id="18" creationId="{3E8C0971-140A-BF52-18DD-1C665DA29582}"/>
          </ac:spMkLst>
        </pc:spChg>
        <pc:spChg chg="add mod">
          <ac:chgData name="Katherine Mesa" userId="dd7b0dd6-7f91-4ded-8476-0723d8004cb7" providerId="ADAL" clId="{B21ED189-1FE1-4D83-956D-052B84386C0F}" dt="2023-10-16T21:47:37.132" v="7120" actId="1076"/>
          <ac:spMkLst>
            <pc:docMk/>
            <pc:sldMk cId="34578572" sldId="317"/>
            <ac:spMk id="19" creationId="{01AA8D81-B209-D353-6472-1306A5AB82A5}"/>
          </ac:spMkLst>
        </pc:spChg>
        <pc:spChg chg="add mod">
          <ac:chgData name="Katherine Mesa" userId="dd7b0dd6-7f91-4ded-8476-0723d8004cb7" providerId="ADAL" clId="{B21ED189-1FE1-4D83-956D-052B84386C0F}" dt="2023-10-16T21:47:39.716" v="7121" actId="1076"/>
          <ac:spMkLst>
            <pc:docMk/>
            <pc:sldMk cId="34578572" sldId="317"/>
            <ac:spMk id="20" creationId="{1E3B75F4-2DF0-8F9F-2E54-F69CE7568BCA}"/>
          </ac:spMkLst>
        </pc:spChg>
        <pc:spChg chg="add del mod">
          <ac:chgData name="Katherine Mesa" userId="dd7b0dd6-7f91-4ded-8476-0723d8004cb7" providerId="ADAL" clId="{B21ED189-1FE1-4D83-956D-052B84386C0F}" dt="2023-10-12T15:48:11.245" v="3431"/>
          <ac:spMkLst>
            <pc:docMk/>
            <pc:sldMk cId="34578572" sldId="317"/>
            <ac:spMk id="31" creationId="{85E2A65A-F71C-BA0A-0EB8-6C7DCAE120A4}"/>
          </ac:spMkLst>
        </pc:spChg>
        <pc:spChg chg="add mod">
          <ac:chgData name="Katherine Mesa" userId="dd7b0dd6-7f91-4ded-8476-0723d8004cb7" providerId="ADAL" clId="{B21ED189-1FE1-4D83-956D-052B84386C0F}" dt="2023-10-15T22:34:28.242" v="5401" actId="1076"/>
          <ac:spMkLst>
            <pc:docMk/>
            <pc:sldMk cId="34578572" sldId="317"/>
            <ac:spMk id="44" creationId="{973D32E2-0AE6-54DD-4004-48F6AE984458}"/>
          </ac:spMkLst>
        </pc:spChg>
        <pc:spChg chg="add mod">
          <ac:chgData name="Katherine Mesa" userId="dd7b0dd6-7f91-4ded-8476-0723d8004cb7" providerId="ADAL" clId="{B21ED189-1FE1-4D83-956D-052B84386C0F}" dt="2023-10-15T22:32:52.074" v="5316" actId="1076"/>
          <ac:spMkLst>
            <pc:docMk/>
            <pc:sldMk cId="34578572" sldId="317"/>
            <ac:spMk id="46" creationId="{42E6AE7D-9763-5812-D945-EC8F63006AAF}"/>
          </ac:spMkLst>
        </pc:spChg>
        <pc:spChg chg="add mod">
          <ac:chgData name="Katherine Mesa" userId="dd7b0dd6-7f91-4ded-8476-0723d8004cb7" providerId="ADAL" clId="{B21ED189-1FE1-4D83-956D-052B84386C0F}" dt="2023-10-15T22:33:26.484" v="5350" actId="1076"/>
          <ac:spMkLst>
            <pc:docMk/>
            <pc:sldMk cId="34578572" sldId="317"/>
            <ac:spMk id="48" creationId="{95A0B305-16CB-6BCE-80F3-8367FD4C9F14}"/>
          </ac:spMkLst>
        </pc:spChg>
        <pc:spChg chg="add mod">
          <ac:chgData name="Katherine Mesa" userId="dd7b0dd6-7f91-4ded-8476-0723d8004cb7" providerId="ADAL" clId="{B21ED189-1FE1-4D83-956D-052B84386C0F}" dt="2023-10-15T22:34:12.715" v="5381" actId="20577"/>
          <ac:spMkLst>
            <pc:docMk/>
            <pc:sldMk cId="34578572" sldId="317"/>
            <ac:spMk id="52" creationId="{213FDBF4-9D23-2926-53DD-C4EA8F90103C}"/>
          </ac:spMkLst>
        </pc:spChg>
        <pc:spChg chg="add mod">
          <ac:chgData name="Katherine Mesa" userId="dd7b0dd6-7f91-4ded-8476-0723d8004cb7" providerId="ADAL" clId="{B21ED189-1FE1-4D83-956D-052B84386C0F}" dt="2023-10-15T22:34:33.197" v="5402" actId="1076"/>
          <ac:spMkLst>
            <pc:docMk/>
            <pc:sldMk cId="34578572" sldId="317"/>
            <ac:spMk id="53" creationId="{0CBCC74D-83A9-CD51-DC40-7BC369DE27E4}"/>
          </ac:spMkLst>
        </pc:spChg>
        <pc:spChg chg="add mod">
          <ac:chgData name="Katherine Mesa" userId="dd7b0dd6-7f91-4ded-8476-0723d8004cb7" providerId="ADAL" clId="{B21ED189-1FE1-4D83-956D-052B84386C0F}" dt="2023-10-15T22:34:48.351" v="5425" actId="20577"/>
          <ac:spMkLst>
            <pc:docMk/>
            <pc:sldMk cId="34578572" sldId="317"/>
            <ac:spMk id="54" creationId="{0455B319-4CF4-D475-2E23-1536F33480AC}"/>
          </ac:spMkLst>
        </pc:spChg>
        <pc:picChg chg="add del mod">
          <ac:chgData name="Katherine Mesa" userId="dd7b0dd6-7f91-4ded-8476-0723d8004cb7" providerId="ADAL" clId="{B21ED189-1FE1-4D83-956D-052B84386C0F}" dt="2023-10-15T21:27:26.195" v="4190" actId="478"/>
          <ac:picMkLst>
            <pc:docMk/>
            <pc:sldMk cId="34578572" sldId="317"/>
            <ac:picMk id="2" creationId="{A7BB4132-B94B-383D-E51A-26DDB46177E5}"/>
          </ac:picMkLst>
        </pc:picChg>
        <pc:picChg chg="add mod">
          <ac:chgData name="Katherine Mesa" userId="dd7b0dd6-7f91-4ded-8476-0723d8004cb7" providerId="ADAL" clId="{B21ED189-1FE1-4D83-956D-052B84386C0F}" dt="2023-10-15T22:29:59.065" v="5257" actId="1076"/>
          <ac:picMkLst>
            <pc:docMk/>
            <pc:sldMk cId="34578572" sldId="317"/>
            <ac:picMk id="9" creationId="{0470DB90-E7DA-2A9C-50E4-8A594E89247A}"/>
          </ac:picMkLst>
        </pc:picChg>
        <pc:picChg chg="add del mod">
          <ac:chgData name="Katherine Mesa" userId="dd7b0dd6-7f91-4ded-8476-0723d8004cb7" providerId="ADAL" clId="{B21ED189-1FE1-4D83-956D-052B84386C0F}" dt="2023-10-15T22:28:05.717" v="5241" actId="478"/>
          <ac:picMkLst>
            <pc:docMk/>
            <pc:sldMk cId="34578572" sldId="317"/>
            <ac:picMk id="18" creationId="{51D579AF-BDE8-975B-6E09-208B3BBB52A3}"/>
          </ac:picMkLst>
        </pc:picChg>
        <pc:picChg chg="add del mod">
          <ac:chgData name="Katherine Mesa" userId="dd7b0dd6-7f91-4ded-8476-0723d8004cb7" providerId="ADAL" clId="{B21ED189-1FE1-4D83-956D-052B84386C0F}" dt="2023-10-15T22:28:05.717" v="5241" actId="478"/>
          <ac:picMkLst>
            <pc:docMk/>
            <pc:sldMk cId="34578572" sldId="317"/>
            <ac:picMk id="21" creationId="{8E0B0B57-DC8C-30A7-A242-94C023D9A1F5}"/>
          </ac:picMkLst>
        </pc:picChg>
        <pc:picChg chg="add mod">
          <ac:chgData name="Katherine Mesa" userId="dd7b0dd6-7f91-4ded-8476-0723d8004cb7" providerId="ADAL" clId="{B21ED189-1FE1-4D83-956D-052B84386C0F}" dt="2023-10-15T22:30:02.177" v="5258" actId="1076"/>
          <ac:picMkLst>
            <pc:docMk/>
            <pc:sldMk cId="34578572" sldId="317"/>
            <ac:picMk id="24" creationId="{E55227A9-6682-7447-159E-BDC3A652DC89}"/>
          </ac:picMkLst>
        </pc:picChg>
        <pc:picChg chg="add mod">
          <ac:chgData name="Katherine Mesa" userId="dd7b0dd6-7f91-4ded-8476-0723d8004cb7" providerId="ADAL" clId="{B21ED189-1FE1-4D83-956D-052B84386C0F}" dt="2023-10-15T22:30:11.408" v="5260" actId="1076"/>
          <ac:picMkLst>
            <pc:docMk/>
            <pc:sldMk cId="34578572" sldId="317"/>
            <ac:picMk id="28" creationId="{B30DEF5D-0B7E-34F0-F10F-2CD7AC9C6FFF}"/>
          </ac:picMkLst>
        </pc:picChg>
        <pc:picChg chg="add mod">
          <ac:chgData name="Katherine Mesa" userId="dd7b0dd6-7f91-4ded-8476-0723d8004cb7" providerId="ADAL" clId="{B21ED189-1FE1-4D83-956D-052B84386C0F}" dt="2023-10-15T22:30:07.131" v="5259" actId="1076"/>
          <ac:picMkLst>
            <pc:docMk/>
            <pc:sldMk cId="34578572" sldId="317"/>
            <ac:picMk id="31" creationId="{70E54825-BD55-127F-C32F-B760EF6F2900}"/>
          </ac:picMkLst>
        </pc:picChg>
        <pc:picChg chg="add mod">
          <ac:chgData name="Katherine Mesa" userId="dd7b0dd6-7f91-4ded-8476-0723d8004cb7" providerId="ADAL" clId="{B21ED189-1FE1-4D83-956D-052B84386C0F}" dt="2023-10-15T22:29:17.320" v="5252" actId="1076"/>
          <ac:picMkLst>
            <pc:docMk/>
            <pc:sldMk cId="34578572" sldId="317"/>
            <ac:picMk id="33" creationId="{D657BFE0-92A7-15A9-90DB-BFD1378E176A}"/>
          </ac:picMkLst>
        </pc:picChg>
        <pc:picChg chg="add mod">
          <ac:chgData name="Katherine Mesa" userId="dd7b0dd6-7f91-4ded-8476-0723d8004cb7" providerId="ADAL" clId="{B21ED189-1FE1-4D83-956D-052B84386C0F}" dt="2023-10-15T22:29:42.740" v="5255" actId="1076"/>
          <ac:picMkLst>
            <pc:docMk/>
            <pc:sldMk cId="34578572" sldId="317"/>
            <ac:picMk id="35" creationId="{C525287C-6D39-B8E7-3BBF-404DCCE20A23}"/>
          </ac:picMkLst>
        </pc:picChg>
        <pc:cxnChg chg="add mod">
          <ac:chgData name="Katherine Mesa" userId="dd7b0dd6-7f91-4ded-8476-0723d8004cb7" providerId="ADAL" clId="{B21ED189-1FE1-4D83-956D-052B84386C0F}" dt="2023-10-15T22:30:18.067" v="5261" actId="14100"/>
          <ac:cxnSpMkLst>
            <pc:docMk/>
            <pc:sldMk cId="34578572" sldId="317"/>
            <ac:cxnSpMk id="7" creationId="{5B6251A0-EADD-A1DA-4F29-DAE9F185AB92}"/>
          </ac:cxnSpMkLst>
        </pc:cxnChg>
        <pc:cxnChg chg="add del mod">
          <ac:chgData name="Katherine Mesa" userId="dd7b0dd6-7f91-4ded-8476-0723d8004cb7" providerId="ADAL" clId="{B21ED189-1FE1-4D83-956D-052B84386C0F}" dt="2023-10-15T22:30:53.204" v="5265" actId="478"/>
          <ac:cxnSpMkLst>
            <pc:docMk/>
            <pc:sldMk cId="34578572" sldId="317"/>
            <ac:cxnSpMk id="17" creationId="{73FA6CA7-402C-6DDC-CEC8-B73939653312}"/>
          </ac:cxnSpMkLst>
        </pc:cxnChg>
        <pc:cxnChg chg="add del mod">
          <ac:chgData name="Katherine Mesa" userId="dd7b0dd6-7f91-4ded-8476-0723d8004cb7" providerId="ADAL" clId="{B21ED189-1FE1-4D83-956D-052B84386C0F}" dt="2023-10-15T22:32:43.504" v="5315" actId="478"/>
          <ac:cxnSpMkLst>
            <pc:docMk/>
            <pc:sldMk cId="34578572" sldId="317"/>
            <ac:cxnSpMk id="20" creationId="{22B2249D-B959-6873-2254-430C615AD755}"/>
          </ac:cxnSpMkLst>
        </pc:cxnChg>
        <pc:cxnChg chg="add del mod">
          <ac:chgData name="Katherine Mesa" userId="dd7b0dd6-7f91-4ded-8476-0723d8004cb7" providerId="ADAL" clId="{B21ED189-1FE1-4D83-956D-052B84386C0F}" dt="2023-10-15T22:33:33.721" v="5354" actId="478"/>
          <ac:cxnSpMkLst>
            <pc:docMk/>
            <pc:sldMk cId="34578572" sldId="317"/>
            <ac:cxnSpMk id="23" creationId="{DC8CDC14-F2E0-F0A6-D643-CA3DB4886075}"/>
          </ac:cxnSpMkLst>
        </pc:cxnChg>
        <pc:cxnChg chg="add del mod">
          <ac:chgData name="Katherine Mesa" userId="dd7b0dd6-7f91-4ded-8476-0723d8004cb7" providerId="ADAL" clId="{B21ED189-1FE1-4D83-956D-052B84386C0F}" dt="2023-10-15T22:32:12.654" v="5292" actId="478"/>
          <ac:cxnSpMkLst>
            <pc:docMk/>
            <pc:sldMk cId="34578572" sldId="317"/>
            <ac:cxnSpMk id="25" creationId="{DBF80ABF-D248-D610-A106-1FE827818C48}"/>
          </ac:cxnSpMkLst>
        </pc:cxnChg>
        <pc:cxnChg chg="add del mod">
          <ac:chgData name="Katherine Mesa" userId="dd7b0dd6-7f91-4ded-8476-0723d8004cb7" providerId="ADAL" clId="{B21ED189-1FE1-4D83-956D-052B84386C0F}" dt="2023-10-15T22:33:36.516" v="5356" actId="478"/>
          <ac:cxnSpMkLst>
            <pc:docMk/>
            <pc:sldMk cId="34578572" sldId="317"/>
            <ac:cxnSpMk id="27" creationId="{EAE177F2-3505-741A-7285-1280B446CEE9}"/>
          </ac:cxnSpMkLst>
        </pc:cxnChg>
        <pc:cxnChg chg="add del mod">
          <ac:chgData name="Katherine Mesa" userId="dd7b0dd6-7f91-4ded-8476-0723d8004cb7" providerId="ADAL" clId="{B21ED189-1FE1-4D83-956D-052B84386C0F}" dt="2023-10-15T22:33:47.905" v="5360" actId="478"/>
          <ac:cxnSpMkLst>
            <pc:docMk/>
            <pc:sldMk cId="34578572" sldId="317"/>
            <ac:cxnSpMk id="30" creationId="{CFC32D3D-5E22-9E21-C0F1-F445FBFEBF88}"/>
          </ac:cxnSpMkLst>
        </pc:cxnChg>
        <pc:cxnChg chg="add del">
          <ac:chgData name="Katherine Mesa" userId="dd7b0dd6-7f91-4ded-8476-0723d8004cb7" providerId="ADAL" clId="{B21ED189-1FE1-4D83-956D-052B84386C0F}" dt="2023-10-15T22:31:07.855" v="5267" actId="11529"/>
          <ac:cxnSpMkLst>
            <pc:docMk/>
            <pc:sldMk cId="34578572" sldId="317"/>
            <ac:cxnSpMk id="39" creationId="{257BFFD0-B514-8239-AC2C-BC02CFC68CBB}"/>
          </ac:cxnSpMkLst>
        </pc:cxnChg>
        <pc:cxnChg chg="add del">
          <ac:chgData name="Katherine Mesa" userId="dd7b0dd6-7f91-4ded-8476-0723d8004cb7" providerId="ADAL" clId="{B21ED189-1FE1-4D83-956D-052B84386C0F}" dt="2023-10-15T22:31:24.553" v="5269" actId="478"/>
          <ac:cxnSpMkLst>
            <pc:docMk/>
            <pc:sldMk cId="34578572" sldId="317"/>
            <ac:cxnSpMk id="41" creationId="{3E4ECA5A-7EAC-F896-3BDB-9E98244C656B}"/>
          </ac:cxnSpMkLst>
        </pc:cxnChg>
        <pc:cxnChg chg="add mod">
          <ac:chgData name="Katherine Mesa" userId="dd7b0dd6-7f91-4ded-8476-0723d8004cb7" providerId="ADAL" clId="{B21ED189-1FE1-4D83-956D-052B84386C0F}" dt="2023-10-15T22:31:35.542" v="5271" actId="208"/>
          <ac:cxnSpMkLst>
            <pc:docMk/>
            <pc:sldMk cId="34578572" sldId="317"/>
            <ac:cxnSpMk id="43" creationId="{B59B3D9D-90AB-6CBD-BF43-FB8F9DBC1E8D}"/>
          </ac:cxnSpMkLst>
        </pc:cxnChg>
        <pc:cxnChg chg="add mod">
          <ac:chgData name="Katherine Mesa" userId="dd7b0dd6-7f91-4ded-8476-0723d8004cb7" providerId="ADAL" clId="{B21ED189-1FE1-4D83-956D-052B84386C0F}" dt="2023-10-15T22:32:22.098" v="5294" actId="1076"/>
          <ac:cxnSpMkLst>
            <pc:docMk/>
            <pc:sldMk cId="34578572" sldId="317"/>
            <ac:cxnSpMk id="45" creationId="{604CCF00-DC65-156B-6693-C437C18D1A6E}"/>
          </ac:cxnSpMkLst>
        </pc:cxnChg>
        <pc:cxnChg chg="add mod">
          <ac:chgData name="Katherine Mesa" userId="dd7b0dd6-7f91-4ded-8476-0723d8004cb7" providerId="ADAL" clId="{B21ED189-1FE1-4D83-956D-052B84386C0F}" dt="2023-10-15T22:33:03.022" v="5318" actId="1076"/>
          <ac:cxnSpMkLst>
            <pc:docMk/>
            <pc:sldMk cId="34578572" sldId="317"/>
            <ac:cxnSpMk id="47" creationId="{8689AAEF-53B9-2FEC-99ED-C7EA731DEAF6}"/>
          </ac:cxnSpMkLst>
        </pc:cxnChg>
        <pc:cxnChg chg="add mod">
          <ac:chgData name="Katherine Mesa" userId="dd7b0dd6-7f91-4ded-8476-0723d8004cb7" providerId="ADAL" clId="{B21ED189-1FE1-4D83-956D-052B84386C0F}" dt="2023-10-15T22:33:44.677" v="5358" actId="1076"/>
          <ac:cxnSpMkLst>
            <pc:docMk/>
            <pc:sldMk cId="34578572" sldId="317"/>
            <ac:cxnSpMk id="49" creationId="{9703C95E-07EE-75AD-2273-3C9A707357F2}"/>
          </ac:cxnSpMkLst>
        </pc:cxnChg>
        <pc:cxnChg chg="add mod">
          <ac:chgData name="Katherine Mesa" userId="dd7b0dd6-7f91-4ded-8476-0723d8004cb7" providerId="ADAL" clId="{B21ED189-1FE1-4D83-956D-052B84386C0F}" dt="2023-10-15T22:33:53.720" v="5362" actId="1076"/>
          <ac:cxnSpMkLst>
            <pc:docMk/>
            <pc:sldMk cId="34578572" sldId="317"/>
            <ac:cxnSpMk id="50" creationId="{35BFC466-3B0B-16F8-23CC-BCE74EC1A0F2}"/>
          </ac:cxnSpMkLst>
        </pc:cxnChg>
        <pc:cxnChg chg="add mod">
          <ac:chgData name="Katherine Mesa" userId="dd7b0dd6-7f91-4ded-8476-0723d8004cb7" providerId="ADAL" clId="{B21ED189-1FE1-4D83-956D-052B84386C0F}" dt="2023-10-15T22:33:58.362" v="5364" actId="1076"/>
          <ac:cxnSpMkLst>
            <pc:docMk/>
            <pc:sldMk cId="34578572" sldId="317"/>
            <ac:cxnSpMk id="51" creationId="{F21E8B0B-A56D-9240-6EB0-D3BD298BA9CE}"/>
          </ac:cxnSpMkLst>
        </pc:cxnChg>
      </pc:sldChg>
      <pc:sldChg chg="addSp delSp modSp add mod">
        <pc:chgData name="Katherine Mesa" userId="dd7b0dd6-7f91-4ded-8476-0723d8004cb7" providerId="ADAL" clId="{B21ED189-1FE1-4D83-956D-052B84386C0F}" dt="2023-10-15T22:36:10.903" v="5438" actId="1076"/>
        <pc:sldMkLst>
          <pc:docMk/>
          <pc:sldMk cId="1217811055" sldId="318"/>
        </pc:sldMkLst>
        <pc:spChg chg="mod">
          <ac:chgData name="Katherine Mesa" userId="dd7b0dd6-7f91-4ded-8476-0723d8004cb7" providerId="ADAL" clId="{B21ED189-1FE1-4D83-956D-052B84386C0F}" dt="2023-10-15T22:36:03.497" v="5437" actId="1076"/>
          <ac:spMkLst>
            <pc:docMk/>
            <pc:sldMk cId="1217811055" sldId="318"/>
            <ac:spMk id="5" creationId="{C7E91482-6119-D665-1B34-DC438710EBB5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0" creationId="{A85223D7-630A-B326-94EE-5C6EFA5C4A85}"/>
          </ac:spMkLst>
        </pc:spChg>
        <pc:spChg chg="del">
          <ac:chgData name="Katherine Mesa" userId="dd7b0dd6-7f91-4ded-8476-0723d8004cb7" providerId="ADAL" clId="{B21ED189-1FE1-4D83-956D-052B84386C0F}" dt="2023-10-12T15:48:23.437" v="3435" actId="478"/>
          <ac:spMkLst>
            <pc:docMk/>
            <pc:sldMk cId="1217811055" sldId="318"/>
            <ac:spMk id="11" creationId="{26E637CE-21E1-2D62-D7AB-ACF1258A336B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2" creationId="{B8AE3FEE-6E99-E477-9A58-D8958126F7F4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3" creationId="{F4442A88-DAC2-E14B-6F2E-2EBA906985D3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4" creationId="{D907E350-C75E-3534-D1D0-BF9A232347A3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5" creationId="{B7BF9D49-0687-1F58-7DA5-DC8A21C67796}"/>
          </ac:spMkLst>
        </pc:spChg>
        <pc:picChg chg="add del mod">
          <ac:chgData name="Katherine Mesa" userId="dd7b0dd6-7f91-4ded-8476-0723d8004cb7" providerId="ADAL" clId="{B21ED189-1FE1-4D83-956D-052B84386C0F}" dt="2023-10-15T21:27:28.678" v="4191" actId="478"/>
          <ac:picMkLst>
            <pc:docMk/>
            <pc:sldMk cId="1217811055" sldId="318"/>
            <ac:picMk id="2" creationId="{7D64F273-E8CE-A750-45BA-5F6E84FA43E8}"/>
          </ac:picMkLst>
        </pc:picChg>
        <pc:picChg chg="add mod ord">
          <ac:chgData name="Katherine Mesa" userId="dd7b0dd6-7f91-4ded-8476-0723d8004cb7" providerId="ADAL" clId="{B21ED189-1FE1-4D83-956D-052B84386C0F}" dt="2023-10-15T22:36:10.903" v="5438" actId="1076"/>
          <ac:picMkLst>
            <pc:docMk/>
            <pc:sldMk cId="1217811055" sldId="318"/>
            <ac:picMk id="7" creationId="{F38D2265-EA17-48A0-8BA0-724D59DFB0D7}"/>
          </ac:picMkLst>
        </pc:picChg>
        <pc:cxnChg chg="del">
          <ac:chgData name="Katherine Mesa" userId="dd7b0dd6-7f91-4ded-8476-0723d8004cb7" providerId="ADAL" clId="{B21ED189-1FE1-4D83-956D-052B84386C0F}" dt="2023-10-12T15:48:24.985" v="3436" actId="478"/>
          <ac:cxnSpMkLst>
            <pc:docMk/>
            <pc:sldMk cId="1217811055" sldId="318"/>
            <ac:cxnSpMk id="7" creationId="{5B6251A0-EADD-A1DA-4F29-DAE9F185AB92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17" creationId="{73FA6CA7-402C-6DDC-CEC8-B73939653312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0" creationId="{22B2249D-B959-6873-2254-430C615AD755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3" creationId="{DC8CDC14-F2E0-F0A6-D643-CA3DB4886075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5" creationId="{DBF80ABF-D248-D610-A106-1FE827818C48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7" creationId="{EAE177F2-3505-741A-7285-1280B446CEE9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30" creationId="{CFC32D3D-5E22-9E21-C0F1-F445FBFEBF88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318281322" sldId="319"/>
        </pc:sldMkLst>
      </pc:sldChg>
      <pc:sldChg chg="addSp delSp modSp add del mod ord">
        <pc:chgData name="Katherine Mesa" userId="dd7b0dd6-7f91-4ded-8476-0723d8004cb7" providerId="ADAL" clId="{B21ED189-1FE1-4D83-956D-052B84386C0F}" dt="2023-10-16T21:09:17.745" v="6699" actId="2696"/>
        <pc:sldMkLst>
          <pc:docMk/>
          <pc:sldMk cId="3808629655" sldId="319"/>
        </pc:sldMkLst>
        <pc:spChg chg="mod">
          <ac:chgData name="Katherine Mesa" userId="dd7b0dd6-7f91-4ded-8476-0723d8004cb7" providerId="ADAL" clId="{B21ED189-1FE1-4D83-956D-052B84386C0F}" dt="2023-10-12T15:53:03.614" v="3516" actId="108"/>
          <ac:spMkLst>
            <pc:docMk/>
            <pc:sldMk cId="3808629655" sldId="319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2T20:36:29.840" v="4038" actId="20577"/>
          <ac:spMkLst>
            <pc:docMk/>
            <pc:sldMk cId="3808629655" sldId="319"/>
            <ac:spMk id="6" creationId="{611A96CF-3936-45B8-310D-5F0B23463940}"/>
          </ac:spMkLst>
        </pc:spChg>
        <pc:spChg chg="mod">
          <ac:chgData name="Katherine Mesa" userId="dd7b0dd6-7f91-4ded-8476-0723d8004cb7" providerId="ADAL" clId="{B21ED189-1FE1-4D83-956D-052B84386C0F}" dt="2023-10-15T22:03:03.484" v="4638" actId="108"/>
          <ac:spMkLst>
            <pc:docMk/>
            <pc:sldMk cId="3808629655" sldId="319"/>
            <ac:spMk id="9" creationId="{B3C4D1C5-9304-00F0-17C4-89AEC0DE411D}"/>
          </ac:spMkLst>
        </pc:spChg>
        <pc:spChg chg="add del mod">
          <ac:chgData name="Katherine Mesa" userId="dd7b0dd6-7f91-4ded-8476-0723d8004cb7" providerId="ADAL" clId="{B21ED189-1FE1-4D83-956D-052B84386C0F}" dt="2023-10-15T21:42:34.505" v="4502"/>
          <ac:spMkLst>
            <pc:docMk/>
            <pc:sldMk cId="3808629655" sldId="319"/>
            <ac:spMk id="14" creationId="{2DBE3776-5B9F-AD02-AEE2-7426E886C781}"/>
          </ac:spMkLst>
        </pc:spChg>
        <pc:picChg chg="add del mod">
          <ac:chgData name="Katherine Mesa" userId="dd7b0dd6-7f91-4ded-8476-0723d8004cb7" providerId="ADAL" clId="{B21ED189-1FE1-4D83-956D-052B84386C0F}" dt="2023-10-15T21:26:41.953" v="4177" actId="478"/>
          <ac:picMkLst>
            <pc:docMk/>
            <pc:sldMk cId="3808629655" sldId="319"/>
            <ac:picMk id="4" creationId="{1964D3C6-AD8C-8B82-8125-EC3303D9C5C5}"/>
          </ac:picMkLst>
        </pc:picChg>
        <pc:picChg chg="add del">
          <ac:chgData name="Katherine Mesa" userId="dd7b0dd6-7f91-4ded-8476-0723d8004cb7" providerId="ADAL" clId="{B21ED189-1FE1-4D83-956D-052B84386C0F}" dt="2023-10-15T21:30:36.125" v="4205" actId="22"/>
          <ac:picMkLst>
            <pc:docMk/>
            <pc:sldMk cId="3808629655" sldId="319"/>
            <ac:picMk id="11" creationId="{55E91041-9606-6E24-2B6B-DF14CA94F07B}"/>
          </ac:picMkLst>
        </pc:picChg>
      </pc:sldChg>
      <pc:sldChg chg="addSp delSp modSp add del mod">
        <pc:chgData name="Katherine Mesa" userId="dd7b0dd6-7f91-4ded-8476-0723d8004cb7" providerId="ADAL" clId="{B21ED189-1FE1-4D83-956D-052B84386C0F}" dt="2023-10-12T20:48:45.843" v="4146" actId="2696"/>
        <pc:sldMkLst>
          <pc:docMk/>
          <pc:sldMk cId="42756791" sldId="320"/>
        </pc:sldMkLst>
        <pc:spChg chg="del">
          <ac:chgData name="Katherine Mesa" userId="dd7b0dd6-7f91-4ded-8476-0723d8004cb7" providerId="ADAL" clId="{B21ED189-1FE1-4D83-956D-052B84386C0F}" dt="2023-10-12T20:42:52.456" v="4081" actId="478"/>
          <ac:spMkLst>
            <pc:docMk/>
            <pc:sldMk cId="42756791" sldId="320"/>
            <ac:spMk id="5" creationId="{B2B35EDE-8D27-0190-1D4F-A42756507819}"/>
          </ac:spMkLst>
        </pc:spChg>
        <pc:spChg chg="add del mod">
          <ac:chgData name="Katherine Mesa" userId="dd7b0dd6-7f91-4ded-8476-0723d8004cb7" providerId="ADAL" clId="{B21ED189-1FE1-4D83-956D-052B84386C0F}" dt="2023-10-12T20:46:48.098" v="4130" actId="478"/>
          <ac:spMkLst>
            <pc:docMk/>
            <pc:sldMk cId="42756791" sldId="320"/>
            <ac:spMk id="7" creationId="{81541CF4-8CEE-0DD7-5DE2-2F7713B4BF89}"/>
          </ac:spMkLst>
        </pc:spChg>
        <pc:spChg chg="del">
          <ac:chgData name="Katherine Mesa" userId="dd7b0dd6-7f91-4ded-8476-0723d8004cb7" providerId="ADAL" clId="{B21ED189-1FE1-4D83-956D-052B84386C0F}" dt="2023-10-12T20:42:59.944" v="4087" actId="478"/>
          <ac:spMkLst>
            <pc:docMk/>
            <pc:sldMk cId="42756791" sldId="320"/>
            <ac:spMk id="8" creationId="{E123BF5F-3364-DDDB-7B2A-B5A00E3EEF3F}"/>
          </ac:spMkLst>
        </pc:spChg>
        <pc:spChg chg="add del mod">
          <ac:chgData name="Katherine Mesa" userId="dd7b0dd6-7f91-4ded-8476-0723d8004cb7" providerId="ADAL" clId="{B21ED189-1FE1-4D83-956D-052B84386C0F}" dt="2023-10-12T20:46:50.321" v="4132" actId="478"/>
          <ac:spMkLst>
            <pc:docMk/>
            <pc:sldMk cId="42756791" sldId="320"/>
            <ac:spMk id="9" creationId="{9A6C3A79-CCDC-CF04-A2F1-FBE1F48458C3}"/>
          </ac:spMkLst>
        </pc:spChg>
        <pc:spChg chg="del">
          <ac:chgData name="Katherine Mesa" userId="dd7b0dd6-7f91-4ded-8476-0723d8004cb7" providerId="ADAL" clId="{B21ED189-1FE1-4D83-956D-052B84386C0F}" dt="2023-10-12T20:42:58.229" v="4085" actId="478"/>
          <ac:spMkLst>
            <pc:docMk/>
            <pc:sldMk cId="42756791" sldId="320"/>
            <ac:spMk id="10" creationId="{690695A1-A36A-8541-43A9-76C9886A2162}"/>
          </ac:spMkLst>
        </pc:spChg>
        <pc:spChg chg="del">
          <ac:chgData name="Katherine Mesa" userId="dd7b0dd6-7f91-4ded-8476-0723d8004cb7" providerId="ADAL" clId="{B21ED189-1FE1-4D83-956D-052B84386C0F}" dt="2023-10-12T20:42:57.694" v="4084" actId="478"/>
          <ac:spMkLst>
            <pc:docMk/>
            <pc:sldMk cId="42756791" sldId="320"/>
            <ac:spMk id="12" creationId="{6B1859B9-C287-E0D1-FA66-81108F170F9A}"/>
          </ac:spMkLst>
        </pc:spChg>
        <pc:spChg chg="del">
          <ac:chgData name="Katherine Mesa" userId="dd7b0dd6-7f91-4ded-8476-0723d8004cb7" providerId="ADAL" clId="{B21ED189-1FE1-4D83-956D-052B84386C0F}" dt="2023-10-12T20:42:57.144" v="4083" actId="478"/>
          <ac:spMkLst>
            <pc:docMk/>
            <pc:sldMk cId="42756791" sldId="320"/>
            <ac:spMk id="13" creationId="{111DD238-DDE3-0A0E-AF70-FEC57FE0A5F2}"/>
          </ac:spMkLst>
        </pc:spChg>
        <pc:spChg chg="del">
          <ac:chgData name="Katherine Mesa" userId="dd7b0dd6-7f91-4ded-8476-0723d8004cb7" providerId="ADAL" clId="{B21ED189-1FE1-4D83-956D-052B84386C0F}" dt="2023-10-12T20:42:59.444" v="4086" actId="478"/>
          <ac:spMkLst>
            <pc:docMk/>
            <pc:sldMk cId="42756791" sldId="320"/>
            <ac:spMk id="16" creationId="{12A2F3E7-D484-3DC4-C87E-C9FB09C8E138}"/>
          </ac:spMkLst>
        </pc:spChg>
        <pc:spChg chg="del">
          <ac:chgData name="Katherine Mesa" userId="dd7b0dd6-7f91-4ded-8476-0723d8004cb7" providerId="ADAL" clId="{B21ED189-1FE1-4D83-956D-052B84386C0F}" dt="2023-10-12T20:42:56.059" v="4082" actId="478"/>
          <ac:spMkLst>
            <pc:docMk/>
            <pc:sldMk cId="42756791" sldId="320"/>
            <ac:spMk id="17" creationId="{E2B5258E-0CF8-7AB5-10CB-7931ABEECD0E}"/>
          </ac:spMkLst>
        </pc:spChg>
        <pc:spChg chg="del">
          <ac:chgData name="Katherine Mesa" userId="dd7b0dd6-7f91-4ded-8476-0723d8004cb7" providerId="ADAL" clId="{B21ED189-1FE1-4D83-956D-052B84386C0F}" dt="2023-10-12T20:43:00.557" v="4088" actId="478"/>
          <ac:spMkLst>
            <pc:docMk/>
            <pc:sldMk cId="42756791" sldId="320"/>
            <ac:spMk id="18" creationId="{E21BA396-4647-3D9A-9563-8D3DB816B02F}"/>
          </ac:spMkLst>
        </pc:spChg>
        <pc:spChg chg="add mod">
          <ac:chgData name="Katherine Mesa" userId="dd7b0dd6-7f91-4ded-8476-0723d8004cb7" providerId="ADAL" clId="{B21ED189-1FE1-4D83-956D-052B84386C0F}" dt="2023-10-12T20:47:42.003" v="4138" actId="1582"/>
          <ac:spMkLst>
            <pc:docMk/>
            <pc:sldMk cId="42756791" sldId="320"/>
            <ac:spMk id="22" creationId="{30BFF93F-2DD8-42E2-CACA-A957AAB4136E}"/>
          </ac:spMkLst>
        </pc:spChg>
        <pc:cxnChg chg="del mod">
          <ac:chgData name="Katherine Mesa" userId="dd7b0dd6-7f91-4ded-8476-0723d8004cb7" providerId="ADAL" clId="{B21ED189-1FE1-4D83-956D-052B84386C0F}" dt="2023-10-12T20:42:47.170" v="4080" actId="478"/>
          <ac:cxnSpMkLst>
            <pc:docMk/>
            <pc:sldMk cId="42756791" sldId="320"/>
            <ac:cxnSpMk id="15" creationId="{08A6BC22-B543-E54B-244E-92CE319CD7E0}"/>
          </ac:cxnSpMkLst>
        </pc:cxnChg>
        <pc:cxnChg chg="del">
          <ac:chgData name="Katherine Mesa" userId="dd7b0dd6-7f91-4ded-8476-0723d8004cb7" providerId="ADAL" clId="{B21ED189-1FE1-4D83-956D-052B84386C0F}" dt="2023-10-12T20:42:47.170" v="4080" actId="478"/>
          <ac:cxnSpMkLst>
            <pc:docMk/>
            <pc:sldMk cId="42756791" sldId="320"/>
            <ac:cxnSpMk id="19" creationId="{3830243A-A98E-5B6B-73C8-CB10005AE960}"/>
          </ac:cxnSpMkLst>
        </pc:cxnChg>
        <pc:cxnChg chg="add del mod">
          <ac:chgData name="Katherine Mesa" userId="dd7b0dd6-7f91-4ded-8476-0723d8004cb7" providerId="ADAL" clId="{B21ED189-1FE1-4D83-956D-052B84386C0F}" dt="2023-10-12T20:46:27.764" v="4128" actId="478"/>
          <ac:cxnSpMkLst>
            <pc:docMk/>
            <pc:sldMk cId="42756791" sldId="320"/>
            <ac:cxnSpMk id="20" creationId="{4A15DA06-4EB0-0983-6B2D-B0B6301BEB05}"/>
          </ac:cxnSpMkLst>
        </pc:cxnChg>
        <pc:cxnChg chg="add mod">
          <ac:chgData name="Katherine Mesa" userId="dd7b0dd6-7f91-4ded-8476-0723d8004cb7" providerId="ADAL" clId="{B21ED189-1FE1-4D83-956D-052B84386C0F}" dt="2023-10-12T20:48:13.544" v="4140" actId="208"/>
          <ac:cxnSpMkLst>
            <pc:docMk/>
            <pc:sldMk cId="42756791" sldId="320"/>
            <ac:cxnSpMk id="24" creationId="{B4945204-317B-87DC-6978-CE90EDB90635}"/>
          </ac:cxnSpMkLst>
        </pc:cxnChg>
        <pc:cxnChg chg="add mod">
          <ac:chgData name="Katherine Mesa" userId="dd7b0dd6-7f91-4ded-8476-0723d8004cb7" providerId="ADAL" clId="{B21ED189-1FE1-4D83-956D-052B84386C0F}" dt="2023-10-12T20:48:25.132" v="4142" actId="208"/>
          <ac:cxnSpMkLst>
            <pc:docMk/>
            <pc:sldMk cId="42756791" sldId="320"/>
            <ac:cxnSpMk id="26" creationId="{A2F29A09-27D8-9A7A-A952-F073AB344152}"/>
          </ac:cxnSpMkLst>
        </pc:cxnChg>
        <pc:cxnChg chg="add del mod">
          <ac:chgData name="Katherine Mesa" userId="dd7b0dd6-7f91-4ded-8476-0723d8004cb7" providerId="ADAL" clId="{B21ED189-1FE1-4D83-956D-052B84386C0F}" dt="2023-10-12T20:48:38.367" v="4145" actId="478"/>
          <ac:cxnSpMkLst>
            <pc:docMk/>
            <pc:sldMk cId="42756791" sldId="320"/>
            <ac:cxnSpMk id="28" creationId="{ED225486-A321-3E19-9272-FEE02333C009}"/>
          </ac:cxnSpMkLst>
        </pc:cxnChg>
      </pc:sldChg>
      <pc:sldChg chg="addSp delSp modSp add del mod delAnim">
        <pc:chgData name="Katherine Mesa" userId="dd7b0dd6-7f91-4ded-8476-0723d8004cb7" providerId="ADAL" clId="{B21ED189-1FE1-4D83-956D-052B84386C0F}" dt="2023-10-16T21:09:12.459" v="6698" actId="2696"/>
        <pc:sldMkLst>
          <pc:docMk/>
          <pc:sldMk cId="4218520824" sldId="321"/>
        </pc:sldMkLst>
        <pc:spChg chg="mod">
          <ac:chgData name="Katherine Mesa" userId="dd7b0dd6-7f91-4ded-8476-0723d8004cb7" providerId="ADAL" clId="{B21ED189-1FE1-4D83-956D-052B84386C0F}" dt="2023-10-15T22:20:27.292" v="5123" actId="1076"/>
          <ac:spMkLst>
            <pc:docMk/>
            <pc:sldMk cId="4218520824" sldId="321"/>
            <ac:spMk id="4" creationId="{61A31C6F-7673-6E6B-31E8-0EF484CC5988}"/>
          </ac:spMkLst>
        </pc:spChg>
        <pc:spChg chg="del">
          <ac:chgData name="Katherine Mesa" userId="dd7b0dd6-7f91-4ded-8476-0723d8004cb7" providerId="ADAL" clId="{B21ED189-1FE1-4D83-956D-052B84386C0F}" dt="2023-10-15T21:28:16.336" v="4193" actId="478"/>
          <ac:spMkLst>
            <pc:docMk/>
            <pc:sldMk cId="4218520824" sldId="321"/>
            <ac:spMk id="5" creationId="{F11A387A-D977-45F9-5432-A00AC54CA916}"/>
          </ac:spMkLst>
        </pc:spChg>
        <pc:spChg chg="del mod">
          <ac:chgData name="Katherine Mesa" userId="dd7b0dd6-7f91-4ded-8476-0723d8004cb7" providerId="ADAL" clId="{B21ED189-1FE1-4D83-956D-052B84386C0F}" dt="2023-10-15T21:29:15.568" v="4199" actId="478"/>
          <ac:spMkLst>
            <pc:docMk/>
            <pc:sldMk cId="4218520824" sldId="321"/>
            <ac:spMk id="7" creationId="{ADE4D672-8F05-6C78-3A26-2F1E3402C0F6}"/>
          </ac:spMkLst>
        </pc:spChg>
        <pc:spChg chg="del">
          <ac:chgData name="Katherine Mesa" userId="dd7b0dd6-7f91-4ded-8476-0723d8004cb7" providerId="ADAL" clId="{B21ED189-1FE1-4D83-956D-052B84386C0F}" dt="2023-10-15T21:29:21.718" v="4203" actId="478"/>
          <ac:spMkLst>
            <pc:docMk/>
            <pc:sldMk cId="4218520824" sldId="321"/>
            <ac:spMk id="11" creationId="{4158BAF9-095D-9697-505D-D0DC4319E01C}"/>
          </ac:spMkLst>
        </pc:spChg>
        <pc:spChg chg="add mod">
          <ac:chgData name="Katherine Mesa" userId="dd7b0dd6-7f91-4ded-8476-0723d8004cb7" providerId="ADAL" clId="{B21ED189-1FE1-4D83-956D-052B84386C0F}" dt="2023-10-15T22:21:17.533" v="5138" actId="208"/>
          <ac:spMkLst>
            <pc:docMk/>
            <pc:sldMk cId="4218520824" sldId="321"/>
            <ac:spMk id="19" creationId="{123C1A08-FDBE-9914-68B1-032E95B40893}"/>
          </ac:spMkLst>
        </pc:spChg>
        <pc:spChg chg="add mod">
          <ac:chgData name="Katherine Mesa" userId="dd7b0dd6-7f91-4ded-8476-0723d8004cb7" providerId="ADAL" clId="{B21ED189-1FE1-4D83-956D-052B84386C0F}" dt="2023-10-15T22:21:17.533" v="5138" actId="208"/>
          <ac:spMkLst>
            <pc:docMk/>
            <pc:sldMk cId="4218520824" sldId="321"/>
            <ac:spMk id="20" creationId="{1358AB72-18EA-5F10-FA54-958DBD4673F1}"/>
          </ac:spMkLst>
        </pc:spChg>
        <pc:spChg chg="mod">
          <ac:chgData name="Katherine Mesa" userId="dd7b0dd6-7f91-4ded-8476-0723d8004cb7" providerId="ADAL" clId="{B21ED189-1FE1-4D83-956D-052B84386C0F}" dt="2023-10-15T22:21:32.044" v="5144"/>
          <ac:spMkLst>
            <pc:docMk/>
            <pc:sldMk cId="4218520824" sldId="321"/>
            <ac:spMk id="24" creationId="{6D9E040E-98A3-98A2-073C-A6EB64B2EC83}"/>
          </ac:spMkLst>
        </pc:spChg>
        <pc:spChg chg="mod">
          <ac:chgData name="Katherine Mesa" userId="dd7b0dd6-7f91-4ded-8476-0723d8004cb7" providerId="ADAL" clId="{B21ED189-1FE1-4D83-956D-052B84386C0F}" dt="2023-10-15T22:22:23.685" v="5191" actId="20577"/>
          <ac:spMkLst>
            <pc:docMk/>
            <pc:sldMk cId="4218520824" sldId="321"/>
            <ac:spMk id="25" creationId="{F04D5D81-746B-3A1E-D899-F135F40969A1}"/>
          </ac:spMkLst>
        </pc:spChg>
        <pc:spChg chg="mod">
          <ac:chgData name="Katherine Mesa" userId="dd7b0dd6-7f91-4ded-8476-0723d8004cb7" providerId="ADAL" clId="{B21ED189-1FE1-4D83-956D-052B84386C0F}" dt="2023-10-15T22:21:56.675" v="5162" actId="1076"/>
          <ac:spMkLst>
            <pc:docMk/>
            <pc:sldMk cId="4218520824" sldId="321"/>
            <ac:spMk id="27" creationId="{AF18F6BC-E9E6-09FA-3156-C46BED346D6D}"/>
          </ac:spMkLst>
        </pc:spChg>
        <pc:spChg chg="mod">
          <ac:chgData name="Katherine Mesa" userId="dd7b0dd6-7f91-4ded-8476-0723d8004cb7" providerId="ADAL" clId="{B21ED189-1FE1-4D83-956D-052B84386C0F}" dt="2023-10-15T22:21:58.140" v="5165" actId="20577"/>
          <ac:spMkLst>
            <pc:docMk/>
            <pc:sldMk cId="4218520824" sldId="321"/>
            <ac:spMk id="28" creationId="{E78F3DF4-1E2E-FF73-40F6-052B56B9CDAF}"/>
          </ac:spMkLst>
        </pc:spChg>
        <pc:spChg chg="mod">
          <ac:chgData name="Katherine Mesa" userId="dd7b0dd6-7f91-4ded-8476-0723d8004cb7" providerId="ADAL" clId="{B21ED189-1FE1-4D83-956D-052B84386C0F}" dt="2023-10-15T22:22:08.838" v="5170"/>
          <ac:spMkLst>
            <pc:docMk/>
            <pc:sldMk cId="4218520824" sldId="321"/>
            <ac:spMk id="30" creationId="{FD85F687-6FBC-3B17-B5CB-BEE31498372F}"/>
          </ac:spMkLst>
        </pc:spChg>
        <pc:spChg chg="mod">
          <ac:chgData name="Katherine Mesa" userId="dd7b0dd6-7f91-4ded-8476-0723d8004cb7" providerId="ADAL" clId="{B21ED189-1FE1-4D83-956D-052B84386C0F}" dt="2023-10-15T22:22:31.125" v="5205" actId="20577"/>
          <ac:spMkLst>
            <pc:docMk/>
            <pc:sldMk cId="4218520824" sldId="321"/>
            <ac:spMk id="31" creationId="{5E3762AF-95E0-F920-6D47-EFB87CF373F3}"/>
          </ac:spMkLst>
        </pc:spChg>
        <pc:grpChg chg="add del mod ord">
          <ac:chgData name="Katherine Mesa" userId="dd7b0dd6-7f91-4ded-8476-0723d8004cb7" providerId="ADAL" clId="{B21ED189-1FE1-4D83-956D-052B84386C0F}" dt="2023-10-15T22:23:30.690" v="5206" actId="478"/>
          <ac:grpSpMkLst>
            <pc:docMk/>
            <pc:sldMk cId="4218520824" sldId="321"/>
            <ac:grpSpMk id="18" creationId="{A4AB1550-AA05-485A-5988-8211525A9657}"/>
          </ac:grpSpMkLst>
        </pc:grpChg>
        <pc:grpChg chg="add del mod">
          <ac:chgData name="Katherine Mesa" userId="dd7b0dd6-7f91-4ded-8476-0723d8004cb7" providerId="ADAL" clId="{B21ED189-1FE1-4D83-956D-052B84386C0F}" dt="2023-10-15T22:23:34.924" v="5207" actId="478"/>
          <ac:grpSpMkLst>
            <pc:docMk/>
            <pc:sldMk cId="4218520824" sldId="321"/>
            <ac:grpSpMk id="23" creationId="{003DF7B9-AD55-AF2D-62D2-E7006287CBAC}"/>
          </ac:grpSpMkLst>
        </pc:grpChg>
        <pc:grpChg chg="add del mod">
          <ac:chgData name="Katherine Mesa" userId="dd7b0dd6-7f91-4ded-8476-0723d8004cb7" providerId="ADAL" clId="{B21ED189-1FE1-4D83-956D-052B84386C0F}" dt="2023-10-15T22:21:59.295" v="5167"/>
          <ac:grpSpMkLst>
            <pc:docMk/>
            <pc:sldMk cId="4218520824" sldId="321"/>
            <ac:grpSpMk id="26" creationId="{D3450FB7-0EA4-276F-D44C-F73EE5FA8702}"/>
          </ac:grpSpMkLst>
        </pc:grpChg>
        <pc:grpChg chg="add del mod">
          <ac:chgData name="Katherine Mesa" userId="dd7b0dd6-7f91-4ded-8476-0723d8004cb7" providerId="ADAL" clId="{B21ED189-1FE1-4D83-956D-052B84386C0F}" dt="2023-10-15T22:23:36.688" v="5208" actId="478"/>
          <ac:grpSpMkLst>
            <pc:docMk/>
            <pc:sldMk cId="4218520824" sldId="321"/>
            <ac:grpSpMk id="29" creationId="{B2FDFCB3-82D6-961B-5FA2-EACDC18A7ADB}"/>
          </ac:grpSpMkLst>
        </pc:grpChg>
        <pc:graphicFrameChg chg="add del mod modGraphic">
          <ac:chgData name="Katherine Mesa" userId="dd7b0dd6-7f91-4ded-8476-0723d8004cb7" providerId="ADAL" clId="{B21ED189-1FE1-4D83-956D-052B84386C0F}" dt="2023-10-15T22:17:40.813" v="5056" actId="478"/>
          <ac:graphicFrameMkLst>
            <pc:docMk/>
            <pc:sldMk cId="4218520824" sldId="321"/>
            <ac:graphicFrameMk id="6" creationId="{FD59A90C-8D83-1473-3431-EFC095E92929}"/>
          </ac:graphicFrameMkLst>
        </pc:graphicFrameChg>
        <pc:graphicFrameChg chg="add mod modGraphic">
          <ac:chgData name="Katherine Mesa" userId="dd7b0dd6-7f91-4ded-8476-0723d8004cb7" providerId="ADAL" clId="{B21ED189-1FE1-4D83-956D-052B84386C0F}" dt="2023-10-15T22:23:41.169" v="5209"/>
          <ac:graphicFrameMkLst>
            <pc:docMk/>
            <pc:sldMk cId="4218520824" sldId="321"/>
            <ac:graphicFrameMk id="15" creationId="{9A34AFCD-2B6F-A9F5-1E2E-3CEA624C2765}"/>
          </ac:graphicFrameMkLst>
        </pc:graphicFrameChg>
        <pc:picChg chg="del mod">
          <ac:chgData name="Katherine Mesa" userId="dd7b0dd6-7f91-4ded-8476-0723d8004cb7" providerId="ADAL" clId="{B21ED189-1FE1-4D83-956D-052B84386C0F}" dt="2023-10-15T21:29:18.074" v="4201" actId="478"/>
          <ac:picMkLst>
            <pc:docMk/>
            <pc:sldMk cId="4218520824" sldId="321"/>
            <ac:picMk id="8" creationId="{07F2F741-6B29-7851-AD29-D7E63FAE5CE0}"/>
          </ac:picMkLst>
        </pc:picChg>
        <pc:picChg chg="del">
          <ac:chgData name="Katherine Mesa" userId="dd7b0dd6-7f91-4ded-8476-0723d8004cb7" providerId="ADAL" clId="{B21ED189-1FE1-4D83-956D-052B84386C0F}" dt="2023-10-15T21:29:19.114" v="4202" actId="478"/>
          <ac:picMkLst>
            <pc:docMk/>
            <pc:sldMk cId="4218520824" sldId="321"/>
            <ac:picMk id="10" creationId="{8AB3FABB-E77B-2EDE-29EA-931BF3011825}"/>
          </ac:picMkLst>
        </pc:picChg>
        <pc:picChg chg="del">
          <ac:chgData name="Katherine Mesa" userId="dd7b0dd6-7f91-4ded-8476-0723d8004cb7" providerId="ADAL" clId="{B21ED189-1FE1-4D83-956D-052B84386C0F}" dt="2023-10-15T21:29:15.568" v="4199" actId="478"/>
          <ac:picMkLst>
            <pc:docMk/>
            <pc:sldMk cId="4218520824" sldId="321"/>
            <ac:picMk id="12" creationId="{C01AEFD7-F529-BED1-D806-1028F6C1AA48}"/>
          </ac:picMkLst>
        </pc:picChg>
        <pc:picChg chg="del">
          <ac:chgData name="Katherine Mesa" userId="dd7b0dd6-7f91-4ded-8476-0723d8004cb7" providerId="ADAL" clId="{B21ED189-1FE1-4D83-956D-052B84386C0F}" dt="2023-10-15T21:29:15.568" v="4199" actId="478"/>
          <ac:picMkLst>
            <pc:docMk/>
            <pc:sldMk cId="4218520824" sldId="321"/>
            <ac:picMk id="13" creationId="{6176BE14-6A31-4B4E-E96F-7555E6DD812D}"/>
          </ac:picMkLst>
        </pc:picChg>
        <pc:picChg chg="add mod">
          <ac:chgData name="Katherine Mesa" userId="dd7b0dd6-7f91-4ded-8476-0723d8004cb7" providerId="ADAL" clId="{B21ED189-1FE1-4D83-956D-052B84386C0F}" dt="2023-10-16T19:22:48.569" v="5978" actId="1076"/>
          <ac:picMkLst>
            <pc:docMk/>
            <pc:sldMk cId="4218520824" sldId="321"/>
            <ac:picMk id="32" creationId="{A9901B18-6C53-443D-3589-281BACAB5EA0}"/>
          </ac:picMkLst>
        </pc:picChg>
        <pc:picChg chg="add mod">
          <ac:chgData name="Katherine Mesa" userId="dd7b0dd6-7f91-4ded-8476-0723d8004cb7" providerId="ADAL" clId="{B21ED189-1FE1-4D83-956D-052B84386C0F}" dt="2023-10-16T19:22:52.394" v="5980" actId="1076"/>
          <ac:picMkLst>
            <pc:docMk/>
            <pc:sldMk cId="4218520824" sldId="321"/>
            <ac:picMk id="33" creationId="{B72E04D1-E8E7-EC99-B8FE-1777C5A8ED20}"/>
          </ac:picMkLst>
        </pc:picChg>
        <pc:picChg chg="add mod">
          <ac:chgData name="Katherine Mesa" userId="dd7b0dd6-7f91-4ded-8476-0723d8004cb7" providerId="ADAL" clId="{B21ED189-1FE1-4D83-956D-052B84386C0F}" dt="2023-10-16T19:22:54.801" v="5981" actId="1076"/>
          <ac:picMkLst>
            <pc:docMk/>
            <pc:sldMk cId="4218520824" sldId="321"/>
            <ac:picMk id="34" creationId="{897C0AC2-8816-6D0D-4194-C2C09829A6CF}"/>
          </ac:picMkLst>
        </pc:picChg>
        <pc:picChg chg="add mod">
          <ac:chgData name="Katherine Mesa" userId="dd7b0dd6-7f91-4ded-8476-0723d8004cb7" providerId="ADAL" clId="{B21ED189-1FE1-4D83-956D-052B84386C0F}" dt="2023-10-16T19:23:01.522" v="5982" actId="1076"/>
          <ac:picMkLst>
            <pc:docMk/>
            <pc:sldMk cId="4218520824" sldId="321"/>
            <ac:picMk id="35" creationId="{D20E6568-41B7-65C0-A622-6DB181831F67}"/>
          </ac:picMkLst>
        </pc:picChg>
        <pc:cxnChg chg="del">
          <ac:chgData name="Katherine Mesa" userId="dd7b0dd6-7f91-4ded-8476-0723d8004cb7" providerId="ADAL" clId="{B21ED189-1FE1-4D83-956D-052B84386C0F}" dt="2023-10-15T21:29:13.296" v="4198" actId="478"/>
          <ac:cxnSpMkLst>
            <pc:docMk/>
            <pc:sldMk cId="4218520824" sldId="321"/>
            <ac:cxnSpMk id="9" creationId="{1E0D3587-BB76-2D61-B817-DA21B4C7A82D}"/>
          </ac:cxnSpMkLst>
        </pc:cxnChg>
        <pc:cxnChg chg="add del">
          <ac:chgData name="Katherine Mesa" userId="dd7b0dd6-7f91-4ded-8476-0723d8004cb7" providerId="ADAL" clId="{B21ED189-1FE1-4D83-956D-052B84386C0F}" dt="2023-10-15T22:20:11.918" v="5118" actId="11529"/>
          <ac:cxnSpMkLst>
            <pc:docMk/>
            <pc:sldMk cId="4218520824" sldId="321"/>
            <ac:cxnSpMk id="17" creationId="{069F4360-EB0E-DD94-CFA1-3CA84FFC8C7C}"/>
          </ac:cxnSpMkLst>
        </pc:cxnChg>
        <pc:cxnChg chg="add del mod">
          <ac:chgData name="Katherine Mesa" userId="dd7b0dd6-7f91-4ded-8476-0723d8004cb7" providerId="ADAL" clId="{B21ED189-1FE1-4D83-956D-052B84386C0F}" dt="2023-10-15T22:21:19.170" v="5141" actId="11529"/>
          <ac:cxnSpMkLst>
            <pc:docMk/>
            <pc:sldMk cId="4218520824" sldId="321"/>
            <ac:cxnSpMk id="22" creationId="{4D57FD5C-C280-2918-1089-C2FA141C9EF4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19:46:08.038" v="6352" actId="729"/>
        <pc:sldMkLst>
          <pc:docMk/>
          <pc:sldMk cId="2442078745" sldId="322"/>
        </pc:sldMkLst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5T21:41:50.449" v="4491" actId="1076"/>
          <ac:spMkLst>
            <pc:docMk/>
            <pc:sldMk cId="2442078745" sldId="322"/>
            <ac:spMk id="4" creationId="{66024C4B-6CC7-073B-524D-96EB90A21A90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7" creationId="{2522E428-C4A9-933C-B530-0B9940A44AEE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8" creationId="{4A4EB176-7A09-03E2-C324-F9D024A61BBF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5T21:41:23.360" v="4488" actId="1076"/>
          <ac:spMkLst>
            <pc:docMk/>
            <pc:sldMk cId="2442078745" sldId="322"/>
            <ac:spMk id="10" creationId="{33E30505-295E-B843-FFA9-B5212A55A9A9}"/>
          </ac:spMkLst>
        </pc:spChg>
        <pc:spChg chg="add del mod">
          <ac:chgData name="Katherine Mesa" userId="dd7b0dd6-7f91-4ded-8476-0723d8004cb7" providerId="ADAL" clId="{B21ED189-1FE1-4D83-956D-052B84386C0F}" dt="2023-10-15T21:37:20.142" v="4401" actId="478"/>
          <ac:spMkLst>
            <pc:docMk/>
            <pc:sldMk cId="2442078745" sldId="322"/>
            <ac:spMk id="11" creationId="{48907704-2003-4454-09DD-195C964363C1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12" creationId="{1427846B-AFE1-3C5D-D99D-7F69C14A97A3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13" creationId="{BAF91448-CD21-5632-16F4-14B6E569ECC0}"/>
          </ac:spMkLst>
        </pc:spChg>
        <pc:spChg chg="add del mod">
          <ac:chgData name="Katherine Mesa" userId="dd7b0dd6-7f91-4ded-8476-0723d8004cb7" providerId="ADAL" clId="{B21ED189-1FE1-4D83-956D-052B84386C0F}" dt="2023-10-15T21:37:21.398" v="4402" actId="478"/>
          <ac:spMkLst>
            <pc:docMk/>
            <pc:sldMk cId="2442078745" sldId="322"/>
            <ac:spMk id="14" creationId="{31855A94-154C-2111-27E6-F70BFD614333}"/>
          </ac:spMkLst>
        </pc:spChg>
        <pc:spChg chg="add del mod">
          <ac:chgData name="Katherine Mesa" userId="dd7b0dd6-7f91-4ded-8476-0723d8004cb7" providerId="ADAL" clId="{B21ED189-1FE1-4D83-956D-052B84386C0F}" dt="2023-10-15T21:37:22.691" v="4403" actId="478"/>
          <ac:spMkLst>
            <pc:docMk/>
            <pc:sldMk cId="2442078745" sldId="322"/>
            <ac:spMk id="15" creationId="{FF31E457-5EE7-B106-B021-811D16A7D08D}"/>
          </ac:spMkLst>
        </pc:spChg>
        <pc:spChg chg="add del mod">
          <ac:chgData name="Katherine Mesa" userId="dd7b0dd6-7f91-4ded-8476-0723d8004cb7" providerId="ADAL" clId="{B21ED189-1FE1-4D83-956D-052B84386C0F}" dt="2023-10-15T21:37:24.068" v="4404" actId="478"/>
          <ac:spMkLst>
            <pc:docMk/>
            <pc:sldMk cId="2442078745" sldId="322"/>
            <ac:spMk id="16" creationId="{3FF8E7CF-42FB-8C22-32E7-F06EEC7300A7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7" creationId="{45D39298-C45A-9DCD-C4D6-8B9727B85621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8" creationId="{25511BA2-EC8D-7871-05DC-AA66168C026C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9" creationId="{329731C4-7561-6129-E8B3-A7CFF19C4321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0" creationId="{95CF62D3-30B0-328E-5493-F168FB4D6584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1" creationId="{8396C4DD-39F7-DB50-AE39-C16ED654C693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2" creationId="{6AD65137-80C1-067F-CE30-C00E075D331A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3" creationId="{B07758CF-DB24-5F74-FC22-2C8BFE008372}"/>
          </ac:spMkLst>
        </pc:spChg>
        <pc:spChg chg="add mod">
          <ac:chgData name="Katherine Mesa" userId="dd7b0dd6-7f91-4ded-8476-0723d8004cb7" providerId="ADAL" clId="{B21ED189-1FE1-4D83-956D-052B84386C0F}" dt="2023-10-15T21:41:07.746" v="4486" actId="1076"/>
          <ac:spMkLst>
            <pc:docMk/>
            <pc:sldMk cId="2442078745" sldId="322"/>
            <ac:spMk id="24" creationId="{CD85D1E8-1D7C-39FE-3905-6B1B0F8E6487}"/>
          </ac:spMkLst>
        </pc:spChg>
        <pc:spChg chg="add del mod">
          <ac:chgData name="Katherine Mesa" userId="dd7b0dd6-7f91-4ded-8476-0723d8004cb7" providerId="ADAL" clId="{B21ED189-1FE1-4D83-956D-052B84386C0F}" dt="2023-10-15T21:39:27.823" v="4430"/>
          <ac:spMkLst>
            <pc:docMk/>
            <pc:sldMk cId="2442078745" sldId="322"/>
            <ac:spMk id="25" creationId="{9E27C0F6-02D7-EE27-0DD2-EA871062D41F}"/>
          </ac:spMkLst>
        </pc:spChg>
        <pc:spChg chg="add mod">
          <ac:chgData name="Katherine Mesa" userId="dd7b0dd6-7f91-4ded-8476-0723d8004cb7" providerId="ADAL" clId="{B21ED189-1FE1-4D83-956D-052B84386C0F}" dt="2023-10-15T21:41:12.463" v="4487" actId="1076"/>
          <ac:spMkLst>
            <pc:docMk/>
            <pc:sldMk cId="2442078745" sldId="322"/>
            <ac:spMk id="26" creationId="{D2A28CF2-E716-0807-1EB5-EC22CAA6879E}"/>
          </ac:spMkLst>
        </pc:spChg>
      </pc:sldChg>
      <pc:sldChg chg="modSp add del mod">
        <pc:chgData name="Katherine Mesa" userId="dd7b0dd6-7f91-4ded-8476-0723d8004cb7" providerId="ADAL" clId="{B21ED189-1FE1-4D83-956D-052B84386C0F}" dt="2023-10-15T21:40:37.341" v="4481" actId="2696"/>
        <pc:sldMkLst>
          <pc:docMk/>
          <pc:sldMk cId="2657646224" sldId="323"/>
        </pc:sldMkLst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4" creationId="{CD85D1E8-1D7C-39FE-3905-6B1B0F8E6487}"/>
          </ac:spMkLst>
        </pc:spChg>
      </pc:sldChg>
      <pc:sldChg chg="modSp add del mod">
        <pc:chgData name="Katherine Mesa" userId="dd7b0dd6-7f91-4ded-8476-0723d8004cb7" providerId="ADAL" clId="{B21ED189-1FE1-4D83-956D-052B84386C0F}" dt="2023-10-15T21:41:53.538" v="4492" actId="2696"/>
        <pc:sldMkLst>
          <pc:docMk/>
          <pc:sldMk cId="2915656498" sldId="323"/>
        </pc:sldMkLst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4" creationId="{CD85D1E8-1D7C-39FE-3905-6B1B0F8E6487}"/>
          </ac:spMkLst>
        </pc:spChg>
      </pc:sldChg>
      <pc:sldChg chg="addSp modSp add mod modShow">
        <pc:chgData name="Katherine Mesa" userId="dd7b0dd6-7f91-4ded-8476-0723d8004cb7" providerId="ADAL" clId="{B21ED189-1FE1-4D83-956D-052B84386C0F}" dt="2023-10-16T21:43:12.264" v="6999" actId="20577"/>
        <pc:sldMkLst>
          <pc:docMk/>
          <pc:sldMk cId="3558932195" sldId="323"/>
        </pc:sldMkLst>
        <pc:spChg chg="add mod">
          <ac:chgData name="Katherine Mesa" userId="dd7b0dd6-7f91-4ded-8476-0723d8004cb7" providerId="ADAL" clId="{B21ED189-1FE1-4D83-956D-052B84386C0F}" dt="2023-10-16T21:43:12.264" v="6999" actId="20577"/>
          <ac:spMkLst>
            <pc:docMk/>
            <pc:sldMk cId="3558932195" sldId="323"/>
            <ac:spMk id="2" creationId="{8F99136F-F5EE-5A8D-DB67-E67C26DA800D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4" creationId="{CD85D1E8-1D7C-39FE-3905-6B1B0F8E6487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05.285" v="7143" actId="1076"/>
        <pc:sldMkLst>
          <pc:docMk/>
          <pc:sldMk cId="2902880295" sldId="324"/>
        </pc:sldMkLst>
        <pc:spChg chg="del mod">
          <ac:chgData name="Katherine Mesa" userId="dd7b0dd6-7f91-4ded-8476-0723d8004cb7" providerId="ADAL" clId="{B21ED189-1FE1-4D83-956D-052B84386C0F}" dt="2023-10-15T22:07:17.414" v="4831" actId="478"/>
          <ac:spMkLst>
            <pc:docMk/>
            <pc:sldMk cId="2902880295" sldId="324"/>
            <ac:spMk id="2" creationId="{8F99136F-F5EE-5A8D-DB67-E67C26DA800D}"/>
          </ac:spMkLst>
        </pc:spChg>
        <pc:spChg chg="mod">
          <ac:chgData name="Katherine Mesa" userId="dd7b0dd6-7f91-4ded-8476-0723d8004cb7" providerId="ADAL" clId="{B21ED189-1FE1-4D83-956D-052B84386C0F}" dt="2023-10-15T21:43:35.591" v="4594" actId="108"/>
          <ac:spMkLst>
            <pc:docMk/>
            <pc:sldMk cId="2902880295" sldId="324"/>
            <ac:spMk id="7" creationId="{2522E428-C4A9-933C-B530-0B9940A44AEE}"/>
          </ac:spMkLst>
        </pc:spChg>
        <pc:spChg chg="add del mod">
          <ac:chgData name="Katherine Mesa" userId="dd7b0dd6-7f91-4ded-8476-0723d8004cb7" providerId="ADAL" clId="{B21ED189-1FE1-4D83-956D-052B84386C0F}" dt="2023-10-15T22:06:26.099" v="4773" actId="478"/>
          <ac:spMkLst>
            <pc:docMk/>
            <pc:sldMk cId="2902880295" sldId="324"/>
            <ac:spMk id="8" creationId="{1EC3D481-A80A-C8D9-C686-41B210B59B04}"/>
          </ac:spMkLst>
        </pc:spChg>
        <pc:spChg chg="add mod">
          <ac:chgData name="Katherine Mesa" userId="dd7b0dd6-7f91-4ded-8476-0723d8004cb7" providerId="ADAL" clId="{B21ED189-1FE1-4D83-956D-052B84386C0F}" dt="2023-10-16T21:43:14.421" v="7001" actId="20577"/>
          <ac:spMkLst>
            <pc:docMk/>
            <pc:sldMk cId="2902880295" sldId="324"/>
            <ac:spMk id="9" creationId="{2673E1A6-34A6-994D-E6C7-677D26A10B52}"/>
          </ac:spMkLst>
        </pc:spChg>
        <pc:spChg chg="add del mod">
          <ac:chgData name="Katherine Mesa" userId="dd7b0dd6-7f91-4ded-8476-0723d8004cb7" providerId="ADAL" clId="{B21ED189-1FE1-4D83-956D-052B84386C0F}" dt="2023-10-15T22:06:43.816" v="4776"/>
          <ac:spMkLst>
            <pc:docMk/>
            <pc:sldMk cId="2902880295" sldId="324"/>
            <ac:spMk id="11" creationId="{2A091CB7-C998-0AAB-1C57-A58E94903E53}"/>
          </ac:spMkLst>
        </pc:spChg>
        <pc:spChg chg="add mod">
          <ac:chgData name="Katherine Mesa" userId="dd7b0dd6-7f91-4ded-8476-0723d8004cb7" providerId="ADAL" clId="{B21ED189-1FE1-4D83-956D-052B84386C0F}" dt="2023-10-16T22:08:05.285" v="7143" actId="1076"/>
          <ac:spMkLst>
            <pc:docMk/>
            <pc:sldMk cId="2902880295" sldId="324"/>
            <ac:spMk id="12" creationId="{98A5F3F8-52DD-0999-A6C2-2A6783B66194}"/>
          </ac:spMkLst>
        </pc:spChg>
        <pc:spChg chg="mod">
          <ac:chgData name="Katherine Mesa" userId="dd7b0dd6-7f91-4ded-8476-0723d8004cb7" providerId="ADAL" clId="{B21ED189-1FE1-4D83-956D-052B84386C0F}" dt="2023-10-15T21:43:32.362" v="4593" actId="108"/>
          <ac:spMkLst>
            <pc:docMk/>
            <pc:sldMk cId="2902880295" sldId="324"/>
            <ac:spMk id="21" creationId="{8396C4DD-39F7-DB50-AE39-C16ED654C693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13.048" v="7145" actId="1076"/>
        <pc:sldMkLst>
          <pc:docMk/>
          <pc:sldMk cId="4209868759" sldId="325"/>
        </pc:sldMkLst>
        <pc:spChg chg="del mod">
          <ac:chgData name="Katherine Mesa" userId="dd7b0dd6-7f91-4ded-8476-0723d8004cb7" providerId="ADAL" clId="{B21ED189-1FE1-4D83-956D-052B84386C0F}" dt="2023-10-15T22:09:29.173" v="4930" actId="478"/>
          <ac:spMkLst>
            <pc:docMk/>
            <pc:sldMk cId="4209868759" sldId="325"/>
            <ac:spMk id="2" creationId="{8F99136F-F5EE-5A8D-DB67-E67C26DA800D}"/>
          </ac:spMkLst>
        </pc:spChg>
        <pc:spChg chg="add del">
          <ac:chgData name="Katherine Mesa" userId="dd7b0dd6-7f91-4ded-8476-0723d8004cb7" providerId="ADAL" clId="{B21ED189-1FE1-4D83-956D-052B84386C0F}" dt="2023-10-15T22:02:46.875" v="4634" actId="22"/>
          <ac:spMkLst>
            <pc:docMk/>
            <pc:sldMk cId="4209868759" sldId="325"/>
            <ac:spMk id="9" creationId="{6C350934-C48B-AED6-64D4-F0946EC61D66}"/>
          </ac:spMkLst>
        </pc:spChg>
        <pc:spChg chg="add mod">
          <ac:chgData name="Katherine Mesa" userId="dd7b0dd6-7f91-4ded-8476-0723d8004cb7" providerId="ADAL" clId="{B21ED189-1FE1-4D83-956D-052B84386C0F}" dt="2023-10-16T21:43:16.634" v="7003" actId="20577"/>
          <ac:spMkLst>
            <pc:docMk/>
            <pc:sldMk cId="4209868759" sldId="325"/>
            <ac:spMk id="11" creationId="{4DD8ED7D-0244-AE97-DB5C-BC187B9656A8}"/>
          </ac:spMkLst>
        </pc:spChg>
        <pc:spChg chg="add mod">
          <ac:chgData name="Katherine Mesa" userId="dd7b0dd6-7f91-4ded-8476-0723d8004cb7" providerId="ADAL" clId="{B21ED189-1FE1-4D83-956D-052B84386C0F}" dt="2023-10-16T22:08:10.504" v="7144" actId="1076"/>
          <ac:spMkLst>
            <pc:docMk/>
            <pc:sldMk cId="4209868759" sldId="325"/>
            <ac:spMk id="12" creationId="{7E9605F3-69C1-5862-6F39-AD1D09A40D4B}"/>
          </ac:spMkLst>
        </pc:spChg>
        <pc:spChg chg="add mod">
          <ac:chgData name="Katherine Mesa" userId="dd7b0dd6-7f91-4ded-8476-0723d8004cb7" providerId="ADAL" clId="{B21ED189-1FE1-4D83-956D-052B84386C0F}" dt="2023-10-16T22:08:13.048" v="7145" actId="1076"/>
          <ac:spMkLst>
            <pc:docMk/>
            <pc:sldMk cId="4209868759" sldId="325"/>
            <ac:spMk id="13" creationId="{EC825EC9-890B-0FF5-1DE5-EFCF2A112D12}"/>
          </ac:spMkLst>
        </pc:spChg>
        <pc:spChg chg="mod">
          <ac:chgData name="Katherine Mesa" userId="dd7b0dd6-7f91-4ded-8476-0723d8004cb7" providerId="ADAL" clId="{B21ED189-1FE1-4D83-956D-052B84386C0F}" dt="2023-10-15T22:02:19.545" v="4625" actId="108"/>
          <ac:spMkLst>
            <pc:docMk/>
            <pc:sldMk cId="4209868759" sldId="325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2:02:15.974" v="4624" actId="108"/>
          <ac:spMkLst>
            <pc:docMk/>
            <pc:sldMk cId="4209868759" sldId="325"/>
            <ac:spMk id="22" creationId="{6AD65137-80C1-067F-CE30-C00E075D331A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30.902" v="7148" actId="1076"/>
        <pc:sldMkLst>
          <pc:docMk/>
          <pc:sldMk cId="3723630163" sldId="326"/>
        </pc:sldMkLst>
        <pc:spChg chg="del mod">
          <ac:chgData name="Katherine Mesa" userId="dd7b0dd6-7f91-4ded-8476-0723d8004cb7" providerId="ADAL" clId="{B21ED189-1FE1-4D83-956D-052B84386C0F}" dt="2023-10-15T22:09:58.943" v="4931" actId="478"/>
          <ac:spMkLst>
            <pc:docMk/>
            <pc:sldMk cId="3723630163" sldId="326"/>
            <ac:spMk id="2" creationId="{8F99136F-F5EE-5A8D-DB67-E67C26DA800D}"/>
          </ac:spMkLst>
        </pc:spChg>
        <pc:spChg chg="add mod">
          <ac:chgData name="Katherine Mesa" userId="dd7b0dd6-7f91-4ded-8476-0723d8004cb7" providerId="ADAL" clId="{B21ED189-1FE1-4D83-956D-052B84386C0F}" dt="2023-10-16T21:43:18.803" v="7005" actId="20577"/>
          <ac:spMkLst>
            <pc:docMk/>
            <pc:sldMk cId="3723630163" sldId="326"/>
            <ac:spMk id="8" creationId="{F66C6995-489E-25BD-3ECE-692FFBB61D82}"/>
          </ac:spMkLst>
        </pc:spChg>
        <pc:spChg chg="add mod">
          <ac:chgData name="Katherine Mesa" userId="dd7b0dd6-7f91-4ded-8476-0723d8004cb7" providerId="ADAL" clId="{B21ED189-1FE1-4D83-956D-052B84386C0F}" dt="2023-10-16T22:08:17.330" v="7146" actId="1076"/>
          <ac:spMkLst>
            <pc:docMk/>
            <pc:sldMk cId="3723630163" sldId="326"/>
            <ac:spMk id="9" creationId="{F0B6B725-C57D-B3CB-E2C2-E87046BC27AE}"/>
          </ac:spMkLst>
        </pc:spChg>
        <pc:spChg chg="add mod">
          <ac:chgData name="Katherine Mesa" userId="dd7b0dd6-7f91-4ded-8476-0723d8004cb7" providerId="ADAL" clId="{B21ED189-1FE1-4D83-956D-052B84386C0F}" dt="2023-10-16T22:08:19.582" v="7147" actId="1076"/>
          <ac:spMkLst>
            <pc:docMk/>
            <pc:sldMk cId="3723630163" sldId="326"/>
            <ac:spMk id="11" creationId="{E80EA367-BCC5-F1E3-6C76-CBADC770B7CC}"/>
          </ac:spMkLst>
        </pc:spChg>
        <pc:spChg chg="add mod">
          <ac:chgData name="Katherine Mesa" userId="dd7b0dd6-7f91-4ded-8476-0723d8004cb7" providerId="ADAL" clId="{B21ED189-1FE1-4D83-956D-052B84386C0F}" dt="2023-10-16T22:08:30.902" v="7148" actId="1076"/>
          <ac:spMkLst>
            <pc:docMk/>
            <pc:sldMk cId="3723630163" sldId="326"/>
            <ac:spMk id="12" creationId="{CEBB7222-5A23-679B-2593-DFA7CF028BDA}"/>
          </ac:spMkLst>
        </pc:spChg>
        <pc:spChg chg="mod">
          <ac:chgData name="Katherine Mesa" userId="dd7b0dd6-7f91-4ded-8476-0723d8004cb7" providerId="ADAL" clId="{B21ED189-1FE1-4D83-956D-052B84386C0F}" dt="2023-10-15T22:02:57.574" v="4637" actId="108"/>
          <ac:spMkLst>
            <pc:docMk/>
            <pc:sldMk cId="3723630163" sldId="326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2:02:55.014" v="4636" actId="108"/>
          <ac:spMkLst>
            <pc:docMk/>
            <pc:sldMk cId="3723630163" sldId="326"/>
            <ac:spMk id="23" creationId="{B07758CF-DB24-5F74-FC22-2C8BFE008372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9:27.241" v="7158" actId="1076"/>
        <pc:sldMkLst>
          <pc:docMk/>
          <pc:sldMk cId="841151159" sldId="327"/>
        </pc:sldMkLst>
        <pc:spChg chg="del mod">
          <ac:chgData name="Katherine Mesa" userId="dd7b0dd6-7f91-4ded-8476-0723d8004cb7" providerId="ADAL" clId="{B21ED189-1FE1-4D83-956D-052B84386C0F}" dt="2023-10-15T22:11:12.123" v="4988" actId="478"/>
          <ac:spMkLst>
            <pc:docMk/>
            <pc:sldMk cId="841151159" sldId="327"/>
            <ac:spMk id="2" creationId="{8F99136F-F5EE-5A8D-DB67-E67C26DA800D}"/>
          </ac:spMkLst>
        </pc:spChg>
        <pc:spChg chg="add mod">
          <ac:chgData name="Katherine Mesa" userId="dd7b0dd6-7f91-4ded-8476-0723d8004cb7" providerId="ADAL" clId="{B21ED189-1FE1-4D83-956D-052B84386C0F}" dt="2023-10-16T22:08:58.478" v="7153" actId="1076"/>
          <ac:spMkLst>
            <pc:docMk/>
            <pc:sldMk cId="841151159" sldId="327"/>
            <ac:spMk id="8" creationId="{7AF8FB2B-5AE7-D57B-DFD3-6F6FCACAD4AF}"/>
          </ac:spMkLst>
        </pc:spChg>
        <pc:spChg chg="add mod">
          <ac:chgData name="Katherine Mesa" userId="dd7b0dd6-7f91-4ded-8476-0723d8004cb7" providerId="ADAL" clId="{B21ED189-1FE1-4D83-956D-052B84386C0F}" dt="2023-10-16T22:09:02.872" v="7154" actId="1076"/>
          <ac:spMkLst>
            <pc:docMk/>
            <pc:sldMk cId="841151159" sldId="327"/>
            <ac:spMk id="9" creationId="{609937E1-141D-F6C3-1C9E-B329063C59A1}"/>
          </ac:spMkLst>
        </pc:spChg>
        <pc:spChg chg="add mod">
          <ac:chgData name="Katherine Mesa" userId="dd7b0dd6-7f91-4ded-8476-0723d8004cb7" providerId="ADAL" clId="{B21ED189-1FE1-4D83-956D-052B84386C0F}" dt="2023-10-16T22:09:09.227" v="7155" actId="1076"/>
          <ac:spMkLst>
            <pc:docMk/>
            <pc:sldMk cId="841151159" sldId="327"/>
            <ac:spMk id="11" creationId="{C8172ECF-99B6-F1F6-11A8-D75ABB6416D6}"/>
          </ac:spMkLst>
        </pc:spChg>
        <pc:spChg chg="add mod">
          <ac:chgData name="Katherine Mesa" userId="dd7b0dd6-7f91-4ded-8476-0723d8004cb7" providerId="ADAL" clId="{B21ED189-1FE1-4D83-956D-052B84386C0F}" dt="2023-10-16T22:09:27.241" v="7158" actId="1076"/>
          <ac:spMkLst>
            <pc:docMk/>
            <pc:sldMk cId="841151159" sldId="327"/>
            <ac:spMk id="12" creationId="{1785B989-5DD7-2BF2-3ADC-72E7549C1B79}"/>
          </ac:spMkLst>
        </pc:spChg>
        <pc:spChg chg="add mod">
          <ac:chgData name="Katherine Mesa" userId="dd7b0dd6-7f91-4ded-8476-0723d8004cb7" providerId="ADAL" clId="{B21ED189-1FE1-4D83-956D-052B84386C0F}" dt="2023-10-16T22:09:20.793" v="7157" actId="1076"/>
          <ac:spMkLst>
            <pc:docMk/>
            <pc:sldMk cId="841151159" sldId="327"/>
            <ac:spMk id="13" creationId="{1BA6AB8E-3799-640F-A115-00CDCCB71FA8}"/>
          </ac:spMkLst>
        </pc:spChg>
        <pc:spChg chg="mod">
          <ac:chgData name="Katherine Mesa" userId="dd7b0dd6-7f91-4ded-8476-0723d8004cb7" providerId="ADAL" clId="{B21ED189-1FE1-4D83-956D-052B84386C0F}" dt="2023-10-15T22:03:32.674" v="4645" actId="108"/>
          <ac:spMkLst>
            <pc:docMk/>
            <pc:sldMk cId="841151159" sldId="327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2:03:30.434" v="4644" actId="108"/>
          <ac:spMkLst>
            <pc:docMk/>
            <pc:sldMk cId="841151159" sldId="327"/>
            <ac:spMk id="24" creationId="{CD85D1E8-1D7C-39FE-3905-6B1B0F8E6487}"/>
          </ac:spMkLst>
        </pc:spChg>
        <pc:spChg chg="mod">
          <ac:chgData name="Katherine Mesa" userId="dd7b0dd6-7f91-4ded-8476-0723d8004cb7" providerId="ADAL" clId="{B21ED189-1FE1-4D83-956D-052B84386C0F}" dt="2023-10-15T22:03:28.164" v="4643" actId="108"/>
          <ac:spMkLst>
            <pc:docMk/>
            <pc:sldMk cId="841151159" sldId="327"/>
            <ac:spMk id="26" creationId="{D2A28CF2-E716-0807-1EB5-EC22CAA6879E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19:42:22.112" v="6290" actId="729"/>
        <pc:sldMkLst>
          <pc:docMk/>
          <pc:sldMk cId="3283164139" sldId="328"/>
        </pc:sldMkLst>
        <pc:spChg chg="del">
          <ac:chgData name="Katherine Mesa" userId="dd7b0dd6-7f91-4ded-8476-0723d8004cb7" providerId="ADAL" clId="{B21ED189-1FE1-4D83-956D-052B84386C0F}" dt="2023-10-15T22:37:48.861" v="5442" actId="478"/>
          <ac:spMkLst>
            <pc:docMk/>
            <pc:sldMk cId="3283164139" sldId="328"/>
            <ac:spMk id="5" creationId="{46F6D8AF-79C8-32E4-23C1-99B79466820B}"/>
          </ac:spMkLst>
        </pc:spChg>
        <pc:spChg chg="del mod">
          <ac:chgData name="Katherine Mesa" userId="dd7b0dd6-7f91-4ded-8476-0723d8004cb7" providerId="ADAL" clId="{B21ED189-1FE1-4D83-956D-052B84386C0F}" dt="2023-10-15T22:37:55.852" v="5445" actId="478"/>
          <ac:spMkLst>
            <pc:docMk/>
            <pc:sldMk cId="3283164139" sldId="328"/>
            <ac:spMk id="6" creationId="{D3D2792E-D557-1C33-0C87-80B5019D546A}"/>
          </ac:spMkLst>
        </pc:spChg>
        <pc:spChg chg="del">
          <ac:chgData name="Katherine Mesa" userId="dd7b0dd6-7f91-4ded-8476-0723d8004cb7" providerId="ADAL" clId="{B21ED189-1FE1-4D83-956D-052B84386C0F}" dt="2023-10-15T22:37:48.861" v="5442" actId="478"/>
          <ac:spMkLst>
            <pc:docMk/>
            <pc:sldMk cId="3283164139" sldId="328"/>
            <ac:spMk id="9" creationId="{F486CEBE-F6C3-C919-EAB9-645D639C4821}"/>
          </ac:spMkLst>
        </pc:spChg>
        <pc:spChg chg="del">
          <ac:chgData name="Katherine Mesa" userId="dd7b0dd6-7f91-4ded-8476-0723d8004cb7" providerId="ADAL" clId="{B21ED189-1FE1-4D83-956D-052B84386C0F}" dt="2023-10-15T22:37:50.547" v="5443" actId="478"/>
          <ac:spMkLst>
            <pc:docMk/>
            <pc:sldMk cId="3283164139" sldId="328"/>
            <ac:spMk id="10" creationId="{34D3D8C8-D927-D779-E3B7-E3E9F353E3C0}"/>
          </ac:spMkLst>
        </pc:spChg>
        <pc:graphicFrameChg chg="add mod modGraphic">
          <ac:chgData name="Katherine Mesa" userId="dd7b0dd6-7f91-4ded-8476-0723d8004cb7" providerId="ADAL" clId="{B21ED189-1FE1-4D83-956D-052B84386C0F}" dt="2023-10-15T22:50:15.673" v="5855" actId="1076"/>
          <ac:graphicFrameMkLst>
            <pc:docMk/>
            <pc:sldMk cId="3283164139" sldId="328"/>
            <ac:graphicFrameMk id="7" creationId="{BA616FDF-805D-0A6B-B785-9B2AC411BF40}"/>
          </ac:graphicFrameMkLst>
        </pc:graphicFrame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8" creationId="{19F42A9A-729A-FB47-4E11-83756EADA886}"/>
          </ac:cxnSpMkLst>
        </pc:cxn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16" creationId="{A6B6F620-186E-6AE6-6C23-C0D115C07AAF}"/>
          </ac:cxnSpMkLst>
        </pc:cxn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19" creationId="{0D57027F-F137-1592-D055-C650FDACC54A}"/>
          </ac:cxnSpMkLst>
        </pc:cxnChg>
      </pc:sldChg>
      <pc:sldChg chg="addSp modSp add del mod">
        <pc:chgData name="Katherine Mesa" userId="dd7b0dd6-7f91-4ded-8476-0723d8004cb7" providerId="ADAL" clId="{B21ED189-1FE1-4D83-956D-052B84386C0F}" dt="2023-10-15T22:47:27.867" v="5826" actId="2696"/>
        <pc:sldMkLst>
          <pc:docMk/>
          <pc:sldMk cId="217730362" sldId="329"/>
        </pc:sldMkLst>
        <pc:spChg chg="mod">
          <ac:chgData name="Katherine Mesa" userId="dd7b0dd6-7f91-4ded-8476-0723d8004cb7" providerId="ADAL" clId="{B21ED189-1FE1-4D83-956D-052B84386C0F}" dt="2023-10-15T22:42:59.844" v="5743" actId="1076"/>
          <ac:spMkLst>
            <pc:docMk/>
            <pc:sldMk cId="217730362" sldId="329"/>
            <ac:spMk id="4" creationId="{55AD3F97-2B5F-16A4-8C15-A0923CCF869B}"/>
          </ac:spMkLst>
        </pc:spChg>
        <pc:graphicFrameChg chg="add mod modGraphic">
          <ac:chgData name="Katherine Mesa" userId="dd7b0dd6-7f91-4ded-8476-0723d8004cb7" providerId="ADAL" clId="{B21ED189-1FE1-4D83-956D-052B84386C0F}" dt="2023-10-15T22:46:35.867" v="5822" actId="207"/>
          <ac:graphicFrameMkLst>
            <pc:docMk/>
            <pc:sldMk cId="217730362" sldId="329"/>
            <ac:graphicFrameMk id="5" creationId="{50A49808-9303-B4F0-C411-A59393EAB6B0}"/>
          </ac:graphicFrameMkLst>
        </pc:graphicFrameChg>
        <pc:graphicFrameChg chg="mod">
          <ac:chgData name="Katherine Mesa" userId="dd7b0dd6-7f91-4ded-8476-0723d8004cb7" providerId="ADAL" clId="{B21ED189-1FE1-4D83-956D-052B84386C0F}" dt="2023-10-15T22:44:24.091" v="5764"/>
          <ac:graphicFrameMkLst>
            <pc:docMk/>
            <pc:sldMk cId="217730362" sldId="329"/>
            <ac:graphicFrameMk id="7" creationId="{BA616FDF-805D-0A6B-B785-9B2AC411BF40}"/>
          </ac:graphicFrameMkLst>
        </pc:graphicFrameChg>
        <pc:cxnChg chg="add mod">
          <ac:chgData name="Katherine Mesa" userId="dd7b0dd6-7f91-4ded-8476-0723d8004cb7" providerId="ADAL" clId="{B21ED189-1FE1-4D83-956D-052B84386C0F}" dt="2023-10-15T22:45:28.279" v="5786" actId="1076"/>
          <ac:cxnSpMkLst>
            <pc:docMk/>
            <pc:sldMk cId="217730362" sldId="329"/>
            <ac:cxnSpMk id="8" creationId="{386FE3BC-4CCD-63D8-B9DC-11627EC13BAC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21:45:21.741" v="7074" actId="1076"/>
        <pc:sldMkLst>
          <pc:docMk/>
          <pc:sldMk cId="4133612512" sldId="329"/>
        </pc:sldMkLst>
        <pc:spChg chg="ord">
          <ac:chgData name="Katherine Mesa" userId="dd7b0dd6-7f91-4ded-8476-0723d8004cb7" providerId="ADAL" clId="{B21ED189-1FE1-4D83-956D-052B84386C0F}" dt="2023-10-15T22:48:37.259" v="5839" actId="166"/>
          <ac:spMkLst>
            <pc:docMk/>
            <pc:sldMk cId="4133612512" sldId="329"/>
            <ac:spMk id="4" creationId="{55AD3F97-2B5F-16A4-8C15-A0923CCF869B}"/>
          </ac:spMkLst>
        </pc:spChg>
        <pc:spChg chg="add mod">
          <ac:chgData name="Katherine Mesa" userId="dd7b0dd6-7f91-4ded-8476-0723d8004cb7" providerId="ADAL" clId="{B21ED189-1FE1-4D83-956D-052B84386C0F}" dt="2023-10-15T22:49:20.806" v="5843"/>
          <ac:spMkLst>
            <pc:docMk/>
            <pc:sldMk cId="4133612512" sldId="329"/>
            <ac:spMk id="5" creationId="{9BD61D6D-1177-602F-3E02-55BBB2576444}"/>
          </ac:spMkLst>
        </pc:spChg>
        <pc:spChg chg="add mod">
          <ac:chgData name="Katherine Mesa" userId="dd7b0dd6-7f91-4ded-8476-0723d8004cb7" providerId="ADAL" clId="{B21ED189-1FE1-4D83-956D-052B84386C0F}" dt="2023-10-16T19:24:58.109" v="5992" actId="11530"/>
          <ac:spMkLst>
            <pc:docMk/>
            <pc:sldMk cId="4133612512" sldId="329"/>
            <ac:spMk id="5" creationId="{DD0BA89D-1CB4-F8BB-58B8-C54548396518}"/>
          </ac:spMkLst>
        </pc:spChg>
        <pc:spChg chg="add mod">
          <ac:chgData name="Katherine Mesa" userId="dd7b0dd6-7f91-4ded-8476-0723d8004cb7" providerId="ADAL" clId="{B21ED189-1FE1-4D83-956D-052B84386C0F}" dt="2023-10-16T21:45:18.950" v="7073" actId="108"/>
          <ac:spMkLst>
            <pc:docMk/>
            <pc:sldMk cId="4133612512" sldId="329"/>
            <ac:spMk id="6" creationId="{97106CF3-7DB3-206A-7917-D5EB897C656B}"/>
          </ac:spMkLst>
        </pc:spChg>
        <pc:spChg chg="add mod">
          <ac:chgData name="Katherine Mesa" userId="dd7b0dd6-7f91-4ded-8476-0723d8004cb7" providerId="ADAL" clId="{B21ED189-1FE1-4D83-956D-052B84386C0F}" dt="2023-10-16T21:43:58.634" v="7058" actId="20577"/>
          <ac:spMkLst>
            <pc:docMk/>
            <pc:sldMk cId="4133612512" sldId="329"/>
            <ac:spMk id="8" creationId="{FED47EEF-3B8C-F151-7BBD-964DAC67C91E}"/>
          </ac:spMkLst>
        </pc:spChg>
        <pc:spChg chg="add mod">
          <ac:chgData name="Katherine Mesa" userId="dd7b0dd6-7f91-4ded-8476-0723d8004cb7" providerId="ADAL" clId="{B21ED189-1FE1-4D83-956D-052B84386C0F}" dt="2023-10-16T19:24:58.109" v="5992" actId="11530"/>
          <ac:spMkLst>
            <pc:docMk/>
            <pc:sldMk cId="4133612512" sldId="329"/>
            <ac:spMk id="9" creationId="{74D7EDD9-01C4-D0ED-EA88-BBCE9FE368E6}"/>
          </ac:spMkLst>
        </pc:spChg>
        <pc:spChg chg="add mod">
          <ac:chgData name="Katherine Mesa" userId="dd7b0dd6-7f91-4ded-8476-0723d8004cb7" providerId="ADAL" clId="{B21ED189-1FE1-4D83-956D-052B84386C0F}" dt="2023-10-16T19:26:49.978" v="6016" actId="20577"/>
          <ac:spMkLst>
            <pc:docMk/>
            <pc:sldMk cId="4133612512" sldId="329"/>
            <ac:spMk id="10" creationId="{22B8251D-6EE9-D085-9A7F-A14FC2206A43}"/>
          </ac:spMkLst>
        </pc:spChg>
        <pc:graphicFrameChg chg="mod">
          <ac:chgData name="Katherine Mesa" userId="dd7b0dd6-7f91-4ded-8476-0723d8004cb7" providerId="ADAL" clId="{B21ED189-1FE1-4D83-956D-052B84386C0F}" dt="2023-10-15T22:49:35.401" v="5847"/>
          <ac:graphicFrameMkLst>
            <pc:docMk/>
            <pc:sldMk cId="4133612512" sldId="329"/>
            <ac:graphicFrameMk id="7" creationId="{BA616FDF-805D-0A6B-B785-9B2AC411BF40}"/>
          </ac:graphicFrameMkLst>
        </pc:graphicFrameChg>
        <pc:cxnChg chg="add mod">
          <ac:chgData name="Katherine Mesa" userId="dd7b0dd6-7f91-4ded-8476-0723d8004cb7" providerId="ADAL" clId="{B21ED189-1FE1-4D83-956D-052B84386C0F}" dt="2023-10-16T19:25:24.669" v="5995" actId="1582"/>
          <ac:cxnSpMkLst>
            <pc:docMk/>
            <pc:sldMk cId="4133612512" sldId="329"/>
            <ac:cxnSpMk id="13" creationId="{C80DD472-DDF2-2663-E43A-37D8A562AD44}"/>
          </ac:cxnSpMkLst>
        </pc:cxnChg>
        <pc:cxnChg chg="add del mod">
          <ac:chgData name="Katherine Mesa" userId="dd7b0dd6-7f91-4ded-8476-0723d8004cb7" providerId="ADAL" clId="{B21ED189-1FE1-4D83-956D-052B84386C0F}" dt="2023-10-16T21:44:59.871" v="7066" actId="478"/>
          <ac:cxnSpMkLst>
            <pc:docMk/>
            <pc:sldMk cId="4133612512" sldId="329"/>
            <ac:cxnSpMk id="14" creationId="{1E7E622D-46FC-9A30-9BBF-48E6DA0FA578}"/>
          </ac:cxnSpMkLst>
        </pc:cxnChg>
        <pc:cxnChg chg="add del mod">
          <ac:chgData name="Katherine Mesa" userId="dd7b0dd6-7f91-4ded-8476-0723d8004cb7" providerId="ADAL" clId="{B21ED189-1FE1-4D83-956D-052B84386C0F}" dt="2023-10-16T19:25:36.412" v="5999" actId="11529"/>
          <ac:cxnSpMkLst>
            <pc:docMk/>
            <pc:sldMk cId="4133612512" sldId="329"/>
            <ac:cxnSpMk id="16" creationId="{57029659-58C0-853A-71EE-7B52BD7A29F6}"/>
          </ac:cxnSpMkLst>
        </pc:cxnChg>
        <pc:cxnChg chg="add del">
          <ac:chgData name="Katherine Mesa" userId="dd7b0dd6-7f91-4ded-8476-0723d8004cb7" providerId="ADAL" clId="{B21ED189-1FE1-4D83-956D-052B84386C0F}" dt="2023-10-16T21:44:58.626" v="7064" actId="11529"/>
          <ac:cxnSpMkLst>
            <pc:docMk/>
            <pc:sldMk cId="4133612512" sldId="329"/>
            <ac:cxnSpMk id="17" creationId="{B56469C1-2D29-E508-DCE0-A469C9A90A2E}"/>
          </ac:cxnSpMkLst>
        </pc:cxnChg>
        <pc:cxnChg chg="add mod">
          <ac:chgData name="Katherine Mesa" userId="dd7b0dd6-7f91-4ded-8476-0723d8004cb7" providerId="ADAL" clId="{B21ED189-1FE1-4D83-956D-052B84386C0F}" dt="2023-10-16T19:27:05.019" v="6017" actId="108"/>
          <ac:cxnSpMkLst>
            <pc:docMk/>
            <pc:sldMk cId="4133612512" sldId="329"/>
            <ac:cxnSpMk id="18" creationId="{1950EBD6-1957-30BD-33E7-1981D97BD604}"/>
          </ac:cxnSpMkLst>
        </pc:cxnChg>
        <pc:cxnChg chg="add del mod">
          <ac:chgData name="Katherine Mesa" userId="dd7b0dd6-7f91-4ded-8476-0723d8004cb7" providerId="ADAL" clId="{B21ED189-1FE1-4D83-956D-052B84386C0F}" dt="2023-10-16T19:26:16.509" v="6002" actId="11529"/>
          <ac:cxnSpMkLst>
            <pc:docMk/>
            <pc:sldMk cId="4133612512" sldId="329"/>
            <ac:cxnSpMk id="20" creationId="{01B2CFD3-FF0A-AD48-3D4E-FE89380C89A1}"/>
          </ac:cxnSpMkLst>
        </pc:cxnChg>
        <pc:cxnChg chg="add mod">
          <ac:chgData name="Katherine Mesa" userId="dd7b0dd6-7f91-4ded-8476-0723d8004cb7" providerId="ADAL" clId="{B21ED189-1FE1-4D83-956D-052B84386C0F}" dt="2023-10-16T21:45:16.205" v="7070" actId="108"/>
          <ac:cxnSpMkLst>
            <pc:docMk/>
            <pc:sldMk cId="4133612512" sldId="329"/>
            <ac:cxnSpMk id="20" creationId="{C76B1FFA-FEA4-310C-B091-D97631C239AF}"/>
          </ac:cxnSpMkLst>
        </pc:cxnChg>
        <pc:cxnChg chg="add mod">
          <ac:chgData name="Katherine Mesa" userId="dd7b0dd6-7f91-4ded-8476-0723d8004cb7" providerId="ADAL" clId="{B21ED189-1FE1-4D83-956D-052B84386C0F}" dt="2023-10-16T21:45:21.741" v="7074" actId="1076"/>
          <ac:cxnSpMkLst>
            <pc:docMk/>
            <pc:sldMk cId="4133612512" sldId="329"/>
            <ac:cxnSpMk id="21" creationId="{5E2A871F-B166-507A-E080-EF4F4BC135E6}"/>
          </ac:cxnSpMkLst>
        </pc:cxnChg>
        <pc:cxnChg chg="add del mod">
          <ac:chgData name="Katherine Mesa" userId="dd7b0dd6-7f91-4ded-8476-0723d8004cb7" providerId="ADAL" clId="{B21ED189-1FE1-4D83-956D-052B84386C0F}" dt="2023-10-16T19:26:22.564" v="6004" actId="11529"/>
          <ac:cxnSpMkLst>
            <pc:docMk/>
            <pc:sldMk cId="4133612512" sldId="329"/>
            <ac:cxnSpMk id="22" creationId="{1D099FD2-89FE-303C-EB28-7EA8DB664E92}"/>
          </ac:cxnSpMkLst>
        </pc:cxnChg>
        <pc:cxnChg chg="add mod">
          <ac:chgData name="Katherine Mesa" userId="dd7b0dd6-7f91-4ded-8476-0723d8004cb7" providerId="ADAL" clId="{B21ED189-1FE1-4D83-956D-052B84386C0F}" dt="2023-10-16T19:27:06.771" v="6019" actId="108"/>
          <ac:cxnSpMkLst>
            <pc:docMk/>
            <pc:sldMk cId="4133612512" sldId="329"/>
            <ac:cxnSpMk id="24" creationId="{569D6AC0-A3D9-8C36-1AEA-8B7125BD8BD4}"/>
          </ac:cxnSpMkLst>
        </pc:cxnChg>
        <pc:cxnChg chg="add mod">
          <ac:chgData name="Katherine Mesa" userId="dd7b0dd6-7f91-4ded-8476-0723d8004cb7" providerId="ADAL" clId="{B21ED189-1FE1-4D83-956D-052B84386C0F}" dt="2023-10-16T19:27:09.066" v="6021" actId="108"/>
          <ac:cxnSpMkLst>
            <pc:docMk/>
            <pc:sldMk cId="4133612512" sldId="329"/>
            <ac:cxnSpMk id="26" creationId="{526699D2-7547-7CBC-A527-77A6CF6B2A92}"/>
          </ac:cxnSpMkLst>
        </pc:cxnChg>
        <pc:cxnChg chg="add del mod">
          <ac:chgData name="Katherine Mesa" userId="dd7b0dd6-7f91-4ded-8476-0723d8004cb7" providerId="ADAL" clId="{B21ED189-1FE1-4D83-956D-052B84386C0F}" dt="2023-10-16T21:44:32.746" v="7059" actId="478"/>
          <ac:cxnSpMkLst>
            <pc:docMk/>
            <pc:sldMk cId="4133612512" sldId="329"/>
            <ac:cxnSpMk id="28" creationId="{EE989D2E-299F-4ECB-B870-CDC6458A2EF2}"/>
          </ac:cxnSpMkLst>
        </pc:cxnChg>
        <pc:cxnChg chg="add del mod">
          <ac:chgData name="Katherine Mesa" userId="dd7b0dd6-7f91-4ded-8476-0723d8004cb7" providerId="ADAL" clId="{B21ED189-1FE1-4D83-956D-052B84386C0F}" dt="2023-10-16T21:44:34.681" v="7060" actId="478"/>
          <ac:cxnSpMkLst>
            <pc:docMk/>
            <pc:sldMk cId="4133612512" sldId="329"/>
            <ac:cxnSpMk id="30" creationId="{48708D54-4D4A-B7BE-150B-FEC49494A6BC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19:53:44.815" v="6682" actId="478"/>
        <pc:sldMkLst>
          <pc:docMk/>
          <pc:sldMk cId="269560904" sldId="330"/>
        </pc:sldMkLst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5" creationId="{F3FA378E-4D30-37D1-A583-5BD07ED7E01A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6" creationId="{35ECB634-9FBB-33DC-8F2C-B663E6203999}"/>
          </ac:spMkLst>
        </pc:spChg>
        <pc:spChg chg="add mod">
          <ac:chgData name="Katherine Mesa" userId="dd7b0dd6-7f91-4ded-8476-0723d8004cb7" providerId="ADAL" clId="{B21ED189-1FE1-4D83-956D-052B84386C0F}" dt="2023-10-16T19:45:42.280" v="6351" actId="20577"/>
          <ac:spMkLst>
            <pc:docMk/>
            <pc:sldMk cId="269560904" sldId="330"/>
            <ac:spMk id="8" creationId="{3C8A22D8-57CE-475B-C682-86589E871F10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9" creationId="{9B3D9DF2-ADB4-7A92-6275-24551243FF00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10" creationId="{18095166-6A00-672F-F2F8-0794DC404AA4}"/>
          </ac:spMkLst>
        </pc:spChg>
        <pc:spChg chg="add del mod">
          <ac:chgData name="Katherine Mesa" userId="dd7b0dd6-7f91-4ded-8476-0723d8004cb7" providerId="ADAL" clId="{B21ED189-1FE1-4D83-956D-052B84386C0F}" dt="2023-10-16T19:53:43.957" v="6681" actId="478"/>
          <ac:spMkLst>
            <pc:docMk/>
            <pc:sldMk cId="269560904" sldId="330"/>
            <ac:spMk id="39" creationId="{1E0E7A70-56E1-666E-2004-1DCD919F9749}"/>
          </ac:spMkLst>
        </pc:spChg>
        <pc:graphicFrameChg chg="mod">
          <ac:chgData name="Katherine Mesa" userId="dd7b0dd6-7f91-4ded-8476-0723d8004cb7" providerId="ADAL" clId="{B21ED189-1FE1-4D83-956D-052B84386C0F}" dt="2023-10-15T22:49:36.913" v="5848" actId="108"/>
          <ac:graphicFrameMkLst>
            <pc:docMk/>
            <pc:sldMk cId="269560904" sldId="330"/>
            <ac:graphicFrameMk id="7" creationId="{BA616FDF-805D-0A6B-B785-9B2AC411BF40}"/>
          </ac:graphicFrameMkLst>
        </pc:graphicFrameChg>
        <pc:cxnChg chg="add del">
          <ac:chgData name="Katherine Mesa" userId="dd7b0dd6-7f91-4ded-8476-0723d8004cb7" providerId="ADAL" clId="{B21ED189-1FE1-4D83-956D-052B84386C0F}" dt="2023-10-16T19:29:18.251" v="6072" actId="11529"/>
          <ac:cxnSpMkLst>
            <pc:docMk/>
            <pc:sldMk cId="269560904" sldId="330"/>
            <ac:cxnSpMk id="13" creationId="{F8223B58-7EB9-DC39-40E3-09CCD3A9D4D2}"/>
          </ac:cxnSpMkLst>
        </pc:cxnChg>
        <pc:cxnChg chg="add del mod">
          <ac:chgData name="Katherine Mesa" userId="dd7b0dd6-7f91-4ded-8476-0723d8004cb7" providerId="ADAL" clId="{B21ED189-1FE1-4D83-956D-052B84386C0F}" dt="2023-10-16T19:29:35.875" v="6074" actId="11529"/>
          <ac:cxnSpMkLst>
            <pc:docMk/>
            <pc:sldMk cId="269560904" sldId="330"/>
            <ac:cxnSpMk id="15" creationId="{399A5EA4-44CE-B74F-9454-D540C7FAE555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17" creationId="{08147EB5-800B-8465-395D-9C49DC1CF988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19" creationId="{03F8D9F5-FD29-20C3-81DD-FFF01BF1B39A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1" creationId="{70C9303A-65F6-8787-FAEF-8B73A91D8A85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3" creationId="{10DD1EDC-F6A2-7B99-8504-AE84191F001E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5" creationId="{B8AD15F1-DDC2-A12B-FE42-FE1AAC69D7B2}"/>
          </ac:cxnSpMkLst>
        </pc:cxnChg>
        <pc:cxnChg chg="add del mod">
          <ac:chgData name="Katherine Mesa" userId="dd7b0dd6-7f91-4ded-8476-0723d8004cb7" providerId="ADAL" clId="{B21ED189-1FE1-4D83-956D-052B84386C0F}" dt="2023-10-16T19:30:16.732" v="6081" actId="11529"/>
          <ac:cxnSpMkLst>
            <pc:docMk/>
            <pc:sldMk cId="269560904" sldId="330"/>
            <ac:cxnSpMk id="27" creationId="{154E4B78-C13D-E837-B77B-AB1A3DAAB2F8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9" creationId="{4988B123-DBD8-3A44-416A-0D545739FD53}"/>
          </ac:cxnSpMkLst>
        </pc:cxnChg>
        <pc:cxnChg chg="add del mod">
          <ac:chgData name="Katherine Mesa" userId="dd7b0dd6-7f91-4ded-8476-0723d8004cb7" providerId="ADAL" clId="{B21ED189-1FE1-4D83-956D-052B84386C0F}" dt="2023-10-16T19:30:37.730" v="6086" actId="478"/>
          <ac:cxnSpMkLst>
            <pc:docMk/>
            <pc:sldMk cId="269560904" sldId="330"/>
            <ac:cxnSpMk id="32" creationId="{74C91FFF-8096-B4C7-65CB-E52886825A78}"/>
          </ac:cxnSpMkLst>
        </pc:cxnChg>
        <pc:cxnChg chg="add del">
          <ac:chgData name="Katherine Mesa" userId="dd7b0dd6-7f91-4ded-8476-0723d8004cb7" providerId="ADAL" clId="{B21ED189-1FE1-4D83-956D-052B84386C0F}" dt="2023-10-16T19:30:52.452" v="6088" actId="11529"/>
          <ac:cxnSpMkLst>
            <pc:docMk/>
            <pc:sldMk cId="269560904" sldId="330"/>
            <ac:cxnSpMk id="35" creationId="{BA2E2ADC-C7D8-6C09-5150-41C1292CF1DC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38" creationId="{7DA898BF-333E-7381-F76C-FCA2F0C1244A}"/>
          </ac:cxnSpMkLst>
        </pc:cxnChg>
        <pc:cxnChg chg="add del mod">
          <ac:chgData name="Katherine Mesa" userId="dd7b0dd6-7f91-4ded-8476-0723d8004cb7" providerId="ADAL" clId="{B21ED189-1FE1-4D83-956D-052B84386C0F}" dt="2023-10-16T19:53:42.236" v="6679" actId="478"/>
          <ac:cxnSpMkLst>
            <pc:docMk/>
            <pc:sldMk cId="269560904" sldId="330"/>
            <ac:cxnSpMk id="41" creationId="{1A7180D7-9C05-1312-B0E1-8243BCAB57CE}"/>
          </ac:cxnSpMkLst>
        </pc:cxnChg>
        <pc:cxnChg chg="add del mod">
          <ac:chgData name="Katherine Mesa" userId="dd7b0dd6-7f91-4ded-8476-0723d8004cb7" providerId="ADAL" clId="{B21ED189-1FE1-4D83-956D-052B84386C0F}" dt="2023-10-16T19:40:22.699" v="6286" actId="11529"/>
          <ac:cxnSpMkLst>
            <pc:docMk/>
            <pc:sldMk cId="269560904" sldId="330"/>
            <ac:cxnSpMk id="43" creationId="{8579B76C-C413-EFEE-EB28-F8BECC01BE3F}"/>
          </ac:cxnSpMkLst>
        </pc:cxnChg>
        <pc:cxnChg chg="add del mod">
          <ac:chgData name="Katherine Mesa" userId="dd7b0dd6-7f91-4ded-8476-0723d8004cb7" providerId="ADAL" clId="{B21ED189-1FE1-4D83-956D-052B84386C0F}" dt="2023-10-16T19:53:44.815" v="6682" actId="478"/>
          <ac:cxnSpMkLst>
            <pc:docMk/>
            <pc:sldMk cId="269560904" sldId="330"/>
            <ac:cxnSpMk id="45" creationId="{89E2A68E-3FBC-9D00-DB12-6ABC3EADAD9A}"/>
          </ac:cxnSpMkLst>
        </pc:cxnChg>
      </pc:sldChg>
      <pc:sldChg chg="add del">
        <pc:chgData name="Katherine Mesa" userId="dd7b0dd6-7f91-4ded-8476-0723d8004cb7" providerId="ADAL" clId="{B21ED189-1FE1-4D83-956D-052B84386C0F}" dt="2023-10-15T22:47:29.524" v="5827" actId="2696"/>
        <pc:sldMkLst>
          <pc:docMk/>
          <pc:sldMk cId="586440990" sldId="330"/>
        </pc:sldMkLst>
      </pc:sldChg>
      <pc:sldChg chg="new del">
        <pc:chgData name="Katherine Mesa" userId="dd7b0dd6-7f91-4ded-8476-0723d8004cb7" providerId="ADAL" clId="{B21ED189-1FE1-4D83-956D-052B84386C0F}" dt="2023-10-15T22:46:09.547" v="5821" actId="2696"/>
        <pc:sldMkLst>
          <pc:docMk/>
          <pc:sldMk cId="3800991197" sldId="330"/>
        </pc:sldMkLst>
      </pc:sldChg>
      <pc:sldChg chg="addSp delSp modSp add mod modShow">
        <pc:chgData name="Katherine Mesa" userId="dd7b0dd6-7f91-4ded-8476-0723d8004cb7" providerId="ADAL" clId="{B21ED189-1FE1-4D83-956D-052B84386C0F}" dt="2023-10-16T19:53:54.725" v="6688" actId="478"/>
        <pc:sldMkLst>
          <pc:docMk/>
          <pc:sldMk cId="293338493" sldId="331"/>
        </pc:sldMkLst>
        <pc:spChg chg="add mod">
          <ac:chgData name="Katherine Mesa" userId="dd7b0dd6-7f91-4ded-8476-0723d8004cb7" providerId="ADAL" clId="{B21ED189-1FE1-4D83-956D-052B84386C0F}" dt="2023-10-15T22:51:46.351" v="5868"/>
          <ac:spMkLst>
            <pc:docMk/>
            <pc:sldMk cId="293338493" sldId="331"/>
            <ac:spMk id="8" creationId="{E8394A58-D8F5-C805-D814-0F65674C8CBA}"/>
          </ac:spMkLst>
        </pc:spChg>
        <pc:spChg chg="add mod">
          <ac:chgData name="Katherine Mesa" userId="dd7b0dd6-7f91-4ded-8476-0723d8004cb7" providerId="ADAL" clId="{B21ED189-1FE1-4D83-956D-052B84386C0F}" dt="2023-10-16T19:32:18.074" v="6104" actId="6549"/>
          <ac:spMkLst>
            <pc:docMk/>
            <pc:sldMk cId="293338493" sldId="331"/>
            <ac:spMk id="9" creationId="{971384A5-0477-0609-AF89-821C49601DE4}"/>
          </ac:spMkLst>
        </pc:spChg>
        <pc:spChg chg="add mod">
          <ac:chgData name="Katherine Mesa" userId="dd7b0dd6-7f91-4ded-8476-0723d8004cb7" providerId="ADAL" clId="{B21ED189-1FE1-4D83-956D-052B84386C0F}" dt="2023-10-16T19:42:53.384" v="6291" actId="1076"/>
          <ac:spMkLst>
            <pc:docMk/>
            <pc:sldMk cId="293338493" sldId="331"/>
            <ac:spMk id="10" creationId="{B29A0718-C4F4-5B6E-277B-1B8B51FA68BC}"/>
          </ac:spMkLst>
        </pc:spChg>
        <pc:spChg chg="mod">
          <ac:chgData name="Katherine Mesa" userId="dd7b0dd6-7f91-4ded-8476-0723d8004cb7" providerId="ADAL" clId="{B21ED189-1FE1-4D83-956D-052B84386C0F}" dt="2023-10-15T22:54:56.344" v="5941"/>
          <ac:spMkLst>
            <pc:docMk/>
            <pc:sldMk cId="293338493" sldId="331"/>
            <ac:spMk id="14" creationId="{4CF803BF-7229-DDE9-0C8A-89D303D529D5}"/>
          </ac:spMkLst>
        </pc:spChg>
        <pc:spChg chg="mod">
          <ac:chgData name="Katherine Mesa" userId="dd7b0dd6-7f91-4ded-8476-0723d8004cb7" providerId="ADAL" clId="{B21ED189-1FE1-4D83-956D-052B84386C0F}" dt="2023-10-15T22:55:04.588" v="5955" actId="20577"/>
          <ac:spMkLst>
            <pc:docMk/>
            <pc:sldMk cId="293338493" sldId="331"/>
            <ac:spMk id="15" creationId="{8474CF07-3787-9CA8-34F9-5FE3F8C6DFEA}"/>
          </ac:spMkLst>
        </pc:spChg>
        <pc:spChg chg="add mod">
          <ac:chgData name="Katherine Mesa" userId="dd7b0dd6-7f91-4ded-8476-0723d8004cb7" providerId="ADAL" clId="{B21ED189-1FE1-4D83-956D-052B84386C0F}" dt="2023-10-16T19:42:53.384" v="6291" actId="1076"/>
          <ac:spMkLst>
            <pc:docMk/>
            <pc:sldMk cId="293338493" sldId="331"/>
            <ac:spMk id="16" creationId="{E5EAA73D-5D5C-340A-F30E-AAB78EA0BB35}"/>
          </ac:spMkLst>
        </pc:spChg>
        <pc:spChg chg="add mod">
          <ac:chgData name="Katherine Mesa" userId="dd7b0dd6-7f91-4ded-8476-0723d8004cb7" providerId="ADAL" clId="{B21ED189-1FE1-4D83-956D-052B84386C0F}" dt="2023-10-16T19:45:19.802" v="6336" actId="404"/>
          <ac:spMkLst>
            <pc:docMk/>
            <pc:sldMk cId="293338493" sldId="331"/>
            <ac:spMk id="18" creationId="{95036108-5DF5-A2F4-050C-178A3A82EF46}"/>
          </ac:spMkLst>
        </pc:spChg>
        <pc:spChg chg="add mod">
          <ac:chgData name="Katherine Mesa" userId="dd7b0dd6-7f91-4ded-8476-0723d8004cb7" providerId="ADAL" clId="{B21ED189-1FE1-4D83-956D-052B84386C0F}" dt="2023-10-16T19:45:13.532" v="6327" actId="313"/>
          <ac:spMkLst>
            <pc:docMk/>
            <pc:sldMk cId="293338493" sldId="331"/>
            <ac:spMk id="19" creationId="{4E477A03-EB41-C4F4-A47F-2574F465C316}"/>
          </ac:spMkLst>
        </pc:spChg>
        <pc:spChg chg="add mod">
          <ac:chgData name="Katherine Mesa" userId="dd7b0dd6-7f91-4ded-8476-0723d8004cb7" providerId="ADAL" clId="{B21ED189-1FE1-4D83-956D-052B84386C0F}" dt="2023-10-16T19:45:24.359" v="6341" actId="20577"/>
          <ac:spMkLst>
            <pc:docMk/>
            <pc:sldMk cId="293338493" sldId="331"/>
            <ac:spMk id="21" creationId="{450F4833-C757-631C-CBEA-55E2F1B10FC9}"/>
          </ac:spMkLst>
        </pc:spChg>
        <pc:spChg chg="add del mod">
          <ac:chgData name="Katherine Mesa" userId="dd7b0dd6-7f91-4ded-8476-0723d8004cb7" providerId="ADAL" clId="{B21ED189-1FE1-4D83-956D-052B84386C0F}" dt="2023-10-16T19:34:08.257" v="6202" actId="478"/>
          <ac:spMkLst>
            <pc:docMk/>
            <pc:sldMk cId="293338493" sldId="331"/>
            <ac:spMk id="22" creationId="{EB49F8A8-111E-B9D4-DBCC-32AA0260E191}"/>
          </ac:spMkLst>
        </pc:spChg>
        <pc:spChg chg="add mod">
          <ac:chgData name="Katherine Mesa" userId="dd7b0dd6-7f91-4ded-8476-0723d8004cb7" providerId="ADAL" clId="{B21ED189-1FE1-4D83-956D-052B84386C0F}" dt="2023-10-16T19:45:27.231" v="6345" actId="20577"/>
          <ac:spMkLst>
            <pc:docMk/>
            <pc:sldMk cId="293338493" sldId="331"/>
            <ac:spMk id="23" creationId="{7ADFD645-0D2B-2C86-7224-8C18873B7C2A}"/>
          </ac:spMkLst>
        </pc:spChg>
        <pc:spChg chg="add del mod">
          <ac:chgData name="Katherine Mesa" userId="dd7b0dd6-7f91-4ded-8476-0723d8004cb7" providerId="ADAL" clId="{B21ED189-1FE1-4D83-956D-052B84386C0F}" dt="2023-10-16T19:53:54.139" v="6687" actId="478"/>
          <ac:spMkLst>
            <pc:docMk/>
            <pc:sldMk cId="293338493" sldId="331"/>
            <ac:spMk id="24" creationId="{2C30FCCA-1DB8-B5DB-C55A-EDB24F3EBBA9}"/>
          </ac:spMkLst>
        </pc:spChg>
        <pc:spChg chg="add mod">
          <ac:chgData name="Katherine Mesa" userId="dd7b0dd6-7f91-4ded-8476-0723d8004cb7" providerId="ADAL" clId="{B21ED189-1FE1-4D83-956D-052B84386C0F}" dt="2023-10-16T19:38:20.791" v="6258"/>
          <ac:spMkLst>
            <pc:docMk/>
            <pc:sldMk cId="293338493" sldId="331"/>
            <ac:spMk id="52" creationId="{5510B010-4E6E-7CC0-7FAA-60AA0EDDE7E5}"/>
          </ac:spMkLst>
        </pc:spChg>
        <pc:spChg chg="add mod">
          <ac:chgData name="Katherine Mesa" userId="dd7b0dd6-7f91-4ded-8476-0723d8004cb7" providerId="ADAL" clId="{B21ED189-1FE1-4D83-956D-052B84386C0F}" dt="2023-10-16T19:53:52.137" v="6684" actId="6549"/>
          <ac:spMkLst>
            <pc:docMk/>
            <pc:sldMk cId="293338493" sldId="331"/>
            <ac:spMk id="53" creationId="{54A44629-2CAE-C891-3D2B-EA560A8A134D}"/>
          </ac:spMkLst>
        </pc:spChg>
        <pc:grpChg chg="add del mod">
          <ac:chgData name="Katherine Mesa" userId="dd7b0dd6-7f91-4ded-8476-0723d8004cb7" providerId="ADAL" clId="{B21ED189-1FE1-4D83-956D-052B84386C0F}" dt="2023-10-16T19:32:18.937" v="6105" actId="478"/>
          <ac:grpSpMkLst>
            <pc:docMk/>
            <pc:sldMk cId="293338493" sldId="331"/>
            <ac:grpSpMk id="6" creationId="{0E60E5EF-DCB3-F78A-4537-85DEAE5A387C}"/>
          </ac:grpSpMkLst>
        </pc:grpChg>
        <pc:grpChg chg="add del mod">
          <ac:chgData name="Katherine Mesa" userId="dd7b0dd6-7f91-4ded-8476-0723d8004cb7" providerId="ADAL" clId="{B21ED189-1FE1-4D83-956D-052B84386C0F}" dt="2023-10-16T19:32:19.705" v="6106" actId="478"/>
          <ac:grpSpMkLst>
            <pc:docMk/>
            <pc:sldMk cId="293338493" sldId="331"/>
            <ac:grpSpMk id="13" creationId="{D148CFE1-40E5-6A92-FD83-20CAB7114BEA}"/>
          </ac:grpSpMkLst>
        </pc:grpChg>
        <pc:grpChg chg="add del mod">
          <ac:chgData name="Katherine Mesa" userId="dd7b0dd6-7f91-4ded-8476-0723d8004cb7" providerId="ADAL" clId="{B21ED189-1FE1-4D83-956D-052B84386C0F}" dt="2023-10-16T19:53:53.391" v="6686" actId="478"/>
          <ac:grpSpMkLst>
            <pc:docMk/>
            <pc:sldMk cId="293338493" sldId="331"/>
            <ac:grpSpMk id="51" creationId="{D5FEF0C8-4888-BCD1-D82E-B7C0B5697044}"/>
          </ac:grpSpMkLst>
        </pc:grpChg>
        <pc:graphicFrameChg chg="add del mod modGraphic">
          <ac:chgData name="Katherine Mesa" userId="dd7b0dd6-7f91-4ded-8476-0723d8004cb7" providerId="ADAL" clId="{B21ED189-1FE1-4D83-956D-052B84386C0F}" dt="2023-10-16T19:32:16.234" v="6103" actId="478"/>
          <ac:graphicFrameMkLst>
            <pc:docMk/>
            <pc:sldMk cId="293338493" sldId="331"/>
            <ac:graphicFrameMk id="5" creationId="{034686BF-4A38-2AED-D37F-F67215783EF7}"/>
          </ac:graphicFrameMkLst>
        </pc:graphicFrameChg>
        <pc:graphicFrameChg chg="mod">
          <ac:chgData name="Katherine Mesa" userId="dd7b0dd6-7f91-4ded-8476-0723d8004cb7" providerId="ADAL" clId="{B21ED189-1FE1-4D83-956D-052B84386C0F}" dt="2023-10-15T22:49:50.224" v="5853" actId="108"/>
          <ac:graphicFrameMkLst>
            <pc:docMk/>
            <pc:sldMk cId="293338493" sldId="331"/>
            <ac:graphicFrameMk id="7" creationId="{BA616FDF-805D-0A6B-B785-9B2AC411BF40}"/>
          </ac:graphicFrameMkLst>
        </pc:graphicFrameChg>
        <pc:cxnChg chg="add del mod">
          <ac:chgData name="Katherine Mesa" userId="dd7b0dd6-7f91-4ded-8476-0723d8004cb7" providerId="ADAL" clId="{B21ED189-1FE1-4D83-956D-052B84386C0F}" dt="2023-10-16T19:32:24.033" v="6110" actId="478"/>
          <ac:cxnSpMkLst>
            <pc:docMk/>
            <pc:sldMk cId="293338493" sldId="331"/>
            <ac:cxnSpMk id="11" creationId="{ECD35FA0-A5EF-FD38-0711-62CE7600581B}"/>
          </ac:cxnSpMkLst>
        </pc:cxnChg>
        <pc:cxnChg chg="add del mod">
          <ac:chgData name="Katherine Mesa" userId="dd7b0dd6-7f91-4ded-8476-0723d8004cb7" providerId="ADAL" clId="{B21ED189-1FE1-4D83-956D-052B84386C0F}" dt="2023-10-16T19:32:20.739" v="6107" actId="478"/>
          <ac:cxnSpMkLst>
            <pc:docMk/>
            <pc:sldMk cId="293338493" sldId="331"/>
            <ac:cxnSpMk id="17" creationId="{8B2F7748-5BD0-4D87-81FC-7CA219B1870D}"/>
          </ac:cxnSpMkLst>
        </pc:cxnChg>
        <pc:cxnChg chg="add del mod">
          <ac:chgData name="Katherine Mesa" userId="dd7b0dd6-7f91-4ded-8476-0723d8004cb7" providerId="ADAL" clId="{B21ED189-1FE1-4D83-956D-052B84386C0F}" dt="2023-10-16T19:32:24.953" v="6111" actId="478"/>
          <ac:cxnSpMkLst>
            <pc:docMk/>
            <pc:sldMk cId="293338493" sldId="331"/>
            <ac:cxnSpMk id="20" creationId="{E309B1E3-4758-29B0-F95C-25A880A4DF70}"/>
          </ac:cxnSpMkLst>
        </pc:cxnChg>
        <pc:cxnChg chg="add del">
          <ac:chgData name="Katherine Mesa" userId="dd7b0dd6-7f91-4ded-8476-0723d8004cb7" providerId="ADAL" clId="{B21ED189-1FE1-4D83-956D-052B84386C0F}" dt="2023-10-15T22:57:11.385" v="5968" actId="478"/>
          <ac:cxnSpMkLst>
            <pc:docMk/>
            <pc:sldMk cId="293338493" sldId="331"/>
            <ac:cxnSpMk id="23" creationId="{5FB37CF5-02C6-4F44-55EB-3DB9E39BDDA0}"/>
          </ac:cxnSpMkLst>
        </pc:cxnChg>
        <pc:cxnChg chg="add del">
          <ac:chgData name="Katherine Mesa" userId="dd7b0dd6-7f91-4ded-8476-0723d8004cb7" providerId="ADAL" clId="{B21ED189-1FE1-4D83-956D-052B84386C0F}" dt="2023-10-15T22:57:27.839" v="5970" actId="478"/>
          <ac:cxnSpMkLst>
            <pc:docMk/>
            <pc:sldMk cId="293338493" sldId="331"/>
            <ac:cxnSpMk id="25" creationId="{D2862485-DBBD-437C-4F88-22F58D6A10CF}"/>
          </ac:cxnSpMkLst>
        </pc:cxnChg>
        <pc:cxnChg chg="add mod">
          <ac:chgData name="Katherine Mesa" userId="dd7b0dd6-7f91-4ded-8476-0723d8004cb7" providerId="ADAL" clId="{B21ED189-1FE1-4D83-956D-052B84386C0F}" dt="2023-10-16T19:42:57.359" v="6292" actId="14100"/>
          <ac:cxnSpMkLst>
            <pc:docMk/>
            <pc:sldMk cId="293338493" sldId="331"/>
            <ac:cxnSpMk id="26" creationId="{3029028E-A27A-E158-56CE-C8E1C75357F0}"/>
          </ac:cxnSpMkLst>
        </pc:cxnChg>
        <pc:cxnChg chg="add del mod">
          <ac:chgData name="Katherine Mesa" userId="dd7b0dd6-7f91-4ded-8476-0723d8004cb7" providerId="ADAL" clId="{B21ED189-1FE1-4D83-956D-052B84386C0F}" dt="2023-10-16T19:32:22.345" v="6108" actId="478"/>
          <ac:cxnSpMkLst>
            <pc:docMk/>
            <pc:sldMk cId="293338493" sldId="331"/>
            <ac:cxnSpMk id="27" creationId="{B20AB33F-E1E4-E37F-761B-5D47C1152387}"/>
          </ac:cxnSpMkLst>
        </pc:cxnChg>
        <pc:cxnChg chg="add del mod">
          <ac:chgData name="Katherine Mesa" userId="dd7b0dd6-7f91-4ded-8476-0723d8004cb7" providerId="ADAL" clId="{B21ED189-1FE1-4D83-956D-052B84386C0F}" dt="2023-10-16T19:32:22.993" v="6109" actId="478"/>
          <ac:cxnSpMkLst>
            <pc:docMk/>
            <pc:sldMk cId="293338493" sldId="331"/>
            <ac:cxnSpMk id="28" creationId="{BE58870F-1290-BB99-7493-25935775F1FF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29" creationId="{E0772C24-0448-5F67-65ED-35FD9AEEF387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0" creationId="{C190261D-5173-554C-C38A-6784BE8A8244}"/>
          </ac:cxnSpMkLst>
        </pc:cxnChg>
        <pc:cxnChg chg="add del mod">
          <ac:chgData name="Katherine Mesa" userId="dd7b0dd6-7f91-4ded-8476-0723d8004cb7" providerId="ADAL" clId="{B21ED189-1FE1-4D83-956D-052B84386C0F}" dt="2023-10-16T19:36:28.440" v="6243" actId="478"/>
          <ac:cxnSpMkLst>
            <pc:docMk/>
            <pc:sldMk cId="293338493" sldId="331"/>
            <ac:cxnSpMk id="31" creationId="{0EC9210D-C2B9-93E0-FFC1-0975D743499D}"/>
          </ac:cxnSpMkLst>
        </pc:cxnChg>
        <pc:cxnChg chg="add del mod">
          <ac:chgData name="Katherine Mesa" userId="dd7b0dd6-7f91-4ded-8476-0723d8004cb7" providerId="ADAL" clId="{B21ED189-1FE1-4D83-956D-052B84386C0F}" dt="2023-10-16T19:38:06.841" v="6257" actId="478"/>
          <ac:cxnSpMkLst>
            <pc:docMk/>
            <pc:sldMk cId="293338493" sldId="331"/>
            <ac:cxnSpMk id="33" creationId="{C842B304-3E2B-639E-1387-E659F08ED579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5" creationId="{ED1A9910-7696-D888-7652-A31D639C6D20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7" creationId="{F3DCD831-378B-19F0-16DF-F57487797DE8}"/>
          </ac:cxnSpMkLst>
        </pc:cxnChg>
        <pc:cxnChg chg="add del">
          <ac:chgData name="Katherine Mesa" userId="dd7b0dd6-7f91-4ded-8476-0723d8004cb7" providerId="ADAL" clId="{B21ED189-1FE1-4D83-956D-052B84386C0F}" dt="2023-10-16T19:37:22.499" v="6250" actId="11529"/>
          <ac:cxnSpMkLst>
            <pc:docMk/>
            <pc:sldMk cId="293338493" sldId="331"/>
            <ac:cxnSpMk id="40" creationId="{896DA25F-EF3E-E024-2E06-2295D73A8F99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2" creationId="{244093AB-74AB-8A14-91E1-727194E8495F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5" creationId="{62E1D96D-1A22-C537-D126-446BA205432A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8" creationId="{4E786415-7D25-FCFD-9F40-8DFECC38E1F2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50" creationId="{6388952B-982F-69FD-4667-D5F8BBE690C4}"/>
          </ac:cxnSpMkLst>
        </pc:cxnChg>
        <pc:cxnChg chg="add del mod">
          <ac:chgData name="Katherine Mesa" userId="dd7b0dd6-7f91-4ded-8476-0723d8004cb7" providerId="ADAL" clId="{B21ED189-1FE1-4D83-956D-052B84386C0F}" dt="2023-10-16T19:53:52.838" v="6685" actId="478"/>
          <ac:cxnSpMkLst>
            <pc:docMk/>
            <pc:sldMk cId="293338493" sldId="331"/>
            <ac:cxnSpMk id="55" creationId="{C7E3C069-C465-60AB-456A-2FA1C7DADBFC}"/>
          </ac:cxnSpMkLst>
        </pc:cxnChg>
        <pc:cxnChg chg="add del mod">
          <ac:chgData name="Katherine Mesa" userId="dd7b0dd6-7f91-4ded-8476-0723d8004cb7" providerId="ADAL" clId="{B21ED189-1FE1-4D83-956D-052B84386C0F}" dt="2023-10-16T19:53:54.725" v="6688" actId="478"/>
          <ac:cxnSpMkLst>
            <pc:docMk/>
            <pc:sldMk cId="293338493" sldId="331"/>
            <ac:cxnSpMk id="57" creationId="{1DB9C202-B012-81AF-8294-4B7F8BB85A16}"/>
          </ac:cxnSpMkLst>
        </pc:cxnChg>
      </pc:sldChg>
      <pc:sldChg chg="add del ord">
        <pc:chgData name="Katherine Mesa" userId="dd7b0dd6-7f91-4ded-8476-0723d8004cb7" providerId="ADAL" clId="{B21ED189-1FE1-4D83-956D-052B84386C0F}" dt="2023-10-16T19:32:08.118" v="6102" actId="2696"/>
        <pc:sldMkLst>
          <pc:docMk/>
          <pc:sldMk cId="683474575" sldId="332"/>
        </pc:sldMkLst>
      </pc:sldChg>
      <pc:sldChg chg="add">
        <pc:chgData name="Katherine Mesa" userId="dd7b0dd6-7f91-4ded-8476-0723d8004cb7" providerId="ADAL" clId="{B21ED189-1FE1-4D83-956D-052B84386C0F}" dt="2023-10-16T19:53:38.963" v="6678" actId="2890"/>
        <pc:sldMkLst>
          <pc:docMk/>
          <pc:sldMk cId="2771981180" sldId="332"/>
        </pc:sldMkLst>
      </pc:sldChg>
      <pc:sldChg chg="add del ord">
        <pc:chgData name="Katherine Mesa" userId="dd7b0dd6-7f91-4ded-8476-0723d8004cb7" providerId="ADAL" clId="{B21ED189-1FE1-4D83-956D-052B84386C0F}" dt="2023-10-16T19:27:43.725" v="6031" actId="2696"/>
        <pc:sldMkLst>
          <pc:docMk/>
          <pc:sldMk cId="3228463336" sldId="332"/>
        </pc:sldMkLst>
      </pc:sldChg>
      <pc:sldChg chg="add del">
        <pc:chgData name="Katherine Mesa" userId="dd7b0dd6-7f91-4ded-8476-0723d8004cb7" providerId="ADAL" clId="{B21ED189-1FE1-4D83-956D-052B84386C0F}" dt="2023-10-16T19:53:29.046" v="6677" actId="2696"/>
        <pc:sldMkLst>
          <pc:docMk/>
          <pc:sldMk cId="3880894387" sldId="332"/>
        </pc:sldMkLst>
      </pc:sldChg>
      <pc:sldChg chg="add">
        <pc:chgData name="Katherine Mesa" userId="dd7b0dd6-7f91-4ded-8476-0723d8004cb7" providerId="ADAL" clId="{B21ED189-1FE1-4D83-956D-052B84386C0F}" dt="2023-10-16T19:53:49.063" v="6683" actId="2890"/>
        <pc:sldMkLst>
          <pc:docMk/>
          <pc:sldMk cId="3392933455" sldId="333"/>
        </pc:sldMkLst>
      </pc:sldChg>
      <pc:sldChg chg="add mod modShow">
        <pc:chgData name="Katherine Mesa" userId="dd7b0dd6-7f91-4ded-8476-0723d8004cb7" providerId="ADAL" clId="{B21ED189-1FE1-4D83-956D-052B84386C0F}" dt="2023-10-16T21:09:07.437" v="6697" actId="729"/>
        <pc:sldMkLst>
          <pc:docMk/>
          <pc:sldMk cId="707867425" sldId="334"/>
        </pc:sldMkLst>
      </pc:sldChg>
      <pc:sldChg chg="addSp delSp modSp add mod delAnim">
        <pc:chgData name="Katherine Mesa" userId="dd7b0dd6-7f91-4ded-8476-0723d8004cb7" providerId="ADAL" clId="{B21ED189-1FE1-4D83-956D-052B84386C0F}" dt="2023-10-17T13:03:06.012" v="7483" actId="14100"/>
        <pc:sldMkLst>
          <pc:docMk/>
          <pc:sldMk cId="2445383051" sldId="335"/>
        </pc:sldMkLst>
        <pc:spChg chg="del">
          <ac:chgData name="Katherine Mesa" userId="dd7b0dd6-7f91-4ded-8476-0723d8004cb7" providerId="ADAL" clId="{B21ED189-1FE1-4D83-956D-052B84386C0F}" dt="2023-10-16T21:28:38.209" v="6739" actId="478"/>
          <ac:spMkLst>
            <pc:docMk/>
            <pc:sldMk cId="2445383051" sldId="335"/>
            <ac:spMk id="3" creationId="{0CCF8377-1518-7B5B-1128-EADC8C3D9E1F}"/>
          </ac:spMkLst>
        </pc:spChg>
        <pc:spChg chg="mod">
          <ac:chgData name="Katherine Mesa" userId="dd7b0dd6-7f91-4ded-8476-0723d8004cb7" providerId="ADAL" clId="{B21ED189-1FE1-4D83-956D-052B84386C0F}" dt="2023-10-17T13:03:06.012" v="7483" actId="14100"/>
          <ac:spMkLst>
            <pc:docMk/>
            <pc:sldMk cId="2445383051" sldId="335"/>
            <ac:spMk id="5" creationId="{D7770455-B3AC-2A3D-9685-1D64A7B1693B}"/>
          </ac:spMkLst>
        </pc:spChg>
        <pc:spChg chg="del">
          <ac:chgData name="Katherine Mesa" userId="dd7b0dd6-7f91-4ded-8476-0723d8004cb7" providerId="ADAL" clId="{B21ED189-1FE1-4D83-956D-052B84386C0F}" dt="2023-10-16T21:28:36.767" v="6738" actId="478"/>
          <ac:spMkLst>
            <pc:docMk/>
            <pc:sldMk cId="2445383051" sldId="335"/>
            <ac:spMk id="5" creationId="{E81A95F7-F92C-D509-26EB-6300118355A7}"/>
          </ac:spMkLst>
        </pc:spChg>
        <pc:spChg chg="del">
          <ac:chgData name="Katherine Mesa" userId="dd7b0dd6-7f91-4ded-8476-0723d8004cb7" providerId="ADAL" clId="{B21ED189-1FE1-4D83-956D-052B84386C0F}" dt="2023-10-16T21:28:39.511" v="6740" actId="478"/>
          <ac:spMkLst>
            <pc:docMk/>
            <pc:sldMk cId="2445383051" sldId="335"/>
            <ac:spMk id="7" creationId="{B0A03C35-7A03-084D-4926-D472C5AEE00B}"/>
          </ac:spMkLst>
        </pc:spChg>
        <pc:spChg chg="add mod">
          <ac:chgData name="Katherine Mesa" userId="dd7b0dd6-7f91-4ded-8476-0723d8004cb7" providerId="ADAL" clId="{B21ED189-1FE1-4D83-956D-052B84386C0F}" dt="2023-10-16T21:58:47.223" v="7142" actId="1076"/>
          <ac:spMkLst>
            <pc:docMk/>
            <pc:sldMk cId="2445383051" sldId="335"/>
            <ac:spMk id="8" creationId="{F4098B45-F33A-9321-BBA8-0DBEE9B67F87}"/>
          </ac:spMkLst>
        </pc:spChg>
        <pc:picChg chg="mod">
          <ac:chgData name="Katherine Mesa" userId="dd7b0dd6-7f91-4ded-8476-0723d8004cb7" providerId="ADAL" clId="{B21ED189-1FE1-4D83-956D-052B84386C0F}" dt="2023-10-16T21:30:01.792" v="6749" actId="1076"/>
          <ac:picMkLst>
            <pc:docMk/>
            <pc:sldMk cId="2445383051" sldId="335"/>
            <ac:picMk id="2" creationId="{EC27274B-2D73-9F8E-FD04-2B75E731CB80}"/>
          </ac:picMkLst>
        </pc:picChg>
      </pc:sldChg>
      <pc:sldChg chg="addSp delSp modSp add mod">
        <pc:chgData name="Katherine Mesa" userId="dd7b0dd6-7f91-4ded-8476-0723d8004cb7" providerId="ADAL" clId="{B21ED189-1FE1-4D83-956D-052B84386C0F}" dt="2023-10-16T21:31:44.513" v="6761" actId="1076"/>
        <pc:sldMkLst>
          <pc:docMk/>
          <pc:sldMk cId="1630007672" sldId="336"/>
        </pc:sldMkLst>
        <pc:spChg chg="add mod">
          <ac:chgData name="Katherine Mesa" userId="dd7b0dd6-7f91-4ded-8476-0723d8004cb7" providerId="ADAL" clId="{B21ED189-1FE1-4D83-956D-052B84386C0F}" dt="2023-10-16T21:31:44.513" v="6761" actId="1076"/>
          <ac:spMkLst>
            <pc:docMk/>
            <pc:sldMk cId="1630007672" sldId="336"/>
            <ac:spMk id="3" creationId="{79DE5D59-5ABF-6FA9-9656-8A306489F8B6}"/>
          </ac:spMkLst>
        </pc:spChg>
        <pc:spChg chg="del mod">
          <ac:chgData name="Katherine Mesa" userId="dd7b0dd6-7f91-4ded-8476-0723d8004cb7" providerId="ADAL" clId="{B21ED189-1FE1-4D83-956D-052B84386C0F}" dt="2023-10-16T21:31:36.927" v="6759" actId="478"/>
          <ac:spMkLst>
            <pc:docMk/>
            <pc:sldMk cId="1630007672" sldId="336"/>
            <ac:spMk id="8" creationId="{F4098B45-F33A-9321-BBA8-0DBEE9B67F87}"/>
          </ac:spMkLst>
        </pc:spChg>
        <pc:picChg chg="mod">
          <ac:chgData name="Katherine Mesa" userId="dd7b0dd6-7f91-4ded-8476-0723d8004cb7" providerId="ADAL" clId="{B21ED189-1FE1-4D83-956D-052B84386C0F}" dt="2023-10-16T21:30:13.827" v="6753" actId="1076"/>
          <ac:picMkLst>
            <pc:docMk/>
            <pc:sldMk cId="1630007672" sldId="336"/>
            <ac:picMk id="2" creationId="{EC27274B-2D73-9F8E-FD04-2B75E731CB80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32:51.352" v="6764" actId="729"/>
        <pc:sldMkLst>
          <pc:docMk/>
          <pc:sldMk cId="1172409489" sldId="337"/>
        </pc:sldMkLst>
      </pc:sldChg>
      <pc:sldChg chg="modSp add del mod ord">
        <pc:chgData name="Katherine Mesa" userId="dd7b0dd6-7f91-4ded-8476-0723d8004cb7" providerId="ADAL" clId="{B21ED189-1FE1-4D83-956D-052B84386C0F}" dt="2023-10-16T21:48:25.155" v="7122" actId="2696"/>
        <pc:sldMkLst>
          <pc:docMk/>
          <pc:sldMk cId="550656627" sldId="338"/>
        </pc:sldMkLst>
        <pc:spChg chg="mod">
          <ac:chgData name="Katherine Mesa" userId="dd7b0dd6-7f91-4ded-8476-0723d8004cb7" providerId="ADAL" clId="{B21ED189-1FE1-4D83-956D-052B84386C0F}" dt="2023-10-16T21:34:52.429" v="6790" actId="20577"/>
          <ac:spMkLst>
            <pc:docMk/>
            <pc:sldMk cId="550656627" sldId="338"/>
            <ac:spMk id="6" creationId="{85327FCF-0459-2456-BB3A-F6DA8B6FFD2C}"/>
          </ac:spMkLst>
        </pc:spChg>
      </pc:sldChg>
      <pc:sldChg chg="add del">
        <pc:chgData name="Katherine Mesa" userId="dd7b0dd6-7f91-4ded-8476-0723d8004cb7" providerId="ADAL" clId="{B21ED189-1FE1-4D83-956D-052B84386C0F}" dt="2023-10-16T21:35:24.511" v="6792"/>
        <pc:sldMkLst>
          <pc:docMk/>
          <pc:sldMk cId="1222120772" sldId="339"/>
        </pc:sldMkLst>
      </pc:sldChg>
      <pc:sldChg chg="modSp add del mod modNotesTx">
        <pc:chgData name="Katherine Mesa" userId="dd7b0dd6-7f91-4ded-8476-0723d8004cb7" providerId="ADAL" clId="{B21ED189-1FE1-4D83-956D-052B84386C0F}" dt="2023-10-16T21:48:28.898" v="7123" actId="2696"/>
        <pc:sldMkLst>
          <pc:docMk/>
          <pc:sldMk cId="4037660305" sldId="339"/>
        </pc:sldMkLst>
        <pc:spChg chg="mod">
          <ac:chgData name="Katherine Mesa" userId="dd7b0dd6-7f91-4ded-8476-0723d8004cb7" providerId="ADAL" clId="{B21ED189-1FE1-4D83-956D-052B84386C0F}" dt="2023-10-16T21:37:07.876" v="6808" actId="20577"/>
          <ac:spMkLst>
            <pc:docMk/>
            <pc:sldMk cId="4037660305" sldId="339"/>
            <ac:spMk id="6" creationId="{85327FCF-0459-2456-BB3A-F6DA8B6FFD2C}"/>
          </ac:spMkLst>
        </pc:spChg>
      </pc:sldChg>
      <pc:sldChg chg="del ord">
        <pc:chgData name="Katherine Mesa" userId="dd7b0dd6-7f91-4ded-8476-0723d8004cb7" providerId="ADAL" clId="{B21ED189-1FE1-4D83-956D-052B84386C0F}" dt="2023-10-17T13:00:21.466" v="7479" actId="2696"/>
        <pc:sldMkLst>
          <pc:docMk/>
          <pc:sldMk cId="1237151155" sldId="340"/>
        </pc:sldMkLst>
      </pc:sldChg>
      <pc:sldChg chg="addSp delSp modSp mod ord modTransition modClrScheme chgLayout modNotesTx">
        <pc:chgData name="Katherine Mesa" userId="dd7b0dd6-7f91-4ded-8476-0723d8004cb7" providerId="ADAL" clId="{B21ED189-1FE1-4D83-956D-052B84386C0F}" dt="2023-10-17T13:10:58.610" v="7712" actId="1076"/>
        <pc:sldMkLst>
          <pc:docMk/>
          <pc:sldMk cId="3257235967" sldId="341"/>
        </pc:sldMkLst>
        <pc:spChg chg="mod ord">
          <ac:chgData name="Katherine Mesa" userId="dd7b0dd6-7f91-4ded-8476-0723d8004cb7" providerId="ADAL" clId="{B21ED189-1FE1-4D83-956D-052B84386C0F}" dt="2023-10-17T13:07:23.368" v="7504" actId="26606"/>
          <ac:spMkLst>
            <pc:docMk/>
            <pc:sldMk cId="3257235967" sldId="341"/>
            <ac:spMk id="5" creationId="{32BDA1D5-D93A-CB08-674A-95C78885ACD1}"/>
          </ac:spMkLst>
        </pc:spChg>
        <pc:spChg chg="mod ord">
          <ac:chgData name="Katherine Mesa" userId="dd7b0dd6-7f91-4ded-8476-0723d8004cb7" providerId="ADAL" clId="{B21ED189-1FE1-4D83-956D-052B84386C0F}" dt="2023-10-17T13:09:14.316" v="7552" actId="1076"/>
          <ac:spMkLst>
            <pc:docMk/>
            <pc:sldMk cId="3257235967" sldId="341"/>
            <ac:spMk id="6" creationId="{48F9AC7B-BEEF-B24E-188A-36A6139F3027}"/>
          </ac:spMkLst>
        </pc:spChg>
        <pc:spChg chg="del">
          <ac:chgData name="Katherine Mesa" userId="dd7b0dd6-7f91-4ded-8476-0723d8004cb7" providerId="ADAL" clId="{B21ED189-1FE1-4D83-956D-052B84386C0F}" dt="2023-10-17T13:07:23.368" v="7504" actId="26606"/>
          <ac:spMkLst>
            <pc:docMk/>
            <pc:sldMk cId="3257235967" sldId="341"/>
            <ac:spMk id="11" creationId="{E3E3AD33-256E-39A1-0E94-3F8750FCCBBF}"/>
          </ac:spMkLst>
        </pc:spChg>
        <pc:spChg chg="add del mo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13" creationId="{8B85B02C-1AD1-F3F4-218E-0D955EF86883}"/>
          </ac:spMkLst>
        </pc:spChg>
        <pc:spChg chg="del mod">
          <ac:chgData name="Katherine Mesa" userId="dd7b0dd6-7f91-4ded-8476-0723d8004cb7" providerId="ADAL" clId="{B21ED189-1FE1-4D83-956D-052B84386C0F}" dt="2023-10-17T13:06:46.002" v="7499" actId="478"/>
          <ac:spMkLst>
            <pc:docMk/>
            <pc:sldMk cId="3257235967" sldId="341"/>
            <ac:spMk id="16" creationId="{C3A17039-AF99-6120-9E9A-3EF5B0D2944B}"/>
          </ac:spMkLst>
        </pc:spChg>
        <pc:spChg chg="add del mo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18" creationId="{F791B772-3A36-94A1-B865-4030FF419970}"/>
          </ac:spMkLst>
        </pc:spChg>
        <pc:spChg chg="add mod">
          <ac:chgData name="Katherine Mesa" userId="dd7b0dd6-7f91-4ded-8476-0723d8004cb7" providerId="ADAL" clId="{B21ED189-1FE1-4D83-956D-052B84386C0F}" dt="2023-10-17T13:10:56.882" v="7711" actId="1076"/>
          <ac:spMkLst>
            <pc:docMk/>
            <pc:sldMk cId="3257235967" sldId="341"/>
            <ac:spMk id="23" creationId="{B82F5727-6239-86F7-DF1A-FC0436750EFA}"/>
          </ac:spMkLst>
        </pc:spChg>
        <pc:spChg chg="ad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25" creationId="{59F902E4-1DD8-58F1-6424-234D2FF243F2}"/>
          </ac:spMkLst>
        </pc:spChg>
        <pc:picChg chg="add mod">
          <ac:chgData name="Katherine Mesa" userId="dd7b0dd6-7f91-4ded-8476-0723d8004cb7" providerId="ADAL" clId="{B21ED189-1FE1-4D83-956D-052B84386C0F}" dt="2023-10-17T13:10:58.610" v="7712" actId="1076"/>
          <ac:picMkLst>
            <pc:docMk/>
            <pc:sldMk cId="3257235967" sldId="341"/>
            <ac:picMk id="3" creationId="{A122CDEB-AABA-FE1D-FF73-06D6CB941479}"/>
          </ac:picMkLst>
        </pc:picChg>
        <pc:picChg chg="add del mod">
          <ac:chgData name="Katherine Mesa" userId="dd7b0dd6-7f91-4ded-8476-0723d8004cb7" providerId="ADAL" clId="{B21ED189-1FE1-4D83-956D-052B84386C0F}" dt="2023-10-17T13:09:00.523" v="7549" actId="478"/>
          <ac:picMkLst>
            <pc:docMk/>
            <pc:sldMk cId="3257235967" sldId="341"/>
            <ac:picMk id="4" creationId="{49FE8FB2-98BA-9FC8-C741-F13A49BCA485}"/>
          </ac:picMkLst>
        </pc:picChg>
        <pc:picChg chg="add del mod">
          <ac:chgData name="Katherine Mesa" userId="dd7b0dd6-7f91-4ded-8476-0723d8004cb7" providerId="ADAL" clId="{B21ED189-1FE1-4D83-956D-052B84386C0F}" dt="2023-10-17T13:06:31.010" v="7497" actId="478"/>
          <ac:picMkLst>
            <pc:docMk/>
            <pc:sldMk cId="3257235967" sldId="341"/>
            <ac:picMk id="2050" creationId="{DB538F22-CB66-8EC5-7A69-FE775E2AAE2C}"/>
          </ac:picMkLst>
        </pc:picChg>
      </pc:sldChg>
      <pc:sldChg chg="modSp mod">
        <pc:chgData name="Katherine Mesa" userId="dd7b0dd6-7f91-4ded-8476-0723d8004cb7" providerId="ADAL" clId="{B21ED189-1FE1-4D83-956D-052B84386C0F}" dt="2023-10-17T13:03:41.845" v="7489" actId="14100"/>
        <pc:sldMkLst>
          <pc:docMk/>
          <pc:sldMk cId="4187904259" sldId="348"/>
        </pc:sldMkLst>
        <pc:spChg chg="mod">
          <ac:chgData name="Katherine Mesa" userId="dd7b0dd6-7f91-4ded-8476-0723d8004cb7" providerId="ADAL" clId="{B21ED189-1FE1-4D83-956D-052B84386C0F}" dt="2023-10-17T13:03:41.845" v="7489" actId="14100"/>
          <ac:spMkLst>
            <pc:docMk/>
            <pc:sldMk cId="4187904259" sldId="348"/>
            <ac:spMk id="5" creationId="{D7770455-B3AC-2A3D-9685-1D64A7B1693B}"/>
          </ac:spMkLst>
        </pc:spChg>
      </pc:sldChg>
      <pc:sldChg chg="modSp mod">
        <pc:chgData name="Katherine Mesa" userId="dd7b0dd6-7f91-4ded-8476-0723d8004cb7" providerId="ADAL" clId="{B21ED189-1FE1-4D83-956D-052B84386C0F}" dt="2023-10-17T13:03:21.396" v="7485" actId="14100"/>
        <pc:sldMkLst>
          <pc:docMk/>
          <pc:sldMk cId="3659771634" sldId="350"/>
        </pc:sldMkLst>
        <pc:spChg chg="mod">
          <ac:chgData name="Katherine Mesa" userId="dd7b0dd6-7f91-4ded-8476-0723d8004cb7" providerId="ADAL" clId="{B21ED189-1FE1-4D83-956D-052B84386C0F}" dt="2023-10-17T13:03:21.396" v="7485" actId="14100"/>
          <ac:spMkLst>
            <pc:docMk/>
            <pc:sldMk cId="3659771634" sldId="350"/>
            <ac:spMk id="5" creationId="{D7770455-B3AC-2A3D-9685-1D64A7B1693B}"/>
          </ac:spMkLst>
        </pc:spChg>
      </pc:sldChg>
      <pc:sldChg chg="modSp mod">
        <pc:chgData name="Katherine Mesa" userId="dd7b0dd6-7f91-4ded-8476-0723d8004cb7" providerId="ADAL" clId="{B21ED189-1FE1-4D83-956D-052B84386C0F}" dt="2023-10-17T13:03:32.311" v="7487" actId="14100"/>
        <pc:sldMkLst>
          <pc:docMk/>
          <pc:sldMk cId="2603576603" sldId="351"/>
        </pc:sldMkLst>
        <pc:spChg chg="mod">
          <ac:chgData name="Katherine Mesa" userId="dd7b0dd6-7f91-4ded-8476-0723d8004cb7" providerId="ADAL" clId="{B21ED189-1FE1-4D83-956D-052B84386C0F}" dt="2023-10-17T13:03:32.311" v="7487" actId="14100"/>
          <ac:spMkLst>
            <pc:docMk/>
            <pc:sldMk cId="2603576603" sldId="351"/>
            <ac:spMk id="5" creationId="{D7770455-B3AC-2A3D-9685-1D64A7B1693B}"/>
          </ac:spMkLst>
        </pc:spChg>
      </pc:sldChg>
      <pc:sldChg chg="delSp modSp mod">
        <pc:chgData name="Katherine Mesa" userId="dd7b0dd6-7f91-4ded-8476-0723d8004cb7" providerId="ADAL" clId="{B21ED189-1FE1-4D83-956D-052B84386C0F}" dt="2023-10-17T13:07:02.172" v="7500" actId="478"/>
        <pc:sldMkLst>
          <pc:docMk/>
          <pc:sldMk cId="4135568911" sldId="352"/>
        </pc:sldMkLst>
        <pc:spChg chg="mod">
          <ac:chgData name="Katherine Mesa" userId="dd7b0dd6-7f91-4ded-8476-0723d8004cb7" providerId="ADAL" clId="{B21ED189-1FE1-4D83-956D-052B84386C0F}" dt="2023-10-17T13:03:54.491" v="7491" actId="14100"/>
          <ac:spMkLst>
            <pc:docMk/>
            <pc:sldMk cId="4135568911" sldId="352"/>
            <ac:spMk id="3" creationId="{CF2CDD3A-EF4A-C6E9-2B15-2FB083ACAAFF}"/>
          </ac:spMkLst>
        </pc:spChg>
        <pc:spChg chg="del">
          <ac:chgData name="Katherine Mesa" userId="dd7b0dd6-7f91-4ded-8476-0723d8004cb7" providerId="ADAL" clId="{B21ED189-1FE1-4D83-956D-052B84386C0F}" dt="2023-10-17T13:07:02.172" v="7500" actId="478"/>
          <ac:spMkLst>
            <pc:docMk/>
            <pc:sldMk cId="4135568911" sldId="352"/>
            <ac:spMk id="26" creationId="{327D2112-925F-F873-D8CE-2219FC61D04B}"/>
          </ac:spMkLst>
        </pc:spChg>
      </pc:sldChg>
      <pc:sldChg chg="addSp delSp modSp add mod modClrScheme chgLayout modNotesTx">
        <pc:chgData name="Katherine Mesa" userId="dd7b0dd6-7f91-4ded-8476-0723d8004cb7" providerId="ADAL" clId="{B21ED189-1FE1-4D83-956D-052B84386C0F}" dt="2023-10-17T12:59:56.474" v="7478" actId="20577"/>
        <pc:sldMkLst>
          <pc:docMk/>
          <pc:sldMk cId="2185294993" sldId="353"/>
        </pc:sldMkLst>
        <pc:spChg chg="mod ord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5" creationId="{32BDA1D5-D93A-CB08-674A-95C78885ACD1}"/>
          </ac:spMkLst>
        </pc:spChg>
        <pc:spChg chg="mod ord">
          <ac:chgData name="Katherine Mesa" userId="dd7b0dd6-7f91-4ded-8476-0723d8004cb7" providerId="ADAL" clId="{B21ED189-1FE1-4D83-956D-052B84386C0F}" dt="2023-10-17T12:56:45.055" v="7189" actId="1076"/>
          <ac:spMkLst>
            <pc:docMk/>
            <pc:sldMk cId="2185294993" sldId="353"/>
            <ac:spMk id="6" creationId="{48F9AC7B-BEEF-B24E-188A-36A6139F3027}"/>
          </ac:spMkLst>
        </pc:spChg>
        <pc:spChg chg="del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11" creationId="{E3E3AD33-256E-39A1-0E94-3F8750FCCBBF}"/>
          </ac:spMkLst>
        </pc:spChg>
        <pc:spChg chg="mod">
          <ac:chgData name="Katherine Mesa" userId="dd7b0dd6-7f91-4ded-8476-0723d8004cb7" providerId="ADAL" clId="{B21ED189-1FE1-4D83-956D-052B84386C0F}" dt="2023-10-17T12:59:56.474" v="7478" actId="20577"/>
          <ac:spMkLst>
            <pc:docMk/>
            <pc:sldMk cId="2185294993" sldId="353"/>
            <ac:spMk id="16" creationId="{C3A17039-AF99-6120-9E9A-3EF5B0D2944B}"/>
          </ac:spMkLst>
        </pc:spChg>
        <pc:spChg chg="add mod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1035" creationId="{ACEAB957-6FE7-9FB2-453B-D34BFB15F504}"/>
          </ac:spMkLst>
        </pc:spChg>
        <pc:picChg chg="add del">
          <ac:chgData name="Katherine Mesa" userId="dd7b0dd6-7f91-4ded-8476-0723d8004cb7" providerId="ADAL" clId="{B21ED189-1FE1-4D83-956D-052B84386C0F}" dt="2023-10-17T12:55:52.992" v="7173" actId="478"/>
          <ac:picMkLst>
            <pc:docMk/>
            <pc:sldMk cId="2185294993" sldId="353"/>
            <ac:picMk id="2" creationId="{464275E3-B598-CBB3-9F5C-14C5FF151C38}"/>
          </ac:picMkLst>
        </pc:picChg>
        <pc:picChg chg="add del mod">
          <ac:chgData name="Katherine Mesa" userId="dd7b0dd6-7f91-4ded-8476-0723d8004cb7" providerId="ADAL" clId="{B21ED189-1FE1-4D83-956D-052B84386C0F}" dt="2023-10-17T12:55:46.040" v="7171" actId="21"/>
          <ac:picMkLst>
            <pc:docMk/>
            <pc:sldMk cId="2185294993" sldId="353"/>
            <ac:picMk id="1026" creationId="{550CC9F8-BA0E-E6C5-176E-7B91964115C2}"/>
          </ac:picMkLst>
        </pc:picChg>
        <pc:picChg chg="add del mod">
          <ac:chgData name="Katherine Mesa" userId="dd7b0dd6-7f91-4ded-8476-0723d8004cb7" providerId="ADAL" clId="{B21ED189-1FE1-4D83-956D-052B84386C0F}" dt="2023-10-17T12:55:46.010" v="7170"/>
          <ac:picMkLst>
            <pc:docMk/>
            <pc:sldMk cId="2185294993" sldId="353"/>
            <ac:picMk id="1028" creationId="{6953DFA7-3D56-1F22-11A4-40181D2E2900}"/>
          </ac:picMkLst>
        </pc:picChg>
        <pc:picChg chg="add mod">
          <ac:chgData name="Katherine Mesa" userId="dd7b0dd6-7f91-4ded-8476-0723d8004cb7" providerId="ADAL" clId="{B21ED189-1FE1-4D83-956D-052B84386C0F}" dt="2023-10-17T12:58:22.281" v="7369" actId="1076"/>
          <ac:picMkLst>
            <pc:docMk/>
            <pc:sldMk cId="2185294993" sldId="353"/>
            <ac:picMk id="1030" creationId="{1CE0BA76-6C53-6428-A043-8F1CE2D66A26}"/>
          </ac:picMkLst>
        </pc:picChg>
      </pc:sldChg>
    </pc:docChg>
  </pc:docChgLst>
  <pc:docChgLst>
    <pc:chgData clId="Web-{C5A3086B-83D5-4BCC-BE07-54897DCF40C7}"/>
    <pc:docChg chg="modSld">
      <pc:chgData name="" userId="" providerId="" clId="Web-{C5A3086B-83D5-4BCC-BE07-54897DCF40C7}" dt="2023-11-09T16:38:17.883" v="1" actId="20577"/>
      <pc:docMkLst>
        <pc:docMk/>
      </pc:docMkLst>
      <pc:sldChg chg="modSp">
        <pc:chgData name="" userId="" providerId="" clId="Web-{C5A3086B-83D5-4BCC-BE07-54897DCF40C7}" dt="2023-11-09T16:38:17.883" v="1" actId="20577"/>
        <pc:sldMkLst>
          <pc:docMk/>
          <pc:sldMk cId="2066863649" sldId="256"/>
        </pc:sldMkLst>
        <pc:spChg chg="mod">
          <ac:chgData name="" userId="" providerId="" clId="Web-{C5A3086B-83D5-4BCC-BE07-54897DCF40C7}" dt="2023-11-09T16:38:17.883" v="1" actId="20577"/>
          <ac:spMkLst>
            <pc:docMk/>
            <pc:sldMk cId="2066863649" sldId="256"/>
            <ac:spMk id="6" creationId="{1A98657A-6FD2-A346-6456-FE7CA89F9095}"/>
          </ac:spMkLst>
        </pc:spChg>
      </pc:sldChg>
    </pc:docChg>
  </pc:docChgLst>
  <pc:docChgLst>
    <pc:chgData name="Kevin Hernandez Lichtl" userId="S::kjh19a@fsu.edu::1972ab5e-5eb3-44d7-8806-f0fa61fe4a33" providerId="AD" clId="Web-{12BD4C38-4F6A-4B68-B8EB-90A42A304107}"/>
    <pc:docChg chg="addSld modSld sldOrd modSection">
      <pc:chgData name="Kevin Hernandez Lichtl" userId="S::kjh19a@fsu.edu::1972ab5e-5eb3-44d7-8806-f0fa61fe4a33" providerId="AD" clId="Web-{12BD4C38-4F6A-4B68-B8EB-90A42A304107}" dt="2024-02-27T10:23:55.127" v="4"/>
      <pc:docMkLst>
        <pc:docMk/>
      </pc:docMkLst>
      <pc:sldChg chg="ord">
        <pc:chgData name="Kevin Hernandez Lichtl" userId="S::kjh19a@fsu.edu::1972ab5e-5eb3-44d7-8806-f0fa61fe4a33" providerId="AD" clId="Web-{12BD4C38-4F6A-4B68-B8EB-90A42A304107}" dt="2024-02-27T10:21:22.481" v="1"/>
        <pc:sldMkLst>
          <pc:docMk/>
          <pc:sldMk cId="1821373743" sldId="542"/>
        </pc:sldMkLst>
      </pc:sldChg>
      <pc:sldChg chg="addSp delSp">
        <pc:chgData name="Kevin Hernandez Lichtl" userId="S::kjh19a@fsu.edu::1972ab5e-5eb3-44d7-8806-f0fa61fe4a33" providerId="AD" clId="Web-{12BD4C38-4F6A-4B68-B8EB-90A42A304107}" dt="2024-02-27T10:23:55.127" v="4"/>
        <pc:sldMkLst>
          <pc:docMk/>
          <pc:sldMk cId="2689091019" sldId="545"/>
        </pc:sldMkLst>
        <pc:picChg chg="add del">
          <ac:chgData name="Kevin Hernandez Lichtl" userId="S::kjh19a@fsu.edu::1972ab5e-5eb3-44d7-8806-f0fa61fe4a33" providerId="AD" clId="Web-{12BD4C38-4F6A-4B68-B8EB-90A42A304107}" dt="2024-02-27T10:23:55.127" v="4"/>
          <ac:picMkLst>
            <pc:docMk/>
            <pc:sldMk cId="2689091019" sldId="545"/>
            <ac:picMk id="12" creationId="{A1087C4D-9ACC-436F-491E-EBC54DC6EA1F}"/>
          </ac:picMkLst>
        </pc:picChg>
      </pc:sldChg>
      <pc:sldChg chg="add replId">
        <pc:chgData name="Kevin Hernandez Lichtl" userId="S::kjh19a@fsu.edu::1972ab5e-5eb3-44d7-8806-f0fa61fe4a33" providerId="AD" clId="Web-{12BD4C38-4F6A-4B68-B8EB-90A42A304107}" dt="2024-02-27T10:22:07.029" v="2"/>
        <pc:sldMkLst>
          <pc:docMk/>
          <pc:sldMk cId="1605873074" sldId="551"/>
        </pc:sldMkLst>
      </pc:sldChg>
    </pc:docChg>
  </pc:docChgLst>
  <pc:docChgLst>
    <pc:chgData name="Luke Leibkuchler" userId="a7c1e1ef-f9d4-4dc7-8550-c2468dc434b6" providerId="ADAL" clId="{43A8E1AE-529A-4184-8CE0-B0C1C5D9CA1D}"/>
    <pc:docChg chg="undo redo custSel addSld delSld modSld sldOrd addSection delSection modSection">
      <pc:chgData name="Luke Leibkuchler" userId="a7c1e1ef-f9d4-4dc7-8550-c2468dc434b6" providerId="ADAL" clId="{43A8E1AE-529A-4184-8CE0-B0C1C5D9CA1D}" dt="2023-11-10T03:47:56.272" v="1897" actId="108"/>
      <pc:docMkLst>
        <pc:docMk/>
      </pc:docMkLst>
      <pc:sldChg chg="ord">
        <pc:chgData name="Luke Leibkuchler" userId="a7c1e1ef-f9d4-4dc7-8550-c2468dc434b6" providerId="ADAL" clId="{43A8E1AE-529A-4184-8CE0-B0C1C5D9CA1D}" dt="2023-11-09T19:31:51.551" v="10"/>
        <pc:sldMkLst>
          <pc:docMk/>
          <pc:sldMk cId="4010917776" sldId="288"/>
        </pc:sldMkLst>
      </pc:sldChg>
      <pc:sldChg chg="ord">
        <pc:chgData name="Luke Leibkuchler" userId="a7c1e1ef-f9d4-4dc7-8550-c2468dc434b6" providerId="ADAL" clId="{43A8E1AE-529A-4184-8CE0-B0C1C5D9CA1D}" dt="2023-11-09T19:31:51.551" v="10"/>
        <pc:sldMkLst>
          <pc:docMk/>
          <pc:sldMk cId="3513750456" sldId="289"/>
        </pc:sldMkLst>
      </pc:sldChg>
      <pc:sldChg chg="mod ord modShow">
        <pc:chgData name="Luke Leibkuchler" userId="a7c1e1ef-f9d4-4dc7-8550-c2468dc434b6" providerId="ADAL" clId="{43A8E1AE-529A-4184-8CE0-B0C1C5D9CA1D}" dt="2023-11-09T19:38:25.278" v="25" actId="729"/>
        <pc:sldMkLst>
          <pc:docMk/>
          <pc:sldMk cId="71360699" sldId="295"/>
        </pc:sldMkLst>
      </pc:sldChg>
      <pc:sldChg chg="mod ord modShow">
        <pc:chgData name="Luke Leibkuchler" userId="a7c1e1ef-f9d4-4dc7-8550-c2468dc434b6" providerId="ADAL" clId="{43A8E1AE-529A-4184-8CE0-B0C1C5D9CA1D}" dt="2023-11-09T19:38:25.278" v="25" actId="729"/>
        <pc:sldMkLst>
          <pc:docMk/>
          <pc:sldMk cId="3473897992" sldId="297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1093545052" sldId="301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3938085982" sldId="302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4263399209" sldId="303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1928675751" sldId="304"/>
        </pc:sldMkLst>
      </pc:sldChg>
      <pc:sldChg chg="addSp delSp modSp mod ord modShow">
        <pc:chgData name="Luke Leibkuchler" userId="a7c1e1ef-f9d4-4dc7-8550-c2468dc434b6" providerId="ADAL" clId="{43A8E1AE-529A-4184-8CE0-B0C1C5D9CA1D}" dt="2023-11-10T03:47:35.283" v="1895" actId="555"/>
        <pc:sldMkLst>
          <pc:docMk/>
          <pc:sldMk cId="34578572" sldId="317"/>
        </pc:sldMkLst>
        <pc:spChg chg="mod">
          <ac:chgData name="Luke Leibkuchler" userId="a7c1e1ef-f9d4-4dc7-8550-c2468dc434b6" providerId="ADAL" clId="{43A8E1AE-529A-4184-8CE0-B0C1C5D9CA1D}" dt="2023-11-10T03:47:35.283" v="1895" actId="555"/>
          <ac:spMkLst>
            <pc:docMk/>
            <pc:sldMk cId="34578572" sldId="317"/>
            <ac:spMk id="2" creationId="{8D25C069-3135-C760-605C-ADACD06F14A7}"/>
          </ac:spMkLst>
        </pc:spChg>
        <pc:spChg chg="mod">
          <ac:chgData name="Luke Leibkuchler" userId="a7c1e1ef-f9d4-4dc7-8550-c2468dc434b6" providerId="ADAL" clId="{43A8E1AE-529A-4184-8CE0-B0C1C5D9CA1D}" dt="2023-11-09T23:52:59.366" v="1838" actId="554"/>
          <ac:spMkLst>
            <pc:docMk/>
            <pc:sldMk cId="34578572" sldId="317"/>
            <ac:spMk id="8" creationId="{0DC8EEF2-5609-3B0B-4C45-604962C02765}"/>
          </ac:spMkLst>
        </pc:spChg>
        <pc:spChg chg="del">
          <ac:chgData name="Luke Leibkuchler" userId="a7c1e1ef-f9d4-4dc7-8550-c2468dc434b6" providerId="ADAL" clId="{43A8E1AE-529A-4184-8CE0-B0C1C5D9CA1D}" dt="2023-11-09T23:36:29.216" v="1038" actId="478"/>
          <ac:spMkLst>
            <pc:docMk/>
            <pc:sldMk cId="34578572" sldId="317"/>
            <ac:spMk id="10" creationId="{3D3735FF-A445-E9B9-B214-94E9C267A5D2}"/>
          </ac:spMkLst>
        </pc:spChg>
        <pc:spChg chg="mod">
          <ac:chgData name="Luke Leibkuchler" userId="a7c1e1ef-f9d4-4dc7-8550-c2468dc434b6" providerId="ADAL" clId="{43A8E1AE-529A-4184-8CE0-B0C1C5D9CA1D}" dt="2023-11-09T23:52:59.366" v="1838" actId="554"/>
          <ac:spMkLst>
            <pc:docMk/>
            <pc:sldMk cId="34578572" sldId="317"/>
            <ac:spMk id="11" creationId="{218CA768-2CA9-E262-97BD-19F6FD261AC1}"/>
          </ac:spMkLst>
        </pc:spChg>
        <pc:spChg chg="mod">
          <ac:chgData name="Luke Leibkuchler" userId="a7c1e1ef-f9d4-4dc7-8550-c2468dc434b6" providerId="ADAL" clId="{43A8E1AE-529A-4184-8CE0-B0C1C5D9CA1D}" dt="2023-11-09T23:52:59.366" v="1838" actId="554"/>
          <ac:spMkLst>
            <pc:docMk/>
            <pc:sldMk cId="34578572" sldId="317"/>
            <ac:spMk id="12" creationId="{E7850C1C-2B6A-72BB-3E2D-04C85ABE5475}"/>
          </ac:spMkLst>
        </pc:spChg>
        <pc:spChg chg="mod">
          <ac:chgData name="Luke Leibkuchler" userId="a7c1e1ef-f9d4-4dc7-8550-c2468dc434b6" providerId="ADAL" clId="{43A8E1AE-529A-4184-8CE0-B0C1C5D9CA1D}" dt="2023-11-10T03:47:35.283" v="1895" actId="555"/>
          <ac:spMkLst>
            <pc:docMk/>
            <pc:sldMk cId="34578572" sldId="317"/>
            <ac:spMk id="13" creationId="{82B23B2B-F947-C780-7196-5EF98D1C8527}"/>
          </ac:spMkLst>
        </pc:spChg>
        <pc:spChg chg="mod">
          <ac:chgData name="Luke Leibkuchler" userId="a7c1e1ef-f9d4-4dc7-8550-c2468dc434b6" providerId="ADAL" clId="{43A8E1AE-529A-4184-8CE0-B0C1C5D9CA1D}" dt="2023-11-09T23:51:42.011" v="1754" actId="1037"/>
          <ac:spMkLst>
            <pc:docMk/>
            <pc:sldMk cId="34578572" sldId="317"/>
            <ac:spMk id="15" creationId="{56E7F0E9-CD38-26D4-24CC-E42DF3B77A84}"/>
          </ac:spMkLst>
        </pc:spChg>
        <pc:spChg chg="del">
          <ac:chgData name="Luke Leibkuchler" userId="a7c1e1ef-f9d4-4dc7-8550-c2468dc434b6" providerId="ADAL" clId="{43A8E1AE-529A-4184-8CE0-B0C1C5D9CA1D}" dt="2023-11-09T23:43:40.290" v="1193" actId="478"/>
          <ac:spMkLst>
            <pc:docMk/>
            <pc:sldMk cId="34578572" sldId="317"/>
            <ac:spMk id="16" creationId="{CB67CE79-1499-AA7E-8114-BE8BD8CAF7C7}"/>
          </ac:spMkLst>
        </pc:spChg>
        <pc:spChg chg="mod">
          <ac:chgData name="Luke Leibkuchler" userId="a7c1e1ef-f9d4-4dc7-8550-c2468dc434b6" providerId="ADAL" clId="{43A8E1AE-529A-4184-8CE0-B0C1C5D9CA1D}" dt="2023-11-09T23:51:51.882" v="1782" actId="1037"/>
          <ac:spMkLst>
            <pc:docMk/>
            <pc:sldMk cId="34578572" sldId="317"/>
            <ac:spMk id="17" creationId="{6A109546-E4E8-85A4-9196-58DA30AC1607}"/>
          </ac:spMkLst>
        </pc:spChg>
        <pc:spChg chg="mod">
          <ac:chgData name="Luke Leibkuchler" userId="a7c1e1ef-f9d4-4dc7-8550-c2468dc434b6" providerId="ADAL" clId="{43A8E1AE-529A-4184-8CE0-B0C1C5D9CA1D}" dt="2023-11-09T23:52:00.348" v="1808" actId="1037"/>
          <ac:spMkLst>
            <pc:docMk/>
            <pc:sldMk cId="34578572" sldId="317"/>
            <ac:spMk id="18" creationId="{3E8C0971-140A-BF52-18DD-1C665DA29582}"/>
          </ac:spMkLst>
        </pc:spChg>
        <pc:spChg chg="mod">
          <ac:chgData name="Luke Leibkuchler" userId="a7c1e1ef-f9d4-4dc7-8550-c2468dc434b6" providerId="ADAL" clId="{43A8E1AE-529A-4184-8CE0-B0C1C5D9CA1D}" dt="2023-11-09T23:52:52.959" v="1837" actId="554"/>
          <ac:spMkLst>
            <pc:docMk/>
            <pc:sldMk cId="34578572" sldId="317"/>
            <ac:spMk id="44" creationId="{973D32E2-0AE6-54DD-4004-48F6AE984458}"/>
          </ac:spMkLst>
        </pc:spChg>
        <pc:spChg chg="mod">
          <ac:chgData name="Luke Leibkuchler" userId="a7c1e1ef-f9d4-4dc7-8550-c2468dc434b6" providerId="ADAL" clId="{43A8E1AE-529A-4184-8CE0-B0C1C5D9CA1D}" dt="2023-11-09T23:52:52.959" v="1837" actId="554"/>
          <ac:spMkLst>
            <pc:docMk/>
            <pc:sldMk cId="34578572" sldId="317"/>
            <ac:spMk id="46" creationId="{42E6AE7D-9763-5812-D945-EC8F63006AAF}"/>
          </ac:spMkLst>
        </pc:spChg>
        <pc:spChg chg="del">
          <ac:chgData name="Luke Leibkuchler" userId="a7c1e1ef-f9d4-4dc7-8550-c2468dc434b6" providerId="ADAL" clId="{43A8E1AE-529A-4184-8CE0-B0C1C5D9CA1D}" dt="2023-11-09T23:36:29.216" v="1038" actId="478"/>
          <ac:spMkLst>
            <pc:docMk/>
            <pc:sldMk cId="34578572" sldId="317"/>
            <ac:spMk id="48" creationId="{95A0B305-16CB-6BCE-80F3-8367FD4C9F14}"/>
          </ac:spMkLst>
        </pc:spChg>
        <pc:spChg chg="mod">
          <ac:chgData name="Luke Leibkuchler" userId="a7c1e1ef-f9d4-4dc7-8550-c2468dc434b6" providerId="ADAL" clId="{43A8E1AE-529A-4184-8CE0-B0C1C5D9CA1D}" dt="2023-11-09T23:53:54.051" v="1860" actId="555"/>
          <ac:spMkLst>
            <pc:docMk/>
            <pc:sldMk cId="34578572" sldId="317"/>
            <ac:spMk id="52" creationId="{213FDBF4-9D23-2926-53DD-C4EA8F90103C}"/>
          </ac:spMkLst>
        </pc:spChg>
        <pc:spChg chg="mod">
          <ac:chgData name="Luke Leibkuchler" userId="a7c1e1ef-f9d4-4dc7-8550-c2468dc434b6" providerId="ADAL" clId="{43A8E1AE-529A-4184-8CE0-B0C1C5D9CA1D}" dt="2023-11-09T23:53:54.051" v="1860" actId="555"/>
          <ac:spMkLst>
            <pc:docMk/>
            <pc:sldMk cId="34578572" sldId="317"/>
            <ac:spMk id="53" creationId="{0CBCC74D-83A9-CD51-DC40-7BC369DE27E4}"/>
          </ac:spMkLst>
        </pc:spChg>
        <pc:spChg chg="mod">
          <ac:chgData name="Luke Leibkuchler" userId="a7c1e1ef-f9d4-4dc7-8550-c2468dc434b6" providerId="ADAL" clId="{43A8E1AE-529A-4184-8CE0-B0C1C5D9CA1D}" dt="2023-11-09T23:52:52.959" v="1837" actId="554"/>
          <ac:spMkLst>
            <pc:docMk/>
            <pc:sldMk cId="34578572" sldId="317"/>
            <ac:spMk id="54" creationId="{0455B319-4CF4-D475-2E23-1536F33480AC}"/>
          </ac:spMkLst>
        </pc:spChg>
        <pc:spChg chg="add mod">
          <ac:chgData name="Luke Leibkuchler" userId="a7c1e1ef-f9d4-4dc7-8550-c2468dc434b6" providerId="ADAL" clId="{43A8E1AE-529A-4184-8CE0-B0C1C5D9CA1D}" dt="2023-11-09T23:51:02.791" v="1722" actId="1037"/>
          <ac:spMkLst>
            <pc:docMk/>
            <pc:sldMk cId="34578572" sldId="317"/>
            <ac:spMk id="56" creationId="{35E98C10-E13B-400A-A694-43B55678CE92}"/>
          </ac:spMkLst>
        </pc:spChg>
        <pc:spChg chg="add mod">
          <ac:chgData name="Luke Leibkuchler" userId="a7c1e1ef-f9d4-4dc7-8550-c2468dc434b6" providerId="ADAL" clId="{43A8E1AE-529A-4184-8CE0-B0C1C5D9CA1D}" dt="2023-11-09T23:53:54.051" v="1860" actId="555"/>
          <ac:spMkLst>
            <pc:docMk/>
            <pc:sldMk cId="34578572" sldId="317"/>
            <ac:spMk id="60" creationId="{7C578E54-96DE-4369-9F08-3C685AF13F2B}"/>
          </ac:spMkLst>
        </pc:spChg>
        <pc:spChg chg="add mod">
          <ac:chgData name="Luke Leibkuchler" userId="a7c1e1ef-f9d4-4dc7-8550-c2468dc434b6" providerId="ADAL" clId="{43A8E1AE-529A-4184-8CE0-B0C1C5D9CA1D}" dt="2023-11-10T03:47:35.283" v="1895" actId="555"/>
          <ac:spMkLst>
            <pc:docMk/>
            <pc:sldMk cId="34578572" sldId="317"/>
            <ac:spMk id="61" creationId="{6448DDCC-AB7E-4718-A6C5-4C92A6FA9274}"/>
          </ac:spMkLst>
        </pc:spChg>
        <pc:picChg chg="del">
          <ac:chgData name="Luke Leibkuchler" userId="a7c1e1ef-f9d4-4dc7-8550-c2468dc434b6" providerId="ADAL" clId="{43A8E1AE-529A-4184-8CE0-B0C1C5D9CA1D}" dt="2023-11-09T23:35:05.901" v="1035" actId="478"/>
          <ac:picMkLst>
            <pc:docMk/>
            <pc:sldMk cId="34578572" sldId="317"/>
            <ac:picMk id="9" creationId="{0470DB90-E7DA-2A9C-50E4-8A594E89247A}"/>
          </ac:picMkLst>
        </pc:picChg>
        <pc:picChg chg="add del mod">
          <ac:chgData name="Luke Leibkuchler" userId="a7c1e1ef-f9d4-4dc7-8550-c2468dc434b6" providerId="ADAL" clId="{43A8E1AE-529A-4184-8CE0-B0C1C5D9CA1D}" dt="2023-11-09T23:39:36.079" v="1082" actId="478"/>
          <ac:picMkLst>
            <pc:docMk/>
            <pc:sldMk cId="34578572" sldId="317"/>
            <ac:picMk id="22" creationId="{D86526F0-7F6A-4878-BE02-BD2D7FD1252A}"/>
          </ac:picMkLst>
        </pc:picChg>
        <pc:picChg chg="del">
          <ac:chgData name="Luke Leibkuchler" userId="a7c1e1ef-f9d4-4dc7-8550-c2468dc434b6" providerId="ADAL" clId="{43A8E1AE-529A-4184-8CE0-B0C1C5D9CA1D}" dt="2023-11-09T23:36:25.009" v="1037" actId="478"/>
          <ac:picMkLst>
            <pc:docMk/>
            <pc:sldMk cId="34578572" sldId="317"/>
            <ac:picMk id="24" creationId="{E55227A9-6682-7447-159E-BDC3A652DC89}"/>
          </ac:picMkLst>
        </pc:picChg>
        <pc:picChg chg="add del mod">
          <ac:chgData name="Luke Leibkuchler" userId="a7c1e1ef-f9d4-4dc7-8550-c2468dc434b6" providerId="ADAL" clId="{43A8E1AE-529A-4184-8CE0-B0C1C5D9CA1D}" dt="2023-11-09T23:40:20.473" v="1085" actId="478"/>
          <ac:picMkLst>
            <pc:docMk/>
            <pc:sldMk cId="34578572" sldId="317"/>
            <ac:picMk id="25" creationId="{87D4438B-E811-4F88-B1E0-4A4B4BDE1968}"/>
          </ac:picMkLst>
        </pc:picChg>
        <pc:picChg chg="add del mod">
          <ac:chgData name="Luke Leibkuchler" userId="a7c1e1ef-f9d4-4dc7-8550-c2468dc434b6" providerId="ADAL" clId="{43A8E1AE-529A-4184-8CE0-B0C1C5D9CA1D}" dt="2023-11-09T23:40:50.320" v="1089" actId="478"/>
          <ac:picMkLst>
            <pc:docMk/>
            <pc:sldMk cId="34578572" sldId="317"/>
            <ac:picMk id="27" creationId="{46554743-B4BA-419F-988F-B8E66CA39150}"/>
          </ac:picMkLst>
        </pc:picChg>
        <pc:picChg chg="del">
          <ac:chgData name="Luke Leibkuchler" userId="a7c1e1ef-f9d4-4dc7-8550-c2468dc434b6" providerId="ADAL" clId="{43A8E1AE-529A-4184-8CE0-B0C1C5D9CA1D}" dt="2023-11-09T23:43:42.996" v="1194" actId="478"/>
          <ac:picMkLst>
            <pc:docMk/>
            <pc:sldMk cId="34578572" sldId="317"/>
            <ac:picMk id="28" creationId="{B30DEF5D-0B7E-34F0-F10F-2CD7AC9C6FFF}"/>
          </ac:picMkLst>
        </pc:picChg>
        <pc:picChg chg="add mod">
          <ac:chgData name="Luke Leibkuchler" userId="a7c1e1ef-f9d4-4dc7-8550-c2468dc434b6" providerId="ADAL" clId="{43A8E1AE-529A-4184-8CE0-B0C1C5D9CA1D}" dt="2023-11-09T23:51:35.941" v="1738" actId="1037"/>
          <ac:picMkLst>
            <pc:docMk/>
            <pc:sldMk cId="34578572" sldId="317"/>
            <ac:picMk id="30" creationId="{E3DE3198-8071-416F-8882-7BEFFB992AB8}"/>
          </ac:picMkLst>
        </pc:picChg>
        <pc:picChg chg="mod">
          <ac:chgData name="Luke Leibkuchler" userId="a7c1e1ef-f9d4-4dc7-8550-c2468dc434b6" providerId="ADAL" clId="{43A8E1AE-529A-4184-8CE0-B0C1C5D9CA1D}" dt="2023-11-09T23:51:47.443" v="1768" actId="1037"/>
          <ac:picMkLst>
            <pc:docMk/>
            <pc:sldMk cId="34578572" sldId="317"/>
            <ac:picMk id="31" creationId="{70E54825-BD55-127F-C32F-B760EF6F2900}"/>
          </ac:picMkLst>
        </pc:picChg>
        <pc:picChg chg="mod">
          <ac:chgData name="Luke Leibkuchler" userId="a7c1e1ef-f9d4-4dc7-8550-c2468dc434b6" providerId="ADAL" clId="{43A8E1AE-529A-4184-8CE0-B0C1C5D9CA1D}" dt="2023-11-09T23:51:56.806" v="1794" actId="1037"/>
          <ac:picMkLst>
            <pc:docMk/>
            <pc:sldMk cId="34578572" sldId="317"/>
            <ac:picMk id="33" creationId="{D657BFE0-92A7-15A9-90DB-BFD1378E176A}"/>
          </ac:picMkLst>
        </pc:picChg>
        <pc:picChg chg="add mod ord">
          <ac:chgData name="Luke Leibkuchler" userId="a7c1e1ef-f9d4-4dc7-8550-c2468dc434b6" providerId="ADAL" clId="{43A8E1AE-529A-4184-8CE0-B0C1C5D9CA1D}" dt="2023-11-09T23:52:13.285" v="1828" actId="166"/>
          <ac:picMkLst>
            <pc:docMk/>
            <pc:sldMk cId="34578572" sldId="317"/>
            <ac:picMk id="34" creationId="{4E2882F1-D815-41DB-BF6A-6D1D94AE6999}"/>
          </ac:picMkLst>
        </pc:picChg>
        <pc:picChg chg="mod">
          <ac:chgData name="Luke Leibkuchler" userId="a7c1e1ef-f9d4-4dc7-8550-c2468dc434b6" providerId="ADAL" clId="{43A8E1AE-529A-4184-8CE0-B0C1C5D9CA1D}" dt="2023-11-09T23:52:06.032" v="1820" actId="1037"/>
          <ac:picMkLst>
            <pc:docMk/>
            <pc:sldMk cId="34578572" sldId="317"/>
            <ac:picMk id="35" creationId="{C525287C-6D39-B8E7-3BBF-404DCCE20A23}"/>
          </ac:picMkLst>
        </pc:picChg>
        <pc:picChg chg="add mod">
          <ac:chgData name="Luke Leibkuchler" userId="a7c1e1ef-f9d4-4dc7-8550-c2468dc434b6" providerId="ADAL" clId="{43A8E1AE-529A-4184-8CE0-B0C1C5D9CA1D}" dt="2023-11-09T23:43:32.421" v="1191" actId="1076"/>
          <ac:picMkLst>
            <pc:docMk/>
            <pc:sldMk cId="34578572" sldId="317"/>
            <ac:picMk id="55" creationId="{4D561148-BEAD-4FD7-8478-4AB01E9EBF12}"/>
          </ac:picMkLst>
        </pc:picChg>
        <pc:picChg chg="add mod">
          <ac:chgData name="Luke Leibkuchler" userId="a7c1e1ef-f9d4-4dc7-8550-c2468dc434b6" providerId="ADAL" clId="{43A8E1AE-529A-4184-8CE0-B0C1C5D9CA1D}" dt="2023-11-09T23:50:30.562" v="1688" actId="571"/>
          <ac:picMkLst>
            <pc:docMk/>
            <pc:sldMk cId="34578572" sldId="317"/>
            <ac:picMk id="58" creationId="{37D964F7-D91C-4BD5-97E8-8BFD42093067}"/>
          </ac:picMkLst>
        </pc:picChg>
        <pc:cxnChg chg="mod">
          <ac:chgData name="Luke Leibkuchler" userId="a7c1e1ef-f9d4-4dc7-8550-c2468dc434b6" providerId="ADAL" clId="{43A8E1AE-529A-4184-8CE0-B0C1C5D9CA1D}" dt="2023-11-09T23:51:17.645" v="1723" actId="14100"/>
          <ac:cxnSpMkLst>
            <pc:docMk/>
            <pc:sldMk cId="34578572" sldId="317"/>
            <ac:cxnSpMk id="7" creationId="{5B6251A0-EADD-A1DA-4F29-DAE9F185AB92}"/>
          </ac:cxnSpMkLst>
        </pc:cxnChg>
        <pc:cxnChg chg="mod">
          <ac:chgData name="Luke Leibkuchler" userId="a7c1e1ef-f9d4-4dc7-8550-c2468dc434b6" providerId="ADAL" clId="{43A8E1AE-529A-4184-8CE0-B0C1C5D9CA1D}" dt="2023-11-09T23:52:23.460" v="1829" actId="554"/>
          <ac:cxnSpMkLst>
            <pc:docMk/>
            <pc:sldMk cId="34578572" sldId="317"/>
            <ac:cxnSpMk id="43" creationId="{B59B3D9D-90AB-6CBD-BF43-FB8F9DBC1E8D}"/>
          </ac:cxnSpMkLst>
        </pc:cxnChg>
        <pc:cxnChg chg="del">
          <ac:chgData name="Luke Leibkuchler" userId="a7c1e1ef-f9d4-4dc7-8550-c2468dc434b6" providerId="ADAL" clId="{43A8E1AE-529A-4184-8CE0-B0C1C5D9CA1D}" dt="2023-11-09T23:36:29.216" v="1038" actId="478"/>
          <ac:cxnSpMkLst>
            <pc:docMk/>
            <pc:sldMk cId="34578572" sldId="317"/>
            <ac:cxnSpMk id="45" creationId="{604CCF00-DC65-156B-6693-C437C18D1A6E}"/>
          </ac:cxnSpMkLst>
        </pc:cxnChg>
        <pc:cxnChg chg="mod">
          <ac:chgData name="Luke Leibkuchler" userId="a7c1e1ef-f9d4-4dc7-8550-c2468dc434b6" providerId="ADAL" clId="{43A8E1AE-529A-4184-8CE0-B0C1C5D9CA1D}" dt="2023-11-09T23:53:45.902" v="1859" actId="555"/>
          <ac:cxnSpMkLst>
            <pc:docMk/>
            <pc:sldMk cId="34578572" sldId="317"/>
            <ac:cxnSpMk id="47" creationId="{8689AAEF-53B9-2FEC-99ED-C7EA731DEAF6}"/>
          </ac:cxnSpMkLst>
        </pc:cxnChg>
        <pc:cxnChg chg="mod">
          <ac:chgData name="Luke Leibkuchler" userId="a7c1e1ef-f9d4-4dc7-8550-c2468dc434b6" providerId="ADAL" clId="{43A8E1AE-529A-4184-8CE0-B0C1C5D9CA1D}" dt="2023-11-09T23:52:23.460" v="1829" actId="554"/>
          <ac:cxnSpMkLst>
            <pc:docMk/>
            <pc:sldMk cId="34578572" sldId="317"/>
            <ac:cxnSpMk id="49" creationId="{9703C95E-07EE-75AD-2273-3C9A707357F2}"/>
          </ac:cxnSpMkLst>
        </pc:cxnChg>
        <pc:cxnChg chg="mod">
          <ac:chgData name="Luke Leibkuchler" userId="a7c1e1ef-f9d4-4dc7-8550-c2468dc434b6" providerId="ADAL" clId="{43A8E1AE-529A-4184-8CE0-B0C1C5D9CA1D}" dt="2023-11-09T23:52:23.460" v="1829" actId="554"/>
          <ac:cxnSpMkLst>
            <pc:docMk/>
            <pc:sldMk cId="34578572" sldId="317"/>
            <ac:cxnSpMk id="50" creationId="{35BFC466-3B0B-16F8-23CC-BCE74EC1A0F2}"/>
          </ac:cxnSpMkLst>
        </pc:cxnChg>
        <pc:cxnChg chg="mod">
          <ac:chgData name="Luke Leibkuchler" userId="a7c1e1ef-f9d4-4dc7-8550-c2468dc434b6" providerId="ADAL" clId="{43A8E1AE-529A-4184-8CE0-B0C1C5D9CA1D}" dt="2023-11-09T23:53:45.902" v="1859" actId="555"/>
          <ac:cxnSpMkLst>
            <pc:docMk/>
            <pc:sldMk cId="34578572" sldId="317"/>
            <ac:cxnSpMk id="51" creationId="{F21E8B0B-A56D-9240-6EB0-D3BD298BA9CE}"/>
          </ac:cxnSpMkLst>
        </pc:cxnChg>
        <pc:cxnChg chg="add mod">
          <ac:chgData name="Luke Leibkuchler" userId="a7c1e1ef-f9d4-4dc7-8550-c2468dc434b6" providerId="ADAL" clId="{43A8E1AE-529A-4184-8CE0-B0C1C5D9CA1D}" dt="2023-11-09T23:50:30.562" v="1688" actId="571"/>
          <ac:cxnSpMkLst>
            <pc:docMk/>
            <pc:sldMk cId="34578572" sldId="317"/>
            <ac:cxnSpMk id="57" creationId="{5DE0136E-77D3-47BB-A99A-2735F1CE7B22}"/>
          </ac:cxnSpMkLst>
        </pc:cxnChg>
        <pc:cxnChg chg="add mod">
          <ac:chgData name="Luke Leibkuchler" userId="a7c1e1ef-f9d4-4dc7-8550-c2468dc434b6" providerId="ADAL" clId="{43A8E1AE-529A-4184-8CE0-B0C1C5D9CA1D}" dt="2023-11-09T23:53:45.902" v="1859" actId="555"/>
          <ac:cxnSpMkLst>
            <pc:docMk/>
            <pc:sldMk cId="34578572" sldId="317"/>
            <ac:cxnSpMk id="59" creationId="{9F33E5F2-477A-4656-BD89-28937445DB93}"/>
          </ac:cxnSpMkLst>
        </pc:cxnChg>
      </pc:sldChg>
      <pc:sldChg chg="ord">
        <pc:chgData name="Luke Leibkuchler" userId="a7c1e1ef-f9d4-4dc7-8550-c2468dc434b6" providerId="ADAL" clId="{43A8E1AE-529A-4184-8CE0-B0C1C5D9CA1D}" dt="2023-11-09T19:31:31.934" v="4"/>
        <pc:sldMkLst>
          <pc:docMk/>
          <pc:sldMk cId="1217811055" sldId="318"/>
        </pc:sldMkLst>
      </pc:sldChg>
      <pc:sldChg chg="del mod ord modShow">
        <pc:chgData name="Luke Leibkuchler" userId="a7c1e1ef-f9d4-4dc7-8550-c2468dc434b6" providerId="ADAL" clId="{43A8E1AE-529A-4184-8CE0-B0C1C5D9CA1D}" dt="2023-11-09T23:22:15.127" v="962" actId="2696"/>
        <pc:sldMkLst>
          <pc:docMk/>
          <pc:sldMk cId="3283164139" sldId="328"/>
        </pc:sldMkLst>
      </pc:sldChg>
      <pc:sldChg chg="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4133612512" sldId="329"/>
        </pc:sldMkLst>
      </pc:sldChg>
      <pc:sldChg chg="modSp 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269560904" sldId="330"/>
        </pc:sldMkLst>
        <pc:spChg chg="mod">
          <ac:chgData name="Luke Leibkuchler" userId="a7c1e1ef-f9d4-4dc7-8550-c2468dc434b6" providerId="ADAL" clId="{43A8E1AE-529A-4184-8CE0-B0C1C5D9CA1D}" dt="2023-11-09T19:41:23.807" v="32" actId="20577"/>
          <ac:spMkLst>
            <pc:docMk/>
            <pc:sldMk cId="269560904" sldId="330"/>
            <ac:spMk id="10" creationId="{18095166-6A00-672F-F2F8-0794DC404AA4}"/>
          </ac:spMkLst>
        </pc:spChg>
      </pc:sldChg>
      <pc:sldChg chg="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293338493" sldId="331"/>
        </pc:sldMkLst>
      </pc:sldChg>
      <pc:sldChg chg="addSp delSp modSp 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2771981180" sldId="332"/>
        </pc:sldMkLst>
        <pc:spChg chg="mod">
          <ac:chgData name="Luke Leibkuchler" userId="a7c1e1ef-f9d4-4dc7-8550-c2468dc434b6" providerId="ADAL" clId="{43A8E1AE-529A-4184-8CE0-B0C1C5D9CA1D}" dt="2023-11-09T19:42:04.533" v="64" actId="20577"/>
          <ac:spMkLst>
            <pc:docMk/>
            <pc:sldMk cId="2771981180" sldId="332"/>
            <ac:spMk id="10" creationId="{18095166-6A00-672F-F2F8-0794DC404AA4}"/>
          </ac:spMkLst>
        </pc:spChg>
        <pc:spChg chg="mod">
          <ac:chgData name="Luke Leibkuchler" userId="a7c1e1ef-f9d4-4dc7-8550-c2468dc434b6" providerId="ADAL" clId="{43A8E1AE-529A-4184-8CE0-B0C1C5D9CA1D}" dt="2023-11-09T19:43:36.459" v="96" actId="1036"/>
          <ac:spMkLst>
            <pc:docMk/>
            <pc:sldMk cId="2771981180" sldId="332"/>
            <ac:spMk id="39" creationId="{1E0E7A70-56E1-666E-2004-1DCD919F9749}"/>
          </ac:spMkLst>
        </pc:spChg>
        <pc:cxnChg chg="add mod">
          <ac:chgData name="Luke Leibkuchler" userId="a7c1e1ef-f9d4-4dc7-8550-c2468dc434b6" providerId="ADAL" clId="{43A8E1AE-529A-4184-8CE0-B0C1C5D9CA1D}" dt="2023-11-09T19:44:20.886" v="107" actId="14100"/>
          <ac:cxnSpMkLst>
            <pc:docMk/>
            <pc:sldMk cId="2771981180" sldId="332"/>
            <ac:cxnSpMk id="32" creationId="{C327F89D-3FC0-4B0E-872C-D83F16D48BAC}"/>
          </ac:cxnSpMkLst>
        </pc:cxnChg>
        <pc:cxnChg chg="del mod">
          <ac:chgData name="Luke Leibkuchler" userId="a7c1e1ef-f9d4-4dc7-8550-c2468dc434b6" providerId="ADAL" clId="{43A8E1AE-529A-4184-8CE0-B0C1C5D9CA1D}" dt="2023-11-09T19:44:05.977" v="102" actId="478"/>
          <ac:cxnSpMkLst>
            <pc:docMk/>
            <pc:sldMk cId="2771981180" sldId="332"/>
            <ac:cxnSpMk id="41" creationId="{1A7180D7-9C05-1312-B0E1-8243BCAB57CE}"/>
          </ac:cxnSpMkLst>
        </pc:cxnChg>
        <pc:cxnChg chg="mod">
          <ac:chgData name="Luke Leibkuchler" userId="a7c1e1ef-f9d4-4dc7-8550-c2468dc434b6" providerId="ADAL" clId="{43A8E1AE-529A-4184-8CE0-B0C1C5D9CA1D}" dt="2023-11-09T19:43:54.305" v="100" actId="14100"/>
          <ac:cxnSpMkLst>
            <pc:docMk/>
            <pc:sldMk cId="2771981180" sldId="332"/>
            <ac:cxnSpMk id="45" creationId="{89E2A68E-3FBC-9D00-DB12-6ABC3EADAD9A}"/>
          </ac:cxnSpMkLst>
        </pc:cxnChg>
      </pc:sldChg>
      <pc:sldChg chg="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3392933455" sldId="333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2445383051" sldId="335"/>
        </pc:sldMkLst>
      </pc:sldChg>
      <pc:sldChg chg="mod ord modShow">
        <pc:chgData name="Luke Leibkuchler" userId="a7c1e1ef-f9d4-4dc7-8550-c2468dc434b6" providerId="ADAL" clId="{43A8E1AE-529A-4184-8CE0-B0C1C5D9CA1D}" dt="2023-11-09T19:38:25.278" v="25" actId="729"/>
        <pc:sldMkLst>
          <pc:docMk/>
          <pc:sldMk cId="3257235967" sldId="341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4187904259" sldId="348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3659771634" sldId="350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2603576603" sldId="351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4135568911" sldId="352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2185294993" sldId="353"/>
        </pc:sldMkLst>
      </pc:sldChg>
      <pc:sldChg chg="addSp modSp mod ord modShow">
        <pc:chgData name="Luke Leibkuchler" userId="a7c1e1ef-f9d4-4dc7-8550-c2468dc434b6" providerId="ADAL" clId="{43A8E1AE-529A-4184-8CE0-B0C1C5D9CA1D}" dt="2023-11-09T21:53:44.235" v="210"/>
        <pc:sldMkLst>
          <pc:docMk/>
          <pc:sldMk cId="2448439293" sldId="354"/>
        </pc:sldMkLst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22" creationId="{2E4F329B-CB68-4940-A754-719EAD7F1E32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23" creationId="{FA16427E-51AF-4879-AA64-85301577EDD9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24" creationId="{EF4BA488-13FB-444F-BAE4-3F0EF722271C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30" creationId="{D83411E5-54D3-434F-AB6C-2952567D2A0B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31" creationId="{4D6A32B7-BC45-459D-9FFD-EF7B7E0C1D16}"/>
          </ac:spMkLst>
        </pc:spChg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3879933328" sldId="355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3022598443" sldId="356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2484103373" sldId="357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3897976456" sldId="358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949281909" sldId="359"/>
        </pc:sldMkLst>
      </pc:sldChg>
      <pc:sldChg chg="add mod ord modShow">
        <pc:chgData name="Luke Leibkuchler" userId="a7c1e1ef-f9d4-4dc7-8550-c2468dc434b6" providerId="ADAL" clId="{43A8E1AE-529A-4184-8CE0-B0C1C5D9CA1D}" dt="2023-11-09T19:37:30.802" v="18" actId="729"/>
        <pc:sldMkLst>
          <pc:docMk/>
          <pc:sldMk cId="2444023559" sldId="362"/>
        </pc:sldMkLst>
      </pc:sldChg>
      <pc:sldChg chg="modSp add mod ord modShow">
        <pc:chgData name="Luke Leibkuchler" userId="a7c1e1ef-f9d4-4dc7-8550-c2468dc434b6" providerId="ADAL" clId="{43A8E1AE-529A-4184-8CE0-B0C1C5D9CA1D}" dt="2023-11-09T23:33:28.925" v="1002" actId="729"/>
        <pc:sldMkLst>
          <pc:docMk/>
          <pc:sldMk cId="1746999893" sldId="363"/>
        </pc:sldMkLst>
        <pc:graphicFrameChg chg="mod">
          <ac:chgData name="Luke Leibkuchler" userId="a7c1e1ef-f9d4-4dc7-8550-c2468dc434b6" providerId="ADAL" clId="{43A8E1AE-529A-4184-8CE0-B0C1C5D9CA1D}" dt="2023-11-09T22:02:32.860" v="237" actId="207"/>
          <ac:graphicFrameMkLst>
            <pc:docMk/>
            <pc:sldMk cId="1746999893" sldId="363"/>
            <ac:graphicFrameMk id="7" creationId="{BA616FDF-805D-0A6B-B785-9B2AC411BF40}"/>
          </ac:graphicFrameMkLst>
        </pc:graphicFrameChg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3501078312" sldId="364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2391183063" sldId="365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3443713398" sldId="366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894951459" sldId="367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4269393480" sldId="368"/>
        </pc:sldMkLst>
      </pc:sldChg>
      <pc:sldChg chg="addSp delSp modSp new del mod modAnim">
        <pc:chgData name="Luke Leibkuchler" userId="a7c1e1ef-f9d4-4dc7-8550-c2468dc434b6" providerId="ADAL" clId="{43A8E1AE-529A-4184-8CE0-B0C1C5D9CA1D}" dt="2023-11-09T22:34:08.175" v="407" actId="47"/>
        <pc:sldMkLst>
          <pc:docMk/>
          <pc:sldMk cId="2010733509" sldId="370"/>
        </pc:sldMkLst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5" creationId="{BBB7C57F-B2F4-499C-8E29-EE2DCA0233C8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6" creationId="{3FBEA375-D467-465E-BD9F-1EEF5E1474A5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7" creationId="{1E90BCB5-3B36-45D9-8AC4-A1EAF75C8657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8" creationId="{696F3C67-7ACB-41B8-94CD-0CD499557338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9" creationId="{51392BEE-0266-4F88-BE52-E87CA683480E}"/>
          </ac:spMkLst>
        </pc:spChg>
        <pc:spChg chg="add mod ord">
          <ac:chgData name="Luke Leibkuchler" userId="a7c1e1ef-f9d4-4dc7-8550-c2468dc434b6" providerId="ADAL" clId="{43A8E1AE-529A-4184-8CE0-B0C1C5D9CA1D}" dt="2023-11-09T22:20:16.345" v="282" actId="207"/>
          <ac:spMkLst>
            <pc:docMk/>
            <pc:sldMk cId="2010733509" sldId="370"/>
            <ac:spMk id="10" creationId="{106427D7-36CD-48D8-AB92-E696F4D7816A}"/>
          </ac:spMkLst>
        </pc:spChg>
        <pc:spChg chg="add del mod">
          <ac:chgData name="Luke Leibkuchler" userId="a7c1e1ef-f9d4-4dc7-8550-c2468dc434b6" providerId="ADAL" clId="{43A8E1AE-529A-4184-8CE0-B0C1C5D9CA1D}" dt="2023-11-09T22:06:52.511" v="238" actId="478"/>
          <ac:spMkLst>
            <pc:docMk/>
            <pc:sldMk cId="2010733509" sldId="370"/>
            <ac:spMk id="13" creationId="{919D6727-1235-419E-BA18-257917B0A077}"/>
          </ac:spMkLst>
        </pc:spChg>
        <pc:spChg chg="add del mod">
          <ac:chgData name="Luke Leibkuchler" userId="a7c1e1ef-f9d4-4dc7-8550-c2468dc434b6" providerId="ADAL" clId="{43A8E1AE-529A-4184-8CE0-B0C1C5D9CA1D}" dt="2023-11-09T22:16:22.894" v="255" actId="478"/>
          <ac:spMkLst>
            <pc:docMk/>
            <pc:sldMk cId="2010733509" sldId="370"/>
            <ac:spMk id="14" creationId="{6A970D5E-83F0-4F1E-BD88-00A4D2D20975}"/>
          </ac:spMkLst>
        </pc:spChg>
        <pc:spChg chg="add del">
          <ac:chgData name="Luke Leibkuchler" userId="a7c1e1ef-f9d4-4dc7-8550-c2468dc434b6" providerId="ADAL" clId="{43A8E1AE-529A-4184-8CE0-B0C1C5D9CA1D}" dt="2023-11-09T22:14:20.201" v="245" actId="11529"/>
          <ac:spMkLst>
            <pc:docMk/>
            <pc:sldMk cId="2010733509" sldId="370"/>
            <ac:spMk id="15" creationId="{FE71D2EF-A1FC-463A-AD0F-473D1CDD7300}"/>
          </ac:spMkLst>
        </pc:spChg>
        <pc:spChg chg="add del mod">
          <ac:chgData name="Luke Leibkuchler" userId="a7c1e1ef-f9d4-4dc7-8550-c2468dc434b6" providerId="ADAL" clId="{43A8E1AE-529A-4184-8CE0-B0C1C5D9CA1D}" dt="2023-11-09T22:16:05.178" v="254" actId="478"/>
          <ac:spMkLst>
            <pc:docMk/>
            <pc:sldMk cId="2010733509" sldId="370"/>
            <ac:spMk id="18" creationId="{A2FF9711-25E0-4930-A9A8-A55927DABB87}"/>
          </ac:spMkLst>
        </pc:spChg>
        <pc:spChg chg="add mod">
          <ac:chgData name="Luke Leibkuchler" userId="a7c1e1ef-f9d4-4dc7-8550-c2468dc434b6" providerId="ADAL" clId="{43A8E1AE-529A-4184-8CE0-B0C1C5D9CA1D}" dt="2023-11-09T22:29:51.551" v="386" actId="1076"/>
          <ac:spMkLst>
            <pc:docMk/>
            <pc:sldMk cId="2010733509" sldId="370"/>
            <ac:spMk id="25" creationId="{44C99565-2983-471B-B5EE-1F27AA009D59}"/>
          </ac:spMkLst>
        </pc:spChg>
        <pc:picChg chg="add del mod">
          <ac:chgData name="Luke Leibkuchler" userId="a7c1e1ef-f9d4-4dc7-8550-c2468dc434b6" providerId="ADAL" clId="{43A8E1AE-529A-4184-8CE0-B0C1C5D9CA1D}" dt="2023-11-09T22:06:53.947" v="239" actId="478"/>
          <ac:picMkLst>
            <pc:docMk/>
            <pc:sldMk cId="2010733509" sldId="370"/>
            <ac:picMk id="12" creationId="{B388D87B-2235-455E-AFB6-4A57735D3B03}"/>
          </ac:picMkLst>
        </pc:picChg>
        <pc:picChg chg="add del mod">
          <ac:chgData name="Luke Leibkuchler" userId="a7c1e1ef-f9d4-4dc7-8550-c2468dc434b6" providerId="ADAL" clId="{43A8E1AE-529A-4184-8CE0-B0C1C5D9CA1D}" dt="2023-11-09T22:18:32.349" v="266" actId="478"/>
          <ac:picMkLst>
            <pc:docMk/>
            <pc:sldMk cId="2010733509" sldId="370"/>
            <ac:picMk id="20" creationId="{40B47AA7-0EF4-42CB-AA19-7B784FBEA61A}"/>
          </ac:picMkLst>
        </pc:picChg>
        <pc:picChg chg="add mod">
          <ac:chgData name="Luke Leibkuchler" userId="a7c1e1ef-f9d4-4dc7-8550-c2468dc434b6" providerId="ADAL" clId="{43A8E1AE-529A-4184-8CE0-B0C1C5D9CA1D}" dt="2023-11-09T22:21:37.848" v="316" actId="1076"/>
          <ac:picMkLst>
            <pc:docMk/>
            <pc:sldMk cId="2010733509" sldId="370"/>
            <ac:picMk id="22" creationId="{FC3E7331-4DD5-4417-A87A-3575C5D8D781}"/>
          </ac:picMkLst>
        </pc:picChg>
        <pc:picChg chg="add mod ord">
          <ac:chgData name="Luke Leibkuchler" userId="a7c1e1ef-f9d4-4dc7-8550-c2468dc434b6" providerId="ADAL" clId="{43A8E1AE-529A-4184-8CE0-B0C1C5D9CA1D}" dt="2023-11-09T22:20:27.877" v="285" actId="14100"/>
          <ac:picMkLst>
            <pc:docMk/>
            <pc:sldMk cId="2010733509" sldId="370"/>
            <ac:picMk id="24" creationId="{5CDE39CA-4C9C-42EA-8809-AEC669DCF8F6}"/>
          </ac:picMkLst>
        </pc:picChg>
        <pc:inkChg chg="add del">
          <ac:chgData name="Luke Leibkuchler" userId="a7c1e1ef-f9d4-4dc7-8550-c2468dc434b6" providerId="ADAL" clId="{43A8E1AE-529A-4184-8CE0-B0C1C5D9CA1D}" dt="2023-11-09T22:15:20.810" v="250" actId="9405"/>
          <ac:inkMkLst>
            <pc:docMk/>
            <pc:sldMk cId="2010733509" sldId="370"/>
            <ac:inkMk id="16" creationId="{57FFC7A9-758C-448F-9F44-9BBBFC970615}"/>
          </ac:inkMkLst>
        </pc:inkChg>
        <pc:inkChg chg="add del">
          <ac:chgData name="Luke Leibkuchler" userId="a7c1e1ef-f9d4-4dc7-8550-c2468dc434b6" providerId="ADAL" clId="{43A8E1AE-529A-4184-8CE0-B0C1C5D9CA1D}" dt="2023-11-09T22:15:20.410" v="249" actId="9405"/>
          <ac:inkMkLst>
            <pc:docMk/>
            <pc:sldMk cId="2010733509" sldId="370"/>
            <ac:inkMk id="17" creationId="{673E8DAB-F452-4D22-83A9-590D4F01BBDC}"/>
          </ac:inkMkLst>
        </pc:inkChg>
        <pc:cxnChg chg="add del mod">
          <ac:chgData name="Luke Leibkuchler" userId="a7c1e1ef-f9d4-4dc7-8550-c2468dc434b6" providerId="ADAL" clId="{43A8E1AE-529A-4184-8CE0-B0C1C5D9CA1D}" dt="2023-11-09T21:43:07.534" v="130" actId="478"/>
          <ac:cxnSpMkLst>
            <pc:docMk/>
            <pc:sldMk cId="2010733509" sldId="370"/>
            <ac:cxnSpMk id="4" creationId="{DF7F7F17-1C97-4AA5-83C2-6436A8A33C81}"/>
          </ac:cxnSpMkLst>
        </pc:cxnChg>
      </pc:sldChg>
      <pc:sldChg chg="new del">
        <pc:chgData name="Luke Leibkuchler" userId="a7c1e1ef-f9d4-4dc7-8550-c2468dc434b6" providerId="ADAL" clId="{43A8E1AE-529A-4184-8CE0-B0C1C5D9CA1D}" dt="2023-11-09T21:42:43.447" v="127" actId="680"/>
        <pc:sldMkLst>
          <pc:docMk/>
          <pc:sldMk cId="2573280123" sldId="370"/>
        </pc:sldMkLst>
      </pc:sldChg>
      <pc:sldChg chg="addSp delSp modSp new del mod">
        <pc:chgData name="Luke Leibkuchler" userId="a7c1e1ef-f9d4-4dc7-8550-c2468dc434b6" providerId="ADAL" clId="{43A8E1AE-529A-4184-8CE0-B0C1C5D9CA1D}" dt="2023-11-09T21:46:54.273" v="159" actId="2696"/>
        <pc:sldMkLst>
          <pc:docMk/>
          <pc:sldMk cId="195184414" sldId="371"/>
        </pc:sldMkLst>
        <pc:spChg chg="add del">
          <ac:chgData name="Luke Leibkuchler" userId="a7c1e1ef-f9d4-4dc7-8550-c2468dc434b6" providerId="ADAL" clId="{43A8E1AE-529A-4184-8CE0-B0C1C5D9CA1D}" dt="2023-11-09T21:44:33.298" v="134" actId="22"/>
          <ac:spMkLst>
            <pc:docMk/>
            <pc:sldMk cId="195184414" sldId="371"/>
            <ac:spMk id="5" creationId="{BC85E1BE-ABE5-49DC-95EA-FA27A6BE2DBB}"/>
          </ac:spMkLst>
        </pc:spChg>
        <pc:spChg chg="add mod">
          <ac:chgData name="Luke Leibkuchler" userId="a7c1e1ef-f9d4-4dc7-8550-c2468dc434b6" providerId="ADAL" clId="{43A8E1AE-529A-4184-8CE0-B0C1C5D9CA1D}" dt="2023-11-09T21:45:30.633" v="155" actId="20577"/>
          <ac:spMkLst>
            <pc:docMk/>
            <pc:sldMk cId="195184414" sldId="371"/>
            <ac:spMk id="6" creationId="{4500E8D2-6B2F-44D0-8917-1804D232C670}"/>
          </ac:spMkLst>
        </pc:spChg>
      </pc:sldChg>
      <pc:sldChg chg="addSp delSp modSp add mod ord modShow">
        <pc:chgData name="Luke Leibkuchler" userId="a7c1e1ef-f9d4-4dc7-8550-c2468dc434b6" providerId="ADAL" clId="{43A8E1AE-529A-4184-8CE0-B0C1C5D9CA1D}" dt="2023-11-09T23:27:03.659" v="992" actId="207"/>
        <pc:sldMkLst>
          <pc:docMk/>
          <pc:sldMk cId="4084285893" sldId="373"/>
        </pc:sldMkLst>
        <pc:spChg chg="mod ord">
          <ac:chgData name="Luke Leibkuchler" userId="a7c1e1ef-f9d4-4dc7-8550-c2468dc434b6" providerId="ADAL" clId="{43A8E1AE-529A-4184-8CE0-B0C1C5D9CA1D}" dt="2023-11-09T21:51:12.205" v="198" actId="170"/>
          <ac:spMkLst>
            <pc:docMk/>
            <pc:sldMk cId="4084285893" sldId="373"/>
            <ac:spMk id="4" creationId="{55AD3F97-2B5F-16A4-8C15-A0923CCF869B}"/>
          </ac:spMkLst>
        </pc:spChg>
        <pc:spChg chg="mod topLvl">
          <ac:chgData name="Luke Leibkuchler" userId="a7c1e1ef-f9d4-4dc7-8550-c2468dc434b6" providerId="ADAL" clId="{43A8E1AE-529A-4184-8CE0-B0C1C5D9CA1D}" dt="2023-11-09T23:22:52.797" v="963" actId="165"/>
          <ac:spMkLst>
            <pc:docMk/>
            <pc:sldMk cId="4084285893" sldId="373"/>
            <ac:spMk id="5" creationId="{DD0BA89D-1CB4-F8BB-58B8-C54548396518}"/>
          </ac:spMkLst>
        </pc:spChg>
        <pc:spChg chg="mod topLvl">
          <ac:chgData name="Luke Leibkuchler" userId="a7c1e1ef-f9d4-4dc7-8550-c2468dc434b6" providerId="ADAL" clId="{43A8E1AE-529A-4184-8CE0-B0C1C5D9CA1D}" dt="2023-11-09T23:22:52.797" v="963" actId="165"/>
          <ac:spMkLst>
            <pc:docMk/>
            <pc:sldMk cId="4084285893" sldId="373"/>
            <ac:spMk id="6" creationId="{97106CF3-7DB3-206A-7917-D5EB897C656B}"/>
          </ac:spMkLst>
        </pc:spChg>
        <pc:spChg chg="mod topLvl">
          <ac:chgData name="Luke Leibkuchler" userId="a7c1e1ef-f9d4-4dc7-8550-c2468dc434b6" providerId="ADAL" clId="{43A8E1AE-529A-4184-8CE0-B0C1C5D9CA1D}" dt="2023-11-09T23:25:34.984" v="985" actId="207"/>
          <ac:spMkLst>
            <pc:docMk/>
            <pc:sldMk cId="4084285893" sldId="373"/>
            <ac:spMk id="8" creationId="{FED47EEF-3B8C-F151-7BBD-964DAC67C91E}"/>
          </ac:spMkLst>
        </pc:spChg>
        <pc:spChg chg="mod topLvl">
          <ac:chgData name="Luke Leibkuchler" userId="a7c1e1ef-f9d4-4dc7-8550-c2468dc434b6" providerId="ADAL" clId="{43A8E1AE-529A-4184-8CE0-B0C1C5D9CA1D}" dt="2023-11-09T23:25:47.410" v="986" actId="207"/>
          <ac:spMkLst>
            <pc:docMk/>
            <pc:sldMk cId="4084285893" sldId="373"/>
            <ac:spMk id="9" creationId="{74D7EDD9-01C4-D0ED-EA88-BBCE9FE368E6}"/>
          </ac:spMkLst>
        </pc:spChg>
        <pc:spChg chg="mod topLvl">
          <ac:chgData name="Luke Leibkuchler" userId="a7c1e1ef-f9d4-4dc7-8550-c2468dc434b6" providerId="ADAL" clId="{43A8E1AE-529A-4184-8CE0-B0C1C5D9CA1D}" dt="2023-11-09T23:25:49.796" v="987" actId="207"/>
          <ac:spMkLst>
            <pc:docMk/>
            <pc:sldMk cId="4084285893" sldId="373"/>
            <ac:spMk id="10" creationId="{22B8251D-6EE9-D085-9A7F-A14FC2206A43}"/>
          </ac:spMkLst>
        </pc:spChg>
        <pc:grpChg chg="add del mod">
          <ac:chgData name="Luke Leibkuchler" userId="a7c1e1ef-f9d4-4dc7-8550-c2468dc434b6" providerId="ADAL" clId="{43A8E1AE-529A-4184-8CE0-B0C1C5D9CA1D}" dt="2023-11-09T21:50:02.539" v="194" actId="165"/>
          <ac:grpSpMkLst>
            <pc:docMk/>
            <pc:sldMk cId="4084285893" sldId="373"/>
            <ac:grpSpMk id="11" creationId="{953A3656-2C2B-4CE2-9BFF-C1E1E4786E75}"/>
          </ac:grpSpMkLst>
        </pc:grpChg>
        <pc:grpChg chg="add del mod">
          <ac:chgData name="Luke Leibkuchler" userId="a7c1e1ef-f9d4-4dc7-8550-c2468dc434b6" providerId="ADAL" clId="{43A8E1AE-529A-4184-8CE0-B0C1C5D9CA1D}" dt="2023-11-09T23:22:52.797" v="963" actId="165"/>
          <ac:grpSpMkLst>
            <pc:docMk/>
            <pc:sldMk cId="4084285893" sldId="373"/>
            <ac:grpSpMk id="14" creationId="{73EFF044-D0D5-4F34-9B79-AE383A9E929A}"/>
          </ac:grpSpMkLst>
        </pc:grpChg>
        <pc:graphicFrameChg chg="mod topLvl">
          <ac:chgData name="Luke Leibkuchler" userId="a7c1e1ef-f9d4-4dc7-8550-c2468dc434b6" providerId="ADAL" clId="{43A8E1AE-529A-4184-8CE0-B0C1C5D9CA1D}" dt="2023-11-09T23:27:03.659" v="992" actId="207"/>
          <ac:graphicFrameMkLst>
            <pc:docMk/>
            <pc:sldMk cId="4084285893" sldId="373"/>
            <ac:graphicFrameMk id="7" creationId="{BA616FDF-805D-0A6B-B785-9B2AC411BF40}"/>
          </ac:graphicFrameMkLst>
        </pc:graphicFrame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13" creationId="{C80DD472-DDF2-2663-E43A-37D8A562AD44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18" creationId="{1950EBD6-1957-30BD-33E7-1981D97BD604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0" creationId="{C76B1FFA-FEA4-310C-B091-D97631C239AF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1" creationId="{5E2A871F-B166-507A-E080-EF4F4BC135E6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4" creationId="{569D6AC0-A3D9-8C36-1AEA-8B7125BD8BD4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6" creationId="{526699D2-7547-7CBC-A527-77A6CF6B2A92}"/>
          </ac:cxnSpMkLst>
        </pc:cxnChg>
      </pc:sldChg>
      <pc:sldChg chg="add del mod ord modShow">
        <pc:chgData name="Luke Leibkuchler" userId="a7c1e1ef-f9d4-4dc7-8550-c2468dc434b6" providerId="ADAL" clId="{43A8E1AE-529A-4184-8CE0-B0C1C5D9CA1D}" dt="2023-11-09T21:53:18.234" v="209" actId="47"/>
        <pc:sldMkLst>
          <pc:docMk/>
          <pc:sldMk cId="1832506961" sldId="374"/>
        </pc:sldMkLst>
      </pc:sldChg>
      <pc:sldChg chg="addSp delSp modSp add mod modTransition delAnim modAnim">
        <pc:chgData name="Luke Leibkuchler" userId="a7c1e1ef-f9d4-4dc7-8550-c2468dc434b6" providerId="ADAL" clId="{43A8E1AE-529A-4184-8CE0-B0C1C5D9CA1D}" dt="2023-11-09T23:30:58.921" v="994" actId="478"/>
        <pc:sldMkLst>
          <pc:docMk/>
          <pc:sldMk cId="1641358753" sldId="382"/>
        </pc:sldMkLst>
        <pc:spChg chg="del">
          <ac:chgData name="Luke Leibkuchler" userId="a7c1e1ef-f9d4-4dc7-8550-c2468dc434b6" providerId="ADAL" clId="{43A8E1AE-529A-4184-8CE0-B0C1C5D9CA1D}" dt="2023-11-09T23:30:58.921" v="994" actId="478"/>
          <ac:spMkLst>
            <pc:docMk/>
            <pc:sldMk cId="1641358753" sldId="382"/>
            <ac:spMk id="2" creationId="{E4257A3A-5B95-48B0-868C-827150B2AA50}"/>
          </ac:spMkLst>
        </pc:spChg>
        <pc:spChg chg="add del mod">
          <ac:chgData name="Luke Leibkuchler" userId="a7c1e1ef-f9d4-4dc7-8550-c2468dc434b6" providerId="ADAL" clId="{43A8E1AE-529A-4184-8CE0-B0C1C5D9CA1D}" dt="2023-11-09T23:18:15.959" v="931" actId="478"/>
          <ac:spMkLst>
            <pc:docMk/>
            <pc:sldMk cId="1641358753" sldId="382"/>
            <ac:spMk id="6" creationId="{CD4D5A43-FDE8-4C6A-8699-44239F1AEF7A}"/>
          </ac:spMkLst>
        </pc:spChg>
        <pc:spChg chg="mod">
          <ac:chgData name="Luke Leibkuchler" userId="a7c1e1ef-f9d4-4dc7-8550-c2468dc434b6" providerId="ADAL" clId="{43A8E1AE-529A-4184-8CE0-B0C1C5D9CA1D}" dt="2023-11-09T22:54:16.478" v="520" actId="207"/>
          <ac:spMkLst>
            <pc:docMk/>
            <pc:sldMk cId="1641358753" sldId="382"/>
            <ac:spMk id="10" creationId="{106427D7-36CD-48D8-AB92-E696F4D7816A}"/>
          </ac:spMkLst>
        </pc:spChg>
        <pc:spChg chg="add del mod">
          <ac:chgData name="Luke Leibkuchler" userId="a7c1e1ef-f9d4-4dc7-8550-c2468dc434b6" providerId="ADAL" clId="{43A8E1AE-529A-4184-8CE0-B0C1C5D9CA1D}" dt="2023-11-09T22:27:18.092" v="378" actId="21"/>
          <ac:spMkLst>
            <pc:docMk/>
            <pc:sldMk cId="1641358753" sldId="382"/>
            <ac:spMk id="14" creationId="{0C5897A7-C210-4E72-8121-279E21B3F591}"/>
          </ac:spMkLst>
        </pc:spChg>
        <pc:spChg chg="add del mod">
          <ac:chgData name="Luke Leibkuchler" userId="a7c1e1ef-f9d4-4dc7-8550-c2468dc434b6" providerId="ADAL" clId="{43A8E1AE-529A-4184-8CE0-B0C1C5D9CA1D}" dt="2023-11-09T22:35:51.190" v="416"/>
          <ac:spMkLst>
            <pc:docMk/>
            <pc:sldMk cId="1641358753" sldId="382"/>
            <ac:spMk id="16" creationId="{FA0BD391-99D3-4C2C-B77C-E8547D1BAA69}"/>
          </ac:spMkLst>
        </pc:spChg>
        <pc:spChg chg="add del mod">
          <ac:chgData name="Luke Leibkuchler" userId="a7c1e1ef-f9d4-4dc7-8550-c2468dc434b6" providerId="ADAL" clId="{43A8E1AE-529A-4184-8CE0-B0C1C5D9CA1D}" dt="2023-11-09T22:36:11.856" v="418"/>
          <ac:spMkLst>
            <pc:docMk/>
            <pc:sldMk cId="1641358753" sldId="382"/>
            <ac:spMk id="17" creationId="{73B213EF-80B9-42B2-82D4-8860CB0DE456}"/>
          </ac:spMkLst>
        </pc:spChg>
        <pc:spChg chg="add del mod">
          <ac:chgData name="Luke Leibkuchler" userId="a7c1e1ef-f9d4-4dc7-8550-c2468dc434b6" providerId="ADAL" clId="{43A8E1AE-529A-4184-8CE0-B0C1C5D9CA1D}" dt="2023-11-09T23:08:26.508" v="733" actId="478"/>
          <ac:spMkLst>
            <pc:docMk/>
            <pc:sldMk cId="1641358753" sldId="382"/>
            <ac:spMk id="18" creationId="{B029B03D-9F38-4669-8E32-9A9237D8CF99}"/>
          </ac:spMkLst>
        </pc:spChg>
        <pc:spChg chg="add del mod">
          <ac:chgData name="Luke Leibkuchler" userId="a7c1e1ef-f9d4-4dc7-8550-c2468dc434b6" providerId="ADAL" clId="{43A8E1AE-529A-4184-8CE0-B0C1C5D9CA1D}" dt="2023-11-09T23:11:56.540" v="848" actId="478"/>
          <ac:spMkLst>
            <pc:docMk/>
            <pc:sldMk cId="1641358753" sldId="382"/>
            <ac:spMk id="21" creationId="{149DCCE6-FBEA-4982-9B5F-1266269DA985}"/>
          </ac:spMkLst>
        </pc:spChg>
        <pc:spChg chg="del mod">
          <ac:chgData name="Luke Leibkuchler" userId="a7c1e1ef-f9d4-4dc7-8550-c2468dc434b6" providerId="ADAL" clId="{43A8E1AE-529A-4184-8CE0-B0C1C5D9CA1D}" dt="2023-11-09T22:36:16.050" v="420" actId="478"/>
          <ac:spMkLst>
            <pc:docMk/>
            <pc:sldMk cId="1641358753" sldId="382"/>
            <ac:spMk id="25" creationId="{44C99565-2983-471B-B5EE-1F27AA009D59}"/>
          </ac:spMkLst>
        </pc:spChg>
        <pc:spChg chg="add del mod">
          <ac:chgData name="Luke Leibkuchler" userId="a7c1e1ef-f9d4-4dc7-8550-c2468dc434b6" providerId="ADAL" clId="{43A8E1AE-529A-4184-8CE0-B0C1C5D9CA1D}" dt="2023-11-09T23:18:39.976" v="933" actId="478"/>
          <ac:spMkLst>
            <pc:docMk/>
            <pc:sldMk cId="1641358753" sldId="382"/>
            <ac:spMk id="26" creationId="{4F178D41-F20C-438E-8E54-0BFECCADD594}"/>
          </ac:spMkLst>
        </pc:spChg>
        <pc:spChg chg="add mod">
          <ac:chgData name="Luke Leibkuchler" userId="a7c1e1ef-f9d4-4dc7-8550-c2468dc434b6" providerId="ADAL" clId="{43A8E1AE-529A-4184-8CE0-B0C1C5D9CA1D}" dt="2023-11-09T23:18:16.676" v="932"/>
          <ac:spMkLst>
            <pc:docMk/>
            <pc:sldMk cId="1641358753" sldId="382"/>
            <ac:spMk id="28" creationId="{C863951E-721F-4E1F-A40E-D76A576AF9D7}"/>
          </ac:spMkLst>
        </pc:spChg>
        <pc:spChg chg="add del mod">
          <ac:chgData name="Luke Leibkuchler" userId="a7c1e1ef-f9d4-4dc7-8550-c2468dc434b6" providerId="ADAL" clId="{43A8E1AE-529A-4184-8CE0-B0C1C5D9CA1D}" dt="2023-11-09T23:19:58.095" v="938" actId="478"/>
          <ac:spMkLst>
            <pc:docMk/>
            <pc:sldMk cId="1641358753" sldId="382"/>
            <ac:spMk id="29" creationId="{3655B827-DAB6-40D7-A6C5-D437DFBB450D}"/>
          </ac:spMkLst>
        </pc:spChg>
        <pc:spChg chg="add del mod">
          <ac:chgData name="Luke Leibkuchler" userId="a7c1e1ef-f9d4-4dc7-8550-c2468dc434b6" providerId="ADAL" clId="{43A8E1AE-529A-4184-8CE0-B0C1C5D9CA1D}" dt="2023-11-09T23:20:41.362" v="948" actId="478"/>
          <ac:spMkLst>
            <pc:docMk/>
            <pc:sldMk cId="1641358753" sldId="382"/>
            <ac:spMk id="30" creationId="{C191E914-2295-4F5C-966A-E0EEEFEF019F}"/>
          </ac:spMkLst>
        </pc:spChg>
        <pc:spChg chg="add mod">
          <ac:chgData name="Luke Leibkuchler" userId="a7c1e1ef-f9d4-4dc7-8550-c2468dc434b6" providerId="ADAL" clId="{43A8E1AE-529A-4184-8CE0-B0C1C5D9CA1D}" dt="2023-11-09T23:20:38.855" v="947"/>
          <ac:spMkLst>
            <pc:docMk/>
            <pc:sldMk cId="1641358753" sldId="382"/>
            <ac:spMk id="32" creationId="{16303FB1-DEBF-4C91-A4B9-2BC5BDC887E7}"/>
          </ac:spMkLst>
        </pc:spChg>
        <pc:picChg chg="add del mod">
          <ac:chgData name="Luke Leibkuchler" userId="a7c1e1ef-f9d4-4dc7-8550-c2468dc434b6" providerId="ADAL" clId="{43A8E1AE-529A-4184-8CE0-B0C1C5D9CA1D}" dt="2023-11-09T23:18:12.956" v="930" actId="478"/>
          <ac:picMkLst>
            <pc:docMk/>
            <pc:sldMk cId="1641358753" sldId="382"/>
            <ac:picMk id="5" creationId="{D518C321-8FEA-4ED1-8572-45093F15FF89}"/>
          </ac:picMkLst>
        </pc:picChg>
        <pc:picChg chg="add del mod">
          <ac:chgData name="Luke Leibkuchler" userId="a7c1e1ef-f9d4-4dc7-8550-c2468dc434b6" providerId="ADAL" clId="{43A8E1AE-529A-4184-8CE0-B0C1C5D9CA1D}" dt="2023-11-09T22:27:18.092" v="378" actId="21"/>
          <ac:picMkLst>
            <pc:docMk/>
            <pc:sldMk cId="1641358753" sldId="382"/>
            <ac:picMk id="8" creationId="{D6A608EB-C329-444E-9D19-4C5DBB0CA096}"/>
          </ac:picMkLst>
        </pc:picChg>
        <pc:picChg chg="add del mod">
          <ac:chgData name="Luke Leibkuchler" userId="a7c1e1ef-f9d4-4dc7-8550-c2468dc434b6" providerId="ADAL" clId="{43A8E1AE-529A-4184-8CE0-B0C1C5D9CA1D}" dt="2023-11-09T22:35:51.190" v="416"/>
          <ac:picMkLst>
            <pc:docMk/>
            <pc:sldMk cId="1641358753" sldId="382"/>
            <ac:picMk id="15" creationId="{3202670A-2837-4BB8-808C-674FDA761C5F}"/>
          </ac:picMkLst>
        </pc:picChg>
        <pc:picChg chg="add mod ord">
          <ac:chgData name="Luke Leibkuchler" userId="a7c1e1ef-f9d4-4dc7-8550-c2468dc434b6" providerId="ADAL" clId="{43A8E1AE-529A-4184-8CE0-B0C1C5D9CA1D}" dt="2023-11-09T23:07:05.884" v="688" actId="1076"/>
          <ac:picMkLst>
            <pc:docMk/>
            <pc:sldMk cId="1641358753" sldId="382"/>
            <ac:picMk id="19" creationId="{3003F105-F7FF-4544-AEE2-82B4EA9591AD}"/>
          </ac:picMkLst>
        </pc:picChg>
        <pc:picChg chg="add del mod">
          <ac:chgData name="Luke Leibkuchler" userId="a7c1e1ef-f9d4-4dc7-8550-c2468dc434b6" providerId="ADAL" clId="{43A8E1AE-529A-4184-8CE0-B0C1C5D9CA1D}" dt="2023-11-09T23:11:53.166" v="846" actId="478"/>
          <ac:picMkLst>
            <pc:docMk/>
            <pc:sldMk cId="1641358753" sldId="382"/>
            <ac:picMk id="20" creationId="{E85AE5C0-A272-412D-9E7C-DEF9E221D490}"/>
          </ac:picMkLst>
        </pc:picChg>
        <pc:picChg chg="add del mod">
          <ac:chgData name="Luke Leibkuchler" userId="a7c1e1ef-f9d4-4dc7-8550-c2468dc434b6" providerId="ADAL" clId="{43A8E1AE-529A-4184-8CE0-B0C1C5D9CA1D}" dt="2023-11-09T23:08:23.811" v="732" actId="478"/>
          <ac:picMkLst>
            <pc:docMk/>
            <pc:sldMk cId="1641358753" sldId="382"/>
            <ac:picMk id="22" creationId="{FC3E7331-4DD5-4417-A87A-3575C5D8D781}"/>
          </ac:picMkLst>
        </pc:picChg>
        <pc:picChg chg="add del mod">
          <ac:chgData name="Luke Leibkuchler" userId="a7c1e1ef-f9d4-4dc7-8550-c2468dc434b6" providerId="ADAL" clId="{43A8E1AE-529A-4184-8CE0-B0C1C5D9CA1D}" dt="2023-11-09T23:20:36.938" v="945" actId="478"/>
          <ac:picMkLst>
            <pc:docMk/>
            <pc:sldMk cId="1641358753" sldId="382"/>
            <ac:picMk id="23" creationId="{71DA993D-BD19-4089-852D-14572D75FECC}"/>
          </ac:picMkLst>
        </pc:picChg>
        <pc:picChg chg="add del mod">
          <ac:chgData name="Luke Leibkuchler" userId="a7c1e1ef-f9d4-4dc7-8550-c2468dc434b6" providerId="ADAL" clId="{43A8E1AE-529A-4184-8CE0-B0C1C5D9CA1D}" dt="2023-11-09T22:44:58.124" v="441" actId="478"/>
          <ac:picMkLst>
            <pc:docMk/>
            <pc:sldMk cId="1641358753" sldId="382"/>
            <ac:picMk id="24" creationId="{5CDE39CA-4C9C-42EA-8809-AEC669DCF8F6}"/>
          </ac:picMkLst>
        </pc:picChg>
        <pc:picChg chg="add mod">
          <ac:chgData name="Luke Leibkuchler" userId="a7c1e1ef-f9d4-4dc7-8550-c2468dc434b6" providerId="ADAL" clId="{43A8E1AE-529A-4184-8CE0-B0C1C5D9CA1D}" dt="2023-11-09T23:18:16.676" v="932"/>
          <ac:picMkLst>
            <pc:docMk/>
            <pc:sldMk cId="1641358753" sldId="382"/>
            <ac:picMk id="27" creationId="{4C10E3A0-5B73-49B3-B381-3CAB4DF87E58}"/>
          </ac:picMkLst>
        </pc:picChg>
        <pc:picChg chg="add mod">
          <ac:chgData name="Luke Leibkuchler" userId="a7c1e1ef-f9d4-4dc7-8550-c2468dc434b6" providerId="ADAL" clId="{43A8E1AE-529A-4184-8CE0-B0C1C5D9CA1D}" dt="2023-11-09T23:20:38.855" v="947"/>
          <ac:picMkLst>
            <pc:docMk/>
            <pc:sldMk cId="1641358753" sldId="382"/>
            <ac:picMk id="31" creationId="{D5E2B305-4ECE-4689-B896-C73598C511E4}"/>
          </ac:picMkLst>
        </pc:picChg>
      </pc:sldChg>
      <pc:sldChg chg="addSp delSp modSp add del mod">
        <pc:chgData name="Luke Leibkuchler" userId="a7c1e1ef-f9d4-4dc7-8550-c2468dc434b6" providerId="ADAL" clId="{43A8E1AE-529A-4184-8CE0-B0C1C5D9CA1D}" dt="2023-11-09T22:30:54.213" v="392" actId="2696"/>
        <pc:sldMkLst>
          <pc:docMk/>
          <pc:sldMk cId="2035809848" sldId="383"/>
        </pc:sldMkLst>
        <pc:spChg chg="add del mod">
          <ac:chgData name="Luke Leibkuchler" userId="a7c1e1ef-f9d4-4dc7-8550-c2468dc434b6" providerId="ADAL" clId="{43A8E1AE-529A-4184-8CE0-B0C1C5D9CA1D}" dt="2023-11-09T22:30:39.213" v="389" actId="21"/>
          <ac:spMkLst>
            <pc:docMk/>
            <pc:sldMk cId="2035809848" sldId="383"/>
            <ac:spMk id="12" creationId="{38D311BF-D15A-4043-9FDC-7A1CAE16E466}"/>
          </ac:spMkLst>
        </pc:spChg>
        <pc:picChg chg="add del mod">
          <ac:chgData name="Luke Leibkuchler" userId="a7c1e1ef-f9d4-4dc7-8550-c2468dc434b6" providerId="ADAL" clId="{43A8E1AE-529A-4184-8CE0-B0C1C5D9CA1D}" dt="2023-11-09T22:30:39.213" v="389" actId="21"/>
          <ac:picMkLst>
            <pc:docMk/>
            <pc:sldMk cId="2035809848" sldId="383"/>
            <ac:picMk id="11" creationId="{3AD88EAA-EAB2-4D10-BC4A-1C4939E15AFB}"/>
          </ac:picMkLst>
        </pc:picChg>
      </pc:sldChg>
      <pc:sldChg chg="addSp delSp modSp add mod modTransition modAnim">
        <pc:chgData name="Luke Leibkuchler" userId="a7c1e1ef-f9d4-4dc7-8550-c2468dc434b6" providerId="ADAL" clId="{43A8E1AE-529A-4184-8CE0-B0C1C5D9CA1D}" dt="2023-11-09T23:30:51.501" v="993" actId="478"/>
        <pc:sldMkLst>
          <pc:docMk/>
          <pc:sldMk cId="1928935126" sldId="384"/>
        </pc:sldMkLst>
        <pc:spChg chg="del">
          <ac:chgData name="Luke Leibkuchler" userId="a7c1e1ef-f9d4-4dc7-8550-c2468dc434b6" providerId="ADAL" clId="{43A8E1AE-529A-4184-8CE0-B0C1C5D9CA1D}" dt="2023-11-09T23:30:51.501" v="993" actId="478"/>
          <ac:spMkLst>
            <pc:docMk/>
            <pc:sldMk cId="1928935126" sldId="384"/>
            <ac:spMk id="2" creationId="{E4257A3A-5B95-48B0-868C-827150B2AA50}"/>
          </ac:spMkLst>
        </pc:spChg>
        <pc:spChg chg="del mod">
          <ac:chgData name="Luke Leibkuchler" userId="a7c1e1ef-f9d4-4dc7-8550-c2468dc434b6" providerId="ADAL" clId="{43A8E1AE-529A-4184-8CE0-B0C1C5D9CA1D}" dt="2023-11-09T23:07:54.083" v="698" actId="478"/>
          <ac:spMkLst>
            <pc:docMk/>
            <pc:sldMk cId="1928935126" sldId="384"/>
            <ac:spMk id="6" creationId="{CD4D5A43-FDE8-4C6A-8699-44239F1AEF7A}"/>
          </ac:spMkLst>
        </pc:spChg>
        <pc:spChg chg="mod">
          <ac:chgData name="Luke Leibkuchler" userId="a7c1e1ef-f9d4-4dc7-8550-c2468dc434b6" providerId="ADAL" clId="{43A8E1AE-529A-4184-8CE0-B0C1C5D9CA1D}" dt="2023-11-09T22:43:39.012" v="431" actId="207"/>
          <ac:spMkLst>
            <pc:docMk/>
            <pc:sldMk cId="1928935126" sldId="384"/>
            <ac:spMk id="10" creationId="{106427D7-36CD-48D8-AB92-E696F4D7816A}"/>
          </ac:spMkLst>
        </pc:spChg>
        <pc:spChg chg="add mod">
          <ac:chgData name="Luke Leibkuchler" userId="a7c1e1ef-f9d4-4dc7-8550-c2468dc434b6" providerId="ADAL" clId="{43A8E1AE-529A-4184-8CE0-B0C1C5D9CA1D}" dt="2023-11-09T23:25:14.516" v="984" actId="1076"/>
          <ac:spMkLst>
            <pc:docMk/>
            <pc:sldMk cId="1928935126" sldId="384"/>
            <ac:spMk id="12" creationId="{ED49181E-3572-414B-BEFB-505E9745CEA2}"/>
          </ac:spMkLst>
        </pc:spChg>
        <pc:spChg chg="add del mod">
          <ac:chgData name="Luke Leibkuchler" userId="a7c1e1ef-f9d4-4dc7-8550-c2468dc434b6" providerId="ADAL" clId="{43A8E1AE-529A-4184-8CE0-B0C1C5D9CA1D}" dt="2023-11-09T23:08:00.559" v="699" actId="478"/>
          <ac:spMkLst>
            <pc:docMk/>
            <pc:sldMk cId="1928935126" sldId="384"/>
            <ac:spMk id="13" creationId="{B7E275AD-CEF4-45DE-A070-EB6C0C38159D}"/>
          </ac:spMkLst>
        </pc:spChg>
        <pc:spChg chg="add del mod">
          <ac:chgData name="Luke Leibkuchler" userId="a7c1e1ef-f9d4-4dc7-8550-c2468dc434b6" providerId="ADAL" clId="{43A8E1AE-529A-4184-8CE0-B0C1C5D9CA1D}" dt="2023-11-09T23:08:35.304" v="736" actId="478"/>
          <ac:spMkLst>
            <pc:docMk/>
            <pc:sldMk cId="1928935126" sldId="384"/>
            <ac:spMk id="15" creationId="{836956BE-33DF-47D7-90E8-F756688E4E54}"/>
          </ac:spMkLst>
        </pc:spChg>
        <pc:spChg chg="add del mod">
          <ac:chgData name="Luke Leibkuchler" userId="a7c1e1ef-f9d4-4dc7-8550-c2468dc434b6" providerId="ADAL" clId="{43A8E1AE-529A-4184-8CE0-B0C1C5D9CA1D}" dt="2023-11-09T23:11:59.464" v="849" actId="478"/>
          <ac:spMkLst>
            <pc:docMk/>
            <pc:sldMk cId="1928935126" sldId="384"/>
            <ac:spMk id="17" creationId="{84D30D52-8926-4292-92E7-82CB494B381A}"/>
          </ac:spMkLst>
        </pc:spChg>
        <pc:spChg chg="add mod">
          <ac:chgData name="Luke Leibkuchler" userId="a7c1e1ef-f9d4-4dc7-8550-c2468dc434b6" providerId="ADAL" clId="{43A8E1AE-529A-4184-8CE0-B0C1C5D9CA1D}" dt="2023-11-09T23:17:58.286" v="927" actId="1076"/>
          <ac:spMkLst>
            <pc:docMk/>
            <pc:sldMk cId="1928935126" sldId="384"/>
            <ac:spMk id="19" creationId="{0F38B54C-07A1-466C-B032-59AD8461965B}"/>
          </ac:spMkLst>
        </pc:spChg>
        <pc:spChg chg="add del mod">
          <ac:chgData name="Luke Leibkuchler" userId="a7c1e1ef-f9d4-4dc7-8550-c2468dc434b6" providerId="ADAL" clId="{43A8E1AE-529A-4184-8CE0-B0C1C5D9CA1D}" dt="2023-11-09T23:20:46.805" v="950" actId="478"/>
          <ac:spMkLst>
            <pc:docMk/>
            <pc:sldMk cId="1928935126" sldId="384"/>
            <ac:spMk id="21" creationId="{15817BB4-FEEA-4C44-B47B-44F4D95012B1}"/>
          </ac:spMkLst>
        </pc:spChg>
        <pc:spChg chg="add mod">
          <ac:chgData name="Luke Leibkuchler" userId="a7c1e1ef-f9d4-4dc7-8550-c2468dc434b6" providerId="ADAL" clId="{43A8E1AE-529A-4184-8CE0-B0C1C5D9CA1D}" dt="2023-11-09T23:24:00.179" v="975" actId="555"/>
          <ac:spMkLst>
            <pc:docMk/>
            <pc:sldMk cId="1928935126" sldId="384"/>
            <ac:spMk id="23" creationId="{7C19FF48-06AB-46BB-860B-7DCA65300D41}"/>
          </ac:spMkLst>
        </pc:spChg>
        <pc:spChg chg="del mod">
          <ac:chgData name="Luke Leibkuchler" userId="a7c1e1ef-f9d4-4dc7-8550-c2468dc434b6" providerId="ADAL" clId="{43A8E1AE-529A-4184-8CE0-B0C1C5D9CA1D}" dt="2023-11-09T22:37:33.785" v="425" actId="478"/>
          <ac:spMkLst>
            <pc:docMk/>
            <pc:sldMk cId="1928935126" sldId="384"/>
            <ac:spMk id="25" creationId="{44C99565-2983-471B-B5EE-1F27AA009D59}"/>
          </ac:spMkLst>
        </pc:spChg>
        <pc:picChg chg="del mod">
          <ac:chgData name="Luke Leibkuchler" userId="a7c1e1ef-f9d4-4dc7-8550-c2468dc434b6" providerId="ADAL" clId="{43A8E1AE-529A-4184-8CE0-B0C1C5D9CA1D}" dt="2023-11-09T23:08:33.347" v="735" actId="478"/>
          <ac:picMkLst>
            <pc:docMk/>
            <pc:sldMk cId="1928935126" sldId="384"/>
            <ac:picMk id="4" creationId="{7CA68B7D-AAC5-A222-EA88-A84C162D0116}"/>
          </ac:picMkLst>
        </pc:picChg>
        <pc:picChg chg="del mod">
          <ac:chgData name="Luke Leibkuchler" userId="a7c1e1ef-f9d4-4dc7-8550-c2468dc434b6" providerId="ADAL" clId="{43A8E1AE-529A-4184-8CE0-B0C1C5D9CA1D}" dt="2023-11-09T23:07:51.529" v="697" actId="478"/>
          <ac:picMkLst>
            <pc:docMk/>
            <pc:sldMk cId="1928935126" sldId="384"/>
            <ac:picMk id="5" creationId="{D518C321-8FEA-4ED1-8572-45093F15FF89}"/>
          </ac:picMkLst>
        </pc:picChg>
        <pc:picChg chg="add mod">
          <ac:chgData name="Luke Leibkuchler" userId="a7c1e1ef-f9d4-4dc7-8550-c2468dc434b6" providerId="ADAL" clId="{43A8E1AE-529A-4184-8CE0-B0C1C5D9CA1D}" dt="2023-11-09T23:23:21.208" v="967" actId="1035"/>
          <ac:picMkLst>
            <pc:docMk/>
            <pc:sldMk cId="1928935126" sldId="384"/>
            <ac:picMk id="11" creationId="{4D3228FE-E8B1-413F-A0A8-782B96AF83D9}"/>
          </ac:picMkLst>
        </pc:picChg>
        <pc:picChg chg="add mod ord">
          <ac:chgData name="Luke Leibkuchler" userId="a7c1e1ef-f9d4-4dc7-8550-c2468dc434b6" providerId="ADAL" clId="{43A8E1AE-529A-4184-8CE0-B0C1C5D9CA1D}" dt="2023-11-09T23:21:16.612" v="957" actId="1076"/>
          <ac:picMkLst>
            <pc:docMk/>
            <pc:sldMk cId="1928935126" sldId="384"/>
            <ac:picMk id="14" creationId="{1E38C207-4539-4E9D-A584-1BD03B780ADF}"/>
          </ac:picMkLst>
        </pc:picChg>
        <pc:picChg chg="add del mod">
          <ac:chgData name="Luke Leibkuchler" userId="a7c1e1ef-f9d4-4dc7-8550-c2468dc434b6" providerId="ADAL" clId="{43A8E1AE-529A-4184-8CE0-B0C1C5D9CA1D}" dt="2023-11-09T23:11:59.464" v="849" actId="478"/>
          <ac:picMkLst>
            <pc:docMk/>
            <pc:sldMk cId="1928935126" sldId="384"/>
            <ac:picMk id="16" creationId="{B01585B4-6A97-43A7-82FF-08A52FA286DF}"/>
          </ac:picMkLst>
        </pc:picChg>
        <pc:picChg chg="add mod">
          <ac:chgData name="Luke Leibkuchler" userId="a7c1e1ef-f9d4-4dc7-8550-c2468dc434b6" providerId="ADAL" clId="{43A8E1AE-529A-4184-8CE0-B0C1C5D9CA1D}" dt="2023-11-09T23:09:34.224" v="741"/>
          <ac:picMkLst>
            <pc:docMk/>
            <pc:sldMk cId="1928935126" sldId="384"/>
            <ac:picMk id="18" creationId="{E5952E29-D81A-4FA9-A73D-87BFE14E4A33}"/>
          </ac:picMkLst>
        </pc:picChg>
        <pc:picChg chg="add del mod">
          <ac:chgData name="Luke Leibkuchler" userId="a7c1e1ef-f9d4-4dc7-8550-c2468dc434b6" providerId="ADAL" clId="{43A8E1AE-529A-4184-8CE0-B0C1C5D9CA1D}" dt="2023-11-09T23:20:43.859" v="949" actId="478"/>
          <ac:picMkLst>
            <pc:docMk/>
            <pc:sldMk cId="1928935126" sldId="384"/>
            <ac:picMk id="20" creationId="{A8B9E96E-3656-4210-9D1F-3C107A8C7AF4}"/>
          </ac:picMkLst>
        </pc:picChg>
        <pc:picChg chg="add mod">
          <ac:chgData name="Luke Leibkuchler" userId="a7c1e1ef-f9d4-4dc7-8550-c2468dc434b6" providerId="ADAL" clId="{43A8E1AE-529A-4184-8CE0-B0C1C5D9CA1D}" dt="2023-11-09T23:20:47.400" v="951"/>
          <ac:picMkLst>
            <pc:docMk/>
            <pc:sldMk cId="1928935126" sldId="384"/>
            <ac:picMk id="22" creationId="{71E622DE-F865-40F3-A6B0-4C0CEB54C2FF}"/>
          </ac:picMkLst>
        </pc:picChg>
        <pc:picChg chg="del">
          <ac:chgData name="Luke Leibkuchler" userId="a7c1e1ef-f9d4-4dc7-8550-c2468dc434b6" providerId="ADAL" clId="{43A8E1AE-529A-4184-8CE0-B0C1C5D9CA1D}" dt="2023-11-09T22:45:42.360" v="444" actId="478"/>
          <ac:picMkLst>
            <pc:docMk/>
            <pc:sldMk cId="1928935126" sldId="384"/>
            <ac:picMk id="24" creationId="{5CDE39CA-4C9C-42EA-8809-AEC669DCF8F6}"/>
          </ac:picMkLst>
        </pc:picChg>
      </pc:sldChg>
      <pc:sldChg chg="addSp delSp modSp add mod ord delAnim modAnim">
        <pc:chgData name="Luke Leibkuchler" userId="a7c1e1ef-f9d4-4dc7-8550-c2468dc434b6" providerId="ADAL" clId="{43A8E1AE-529A-4184-8CE0-B0C1C5D9CA1D}" dt="2023-11-09T23:17:05.714" v="921" actId="478"/>
        <pc:sldMkLst>
          <pc:docMk/>
          <pc:sldMk cId="216172818" sldId="386"/>
        </pc:sldMkLst>
        <pc:spChg chg="del mod">
          <ac:chgData name="Luke Leibkuchler" userId="a7c1e1ef-f9d4-4dc7-8550-c2468dc434b6" providerId="ADAL" clId="{43A8E1AE-529A-4184-8CE0-B0C1C5D9CA1D}" dt="2023-11-09T22:34:16.639" v="410" actId="478"/>
          <ac:spMkLst>
            <pc:docMk/>
            <pc:sldMk cId="216172818" sldId="386"/>
            <ac:spMk id="6" creationId="{CD4D5A43-FDE8-4C6A-8699-44239F1AEF7A}"/>
          </ac:spMkLst>
        </pc:spChg>
        <pc:spChg chg="mod ord">
          <ac:chgData name="Luke Leibkuchler" userId="a7c1e1ef-f9d4-4dc7-8550-c2468dc434b6" providerId="ADAL" clId="{43A8E1AE-529A-4184-8CE0-B0C1C5D9CA1D}" dt="2023-11-09T23:16:44.868" v="916" actId="167"/>
          <ac:spMkLst>
            <pc:docMk/>
            <pc:sldMk cId="216172818" sldId="386"/>
            <ac:spMk id="10" creationId="{106427D7-36CD-48D8-AB92-E696F4D7816A}"/>
          </ac:spMkLst>
        </pc:spChg>
        <pc:spChg chg="del mod">
          <ac:chgData name="Luke Leibkuchler" userId="a7c1e1ef-f9d4-4dc7-8550-c2468dc434b6" providerId="ADAL" clId="{43A8E1AE-529A-4184-8CE0-B0C1C5D9CA1D}" dt="2023-11-09T22:49:09.329" v="454" actId="478"/>
          <ac:spMkLst>
            <pc:docMk/>
            <pc:sldMk cId="216172818" sldId="386"/>
            <ac:spMk id="25" creationId="{44C99565-2983-471B-B5EE-1F27AA009D59}"/>
          </ac:spMkLst>
        </pc:spChg>
        <pc:picChg chg="del">
          <ac:chgData name="Luke Leibkuchler" userId="a7c1e1ef-f9d4-4dc7-8550-c2468dc434b6" providerId="ADAL" clId="{43A8E1AE-529A-4184-8CE0-B0C1C5D9CA1D}" dt="2023-11-09T22:46:43.923" v="448" actId="478"/>
          <ac:picMkLst>
            <pc:docMk/>
            <pc:sldMk cId="216172818" sldId="386"/>
            <ac:picMk id="5" creationId="{392C3D94-F107-0706-4603-C1DE7A8C5E78}"/>
          </ac:picMkLst>
        </pc:picChg>
        <pc:picChg chg="del">
          <ac:chgData name="Luke Leibkuchler" userId="a7c1e1ef-f9d4-4dc7-8550-c2468dc434b6" providerId="ADAL" clId="{43A8E1AE-529A-4184-8CE0-B0C1C5D9CA1D}" dt="2023-11-09T22:34:13.522" v="409" actId="478"/>
          <ac:picMkLst>
            <pc:docMk/>
            <pc:sldMk cId="216172818" sldId="386"/>
            <ac:picMk id="5" creationId="{D518C321-8FEA-4ED1-8572-45093F15FF89}"/>
          </ac:picMkLst>
        </pc:picChg>
        <pc:picChg chg="add del mod">
          <ac:chgData name="Luke Leibkuchler" userId="a7c1e1ef-f9d4-4dc7-8550-c2468dc434b6" providerId="ADAL" clId="{43A8E1AE-529A-4184-8CE0-B0C1C5D9CA1D}" dt="2023-11-09T22:48:16.491" v="451" actId="478"/>
          <ac:picMkLst>
            <pc:docMk/>
            <pc:sldMk cId="216172818" sldId="386"/>
            <ac:picMk id="9" creationId="{F081E6FE-84DB-4315-9F69-2D84289943C7}"/>
          </ac:picMkLst>
        </pc:picChg>
        <pc:picChg chg="add mod ord">
          <ac:chgData name="Luke Leibkuchler" userId="a7c1e1ef-f9d4-4dc7-8550-c2468dc434b6" providerId="ADAL" clId="{43A8E1AE-529A-4184-8CE0-B0C1C5D9CA1D}" dt="2023-11-09T23:17:01.929" v="920" actId="167"/>
          <ac:picMkLst>
            <pc:docMk/>
            <pc:sldMk cId="216172818" sldId="386"/>
            <ac:picMk id="11" creationId="{E4A4FD67-C509-4119-A105-BB39B50E5F4B}"/>
          </ac:picMkLst>
        </pc:picChg>
        <pc:picChg chg="add del mod">
          <ac:chgData name="Luke Leibkuchler" userId="a7c1e1ef-f9d4-4dc7-8550-c2468dc434b6" providerId="ADAL" clId="{43A8E1AE-529A-4184-8CE0-B0C1C5D9CA1D}" dt="2023-11-09T23:17:05.714" v="921" actId="478"/>
          <ac:picMkLst>
            <pc:docMk/>
            <pc:sldMk cId="216172818" sldId="386"/>
            <ac:picMk id="12" creationId="{452E21D9-961F-43B3-9DD1-55E603E92295}"/>
          </ac:picMkLst>
        </pc:picChg>
        <pc:picChg chg="mod">
          <ac:chgData name="Luke Leibkuchler" userId="a7c1e1ef-f9d4-4dc7-8550-c2468dc434b6" providerId="ADAL" clId="{43A8E1AE-529A-4184-8CE0-B0C1C5D9CA1D}" dt="2023-11-09T22:34:27.968" v="411" actId="1076"/>
          <ac:picMkLst>
            <pc:docMk/>
            <pc:sldMk cId="216172818" sldId="386"/>
            <ac:picMk id="22" creationId="{FC3E7331-4DD5-4417-A87A-3575C5D8D781}"/>
          </ac:picMkLst>
        </pc:picChg>
        <pc:picChg chg="add del mod ord">
          <ac:chgData name="Luke Leibkuchler" userId="a7c1e1ef-f9d4-4dc7-8550-c2468dc434b6" providerId="ADAL" clId="{43A8E1AE-529A-4184-8CE0-B0C1C5D9CA1D}" dt="2023-11-09T23:16:58.013" v="919" actId="167"/>
          <ac:picMkLst>
            <pc:docMk/>
            <pc:sldMk cId="216172818" sldId="386"/>
            <ac:picMk id="24" creationId="{5CDE39CA-4C9C-42EA-8809-AEC669DCF8F6}"/>
          </ac:picMkLst>
        </pc:picChg>
      </pc:sldChg>
      <pc:sldChg chg="addSp delSp modSp del mod">
        <pc:chgData name="Luke Leibkuchler" userId="a7c1e1ef-f9d4-4dc7-8550-c2468dc434b6" providerId="ADAL" clId="{43A8E1AE-529A-4184-8CE0-B0C1C5D9CA1D}" dt="2023-11-09T22:45:59.691" v="447" actId="2696"/>
        <pc:sldMkLst>
          <pc:docMk/>
          <pc:sldMk cId="426931592" sldId="390"/>
        </pc:sldMkLst>
        <pc:picChg chg="add del mod">
          <ac:chgData name="Luke Leibkuchler" userId="a7c1e1ef-f9d4-4dc7-8550-c2468dc434b6" providerId="ADAL" clId="{43A8E1AE-529A-4184-8CE0-B0C1C5D9CA1D}" dt="2023-11-09T22:44:23.603" v="436" actId="478"/>
          <ac:picMkLst>
            <pc:docMk/>
            <pc:sldMk cId="426931592" sldId="390"/>
            <ac:picMk id="7" creationId="{E6F20B33-40B0-424D-811F-A0174EA403E5}"/>
          </ac:picMkLst>
        </pc:picChg>
      </pc:sldChg>
      <pc:sldChg chg="addSp delSp modSp add mod modTransition modAnim">
        <pc:chgData name="Luke Leibkuchler" userId="a7c1e1ef-f9d4-4dc7-8550-c2468dc434b6" providerId="ADAL" clId="{43A8E1AE-529A-4184-8CE0-B0C1C5D9CA1D}" dt="2023-11-10T03:47:56.272" v="1897" actId="108"/>
        <pc:sldMkLst>
          <pc:docMk/>
          <pc:sldMk cId="4133333924" sldId="391"/>
        </pc:sldMkLst>
        <pc:spChg chg="del">
          <ac:chgData name="Luke Leibkuchler" userId="a7c1e1ef-f9d4-4dc7-8550-c2468dc434b6" providerId="ADAL" clId="{43A8E1AE-529A-4184-8CE0-B0C1C5D9CA1D}" dt="2023-11-09T23:31:07.207" v="995" actId="478"/>
          <ac:spMkLst>
            <pc:docMk/>
            <pc:sldMk cId="4133333924" sldId="391"/>
            <ac:spMk id="2" creationId="{E4257A3A-5B95-48B0-868C-827150B2AA50}"/>
          </ac:spMkLst>
        </pc:spChg>
        <pc:spChg chg="mod">
          <ac:chgData name="Luke Leibkuchler" userId="a7c1e1ef-f9d4-4dc7-8550-c2468dc434b6" providerId="ADAL" clId="{43A8E1AE-529A-4184-8CE0-B0C1C5D9CA1D}" dt="2023-11-10T03:47:56.272" v="1897" actId="108"/>
          <ac:spMkLst>
            <pc:docMk/>
            <pc:sldMk cId="4133333924" sldId="391"/>
            <ac:spMk id="6" creationId="{8B3D41DD-2A18-499F-91F7-CC99EBC6069C}"/>
          </ac:spMkLst>
        </pc:spChg>
        <pc:spChg chg="add del mod">
          <ac:chgData name="Luke Leibkuchler" userId="a7c1e1ef-f9d4-4dc7-8550-c2468dc434b6" providerId="ADAL" clId="{43A8E1AE-529A-4184-8CE0-B0C1C5D9CA1D}" dt="2023-11-09T23:20:02.458" v="940" actId="478"/>
          <ac:spMkLst>
            <pc:docMk/>
            <pc:sldMk cId="4133333924" sldId="391"/>
            <ac:spMk id="8" creationId="{74933ABB-60C6-4575-975D-C47FA4904D6D}"/>
          </ac:spMkLst>
        </pc:spChg>
        <pc:spChg chg="mod">
          <ac:chgData name="Luke Leibkuchler" userId="a7c1e1ef-f9d4-4dc7-8550-c2468dc434b6" providerId="ADAL" clId="{43A8E1AE-529A-4184-8CE0-B0C1C5D9CA1D}" dt="2023-11-09T22:54:12.047" v="519" actId="207"/>
          <ac:spMkLst>
            <pc:docMk/>
            <pc:sldMk cId="4133333924" sldId="391"/>
            <ac:spMk id="10" creationId="{106427D7-36CD-48D8-AB92-E696F4D7816A}"/>
          </ac:spMkLst>
        </pc:spChg>
        <pc:spChg chg="add mod">
          <ac:chgData name="Luke Leibkuchler" userId="a7c1e1ef-f9d4-4dc7-8550-c2468dc434b6" providerId="ADAL" clId="{43A8E1AE-529A-4184-8CE0-B0C1C5D9CA1D}" dt="2023-11-09T23:20:29.018" v="944" actId="1076"/>
          <ac:spMkLst>
            <pc:docMk/>
            <pc:sldMk cId="4133333924" sldId="391"/>
            <ac:spMk id="11" creationId="{3BE1F476-9C59-4650-AC30-4E51B08562E8}"/>
          </ac:spMkLst>
        </pc:spChg>
        <pc:spChg chg="del mod">
          <ac:chgData name="Luke Leibkuchler" userId="a7c1e1ef-f9d4-4dc7-8550-c2468dc434b6" providerId="ADAL" clId="{43A8E1AE-529A-4184-8CE0-B0C1C5D9CA1D}" dt="2023-11-09T23:07:38.783" v="695" actId="478"/>
          <ac:spMkLst>
            <pc:docMk/>
            <pc:sldMk cId="4133333924" sldId="391"/>
            <ac:spMk id="25" creationId="{44C99565-2983-471B-B5EE-1F27AA009D59}"/>
          </ac:spMkLst>
        </pc:spChg>
        <pc:picChg chg="mod">
          <ac:chgData name="Luke Leibkuchler" userId="a7c1e1ef-f9d4-4dc7-8550-c2468dc434b6" providerId="ADAL" clId="{43A8E1AE-529A-4184-8CE0-B0C1C5D9CA1D}" dt="2023-11-09T23:20:20.133" v="942" actId="1076"/>
          <ac:picMkLst>
            <pc:docMk/>
            <pc:sldMk cId="4133333924" sldId="391"/>
            <ac:picMk id="9" creationId="{F081E6FE-84DB-4315-9F69-2D84289943C7}"/>
          </ac:picMkLst>
        </pc:picChg>
      </pc:sldChg>
      <pc:sldChg chg="addSp delSp modSp add del mod modTransition">
        <pc:chgData name="Luke Leibkuchler" userId="a7c1e1ef-f9d4-4dc7-8550-c2468dc434b6" providerId="ADAL" clId="{43A8E1AE-529A-4184-8CE0-B0C1C5D9CA1D}" dt="2023-11-09T23:01:16.306" v="588" actId="2696"/>
        <pc:sldMkLst>
          <pc:docMk/>
          <pc:sldMk cId="669641407" sldId="392"/>
        </pc:sldMkLst>
        <pc:spChg chg="del">
          <ac:chgData name="Luke Leibkuchler" userId="a7c1e1ef-f9d4-4dc7-8550-c2468dc434b6" providerId="ADAL" clId="{43A8E1AE-529A-4184-8CE0-B0C1C5D9CA1D}" dt="2023-11-09T22:57:57.318" v="574" actId="478"/>
          <ac:spMkLst>
            <pc:docMk/>
            <pc:sldMk cId="669641407" sldId="392"/>
            <ac:spMk id="2" creationId="{E4257A3A-5B95-48B0-868C-827150B2AA50}"/>
          </ac:spMkLst>
        </pc:spChg>
        <pc:spChg chg="add del mod">
          <ac:chgData name="Luke Leibkuchler" userId="a7c1e1ef-f9d4-4dc7-8550-c2468dc434b6" providerId="ADAL" clId="{43A8E1AE-529A-4184-8CE0-B0C1C5D9CA1D}" dt="2023-11-09T23:01:09.671" v="586" actId="478"/>
          <ac:spMkLst>
            <pc:docMk/>
            <pc:sldMk cId="669641407" sldId="392"/>
            <ac:spMk id="16" creationId="{28F8F1AA-0EB8-4D26-8E3B-B5EF0E1E0793}"/>
          </ac:spMkLst>
        </pc:spChg>
        <pc:picChg chg="add del mod">
          <ac:chgData name="Luke Leibkuchler" userId="a7c1e1ef-f9d4-4dc7-8550-c2468dc434b6" providerId="ADAL" clId="{43A8E1AE-529A-4184-8CE0-B0C1C5D9CA1D}" dt="2023-11-09T23:01:07.918" v="585" actId="478"/>
          <ac:picMkLst>
            <pc:docMk/>
            <pc:sldMk cId="669641407" sldId="392"/>
            <ac:picMk id="8" creationId="{2236BC07-CEEE-4233-85D2-EA6C8AB0BB10}"/>
          </ac:picMkLst>
        </pc:picChg>
        <pc:cxnChg chg="add del mod">
          <ac:chgData name="Luke Leibkuchler" userId="a7c1e1ef-f9d4-4dc7-8550-c2468dc434b6" providerId="ADAL" clId="{43A8E1AE-529A-4184-8CE0-B0C1C5D9CA1D}" dt="2023-11-09T23:01:11.374" v="587" actId="478"/>
          <ac:cxnSpMkLst>
            <pc:docMk/>
            <pc:sldMk cId="669641407" sldId="392"/>
            <ac:cxnSpMk id="15" creationId="{C393247A-9FE5-4850-8ED3-7CDE037B2A1A}"/>
          </ac:cxnSpMkLst>
        </pc:cxnChg>
      </pc:sldChg>
      <pc:sldChg chg="add ord">
        <pc:chgData name="Luke Leibkuchler" userId="a7c1e1ef-f9d4-4dc7-8550-c2468dc434b6" providerId="ADAL" clId="{43A8E1AE-529A-4184-8CE0-B0C1C5D9CA1D}" dt="2023-11-09T23:22:12.142" v="961"/>
        <pc:sldMkLst>
          <pc:docMk/>
          <pc:sldMk cId="2403603307" sldId="393"/>
        </pc:sldMkLst>
      </pc:sldChg>
      <pc:sldChg chg="new del">
        <pc:chgData name="Luke Leibkuchler" userId="a7c1e1ef-f9d4-4dc7-8550-c2468dc434b6" providerId="ADAL" clId="{43A8E1AE-529A-4184-8CE0-B0C1C5D9CA1D}" dt="2023-11-09T23:33:15.455" v="1000" actId="47"/>
        <pc:sldMkLst>
          <pc:docMk/>
          <pc:sldMk cId="1280287270" sldId="395"/>
        </pc:sldMkLst>
      </pc:sldChg>
      <pc:sldChg chg="add">
        <pc:chgData name="Luke Leibkuchler" userId="a7c1e1ef-f9d4-4dc7-8550-c2468dc434b6" providerId="ADAL" clId="{43A8E1AE-529A-4184-8CE0-B0C1C5D9CA1D}" dt="2023-11-09T23:33:08.173" v="997" actId="2890"/>
        <pc:sldMkLst>
          <pc:docMk/>
          <pc:sldMk cId="411063661" sldId="396"/>
        </pc:sldMkLst>
      </pc:sldChg>
      <pc:sldChg chg="add mod ord modShow">
        <pc:chgData name="Luke Leibkuchler" userId="a7c1e1ef-f9d4-4dc7-8550-c2468dc434b6" providerId="ADAL" clId="{43A8E1AE-529A-4184-8CE0-B0C1C5D9CA1D}" dt="2023-11-09T23:33:44.081" v="1006" actId="729"/>
        <pc:sldMkLst>
          <pc:docMk/>
          <pc:sldMk cId="4141794330" sldId="398"/>
        </pc:sldMkLst>
      </pc:sldChg>
    </pc:docChg>
  </pc:docChgLst>
  <pc:docChgLst>
    <pc:chgData name="Megan Reid" userId="S::mar19v@fsu.edu::8e9849a8-3331-402a-9ebc-9f5e10c47593" providerId="AD" clId="Web-{B8F495FD-69EB-4883-9106-C330985378E2}"/>
    <pc:docChg chg="modSld">
      <pc:chgData name="Megan Reid" userId="S::mar19v@fsu.edu::8e9849a8-3331-402a-9ebc-9f5e10c47593" providerId="AD" clId="Web-{B8F495FD-69EB-4883-9106-C330985378E2}" dt="2023-10-17T18:06:09.332" v="1" actId="1076"/>
      <pc:docMkLst>
        <pc:docMk/>
      </pc:docMkLst>
      <pc:sldChg chg="modSp">
        <pc:chgData name="Megan Reid" userId="S::mar19v@fsu.edu::8e9849a8-3331-402a-9ebc-9f5e10c47593" providerId="AD" clId="Web-{B8F495FD-69EB-4883-9106-C330985378E2}" dt="2023-10-17T18:06:09.332" v="1" actId="1076"/>
        <pc:sldMkLst>
          <pc:docMk/>
          <pc:sldMk cId="2469680703" sldId="294"/>
        </pc:sldMkLst>
        <pc:picChg chg="mod">
          <ac:chgData name="Megan Reid" userId="S::mar19v@fsu.edu::8e9849a8-3331-402a-9ebc-9f5e10c47593" providerId="AD" clId="Web-{B8F495FD-69EB-4883-9106-C330985378E2}" dt="2023-10-17T18:06:09.332" v="1" actId="1076"/>
          <ac:picMkLst>
            <pc:docMk/>
            <pc:sldMk cId="2469680703" sldId="294"/>
            <ac:picMk id="9" creationId="{03EF2107-4737-619C-34EC-98980D42DF1E}"/>
          </ac:picMkLst>
        </pc:picChg>
      </pc:sldChg>
    </pc:docChg>
  </pc:docChgLst>
  <pc:docChgLst>
    <pc:chgData name="Kevin Hernandez Lichtl" userId="1972ab5e-5eb3-44d7-8806-f0fa61fe4a33" providerId="ADAL" clId="{C8D8BB7B-10A8-4C46-8956-E20027C5C1F7}"/>
    <pc:docChg chg="undo custSel addSld delSld modSld sldOrd modSection">
      <pc:chgData name="Kevin Hernandez Lichtl" userId="1972ab5e-5eb3-44d7-8806-f0fa61fe4a33" providerId="ADAL" clId="{C8D8BB7B-10A8-4C46-8956-E20027C5C1F7}" dt="2024-01-30T04:46:19.462" v="1445" actId="14100"/>
      <pc:docMkLst>
        <pc:docMk/>
      </pc:docMkLst>
      <pc:sldChg chg="modSp mod">
        <pc:chgData name="Kevin Hernandez Lichtl" userId="1972ab5e-5eb3-44d7-8806-f0fa61fe4a33" providerId="ADAL" clId="{C8D8BB7B-10A8-4C46-8956-E20027C5C1F7}" dt="2024-01-30T01:31:53.615" v="3" actId="1440"/>
        <pc:sldMkLst>
          <pc:docMk/>
          <pc:sldMk cId="1270984281" sldId="286"/>
        </pc:sldMkLst>
        <pc:picChg chg="mod">
          <ac:chgData name="Kevin Hernandez Lichtl" userId="1972ab5e-5eb3-44d7-8806-f0fa61fe4a33" providerId="ADAL" clId="{C8D8BB7B-10A8-4C46-8956-E20027C5C1F7}" dt="2024-01-30T01:31:48.650" v="2" actId="1440"/>
          <ac:picMkLst>
            <pc:docMk/>
            <pc:sldMk cId="1270984281" sldId="286"/>
            <ac:picMk id="15" creationId="{CB3DDB4C-97B0-408A-A6B1-48996DF77C4E}"/>
          </ac:picMkLst>
        </pc:picChg>
        <pc:picChg chg="mod">
          <ac:chgData name="Kevin Hernandez Lichtl" userId="1972ab5e-5eb3-44d7-8806-f0fa61fe4a33" providerId="ADAL" clId="{C8D8BB7B-10A8-4C46-8956-E20027C5C1F7}" dt="2024-01-30T01:31:53.615" v="3" actId="1440"/>
          <ac:picMkLst>
            <pc:docMk/>
            <pc:sldMk cId="1270984281" sldId="286"/>
            <ac:picMk id="16" creationId="{F824D7FB-6ED4-9DE3-9B38-01C85000EBA8}"/>
          </ac:picMkLst>
        </pc:picChg>
      </pc:sldChg>
      <pc:sldChg chg="addSp delSp modSp mod">
        <pc:chgData name="Kevin Hernandez Lichtl" userId="1972ab5e-5eb3-44d7-8806-f0fa61fe4a33" providerId="ADAL" clId="{C8D8BB7B-10A8-4C46-8956-E20027C5C1F7}" dt="2024-01-30T04:34:19.592" v="1364" actId="1076"/>
        <pc:sldMkLst>
          <pc:docMk/>
          <pc:sldMk cId="34578572" sldId="317"/>
        </pc:sldMkLst>
        <pc:spChg chg="add del mod">
          <ac:chgData name="Kevin Hernandez Lichtl" userId="1972ab5e-5eb3-44d7-8806-f0fa61fe4a33" providerId="ADAL" clId="{C8D8BB7B-10A8-4C46-8956-E20027C5C1F7}" dt="2024-01-30T04:32:22.973" v="1353" actId="478"/>
          <ac:spMkLst>
            <pc:docMk/>
            <pc:sldMk cId="34578572" sldId="317"/>
            <ac:spMk id="4" creationId="{563F9C34-747E-4B27-1F5A-D715AFD3CE38}"/>
          </ac:spMkLst>
        </pc:spChg>
        <pc:spChg chg="del mod ord">
          <ac:chgData name="Kevin Hernandez Lichtl" userId="1972ab5e-5eb3-44d7-8806-f0fa61fe4a33" providerId="ADAL" clId="{C8D8BB7B-10A8-4C46-8956-E20027C5C1F7}" dt="2024-01-30T04:32:14.693" v="1350" actId="478"/>
          <ac:spMkLst>
            <pc:docMk/>
            <pc:sldMk cId="34578572" sldId="317"/>
            <ac:spMk id="8" creationId="{457AFEA1-0A5E-4E1D-84C2-3AF0A22A5601}"/>
          </ac:spMkLst>
        </pc:spChg>
        <pc:spChg chg="add mod">
          <ac:chgData name="Kevin Hernandez Lichtl" userId="1972ab5e-5eb3-44d7-8806-f0fa61fe4a33" providerId="ADAL" clId="{C8D8BB7B-10A8-4C46-8956-E20027C5C1F7}" dt="2024-01-30T04:32:20.907" v="1351"/>
          <ac:spMkLst>
            <pc:docMk/>
            <pc:sldMk cId="34578572" sldId="317"/>
            <ac:spMk id="10" creationId="{D26435CE-C6C4-5983-7809-AEEAF87F89FD}"/>
          </ac:spMkLst>
        </pc:spChg>
        <pc:spChg chg="add">
          <ac:chgData name="Kevin Hernandez Lichtl" userId="1972ab5e-5eb3-44d7-8806-f0fa61fe4a33" providerId="ADAL" clId="{C8D8BB7B-10A8-4C46-8956-E20027C5C1F7}" dt="2024-01-30T04:32:50.448" v="1354"/>
          <ac:spMkLst>
            <pc:docMk/>
            <pc:sldMk cId="34578572" sldId="317"/>
            <ac:spMk id="18" creationId="{BB30BF31-9FA6-15A5-4A6B-53083992CF4C}"/>
          </ac:spMkLst>
        </pc:spChg>
        <pc:picChg chg="add mod">
          <ac:chgData name="Kevin Hernandez Lichtl" userId="1972ab5e-5eb3-44d7-8806-f0fa61fe4a33" providerId="ADAL" clId="{C8D8BB7B-10A8-4C46-8956-E20027C5C1F7}" dt="2024-01-30T04:34:19.592" v="1364" actId="1076"/>
          <ac:picMkLst>
            <pc:docMk/>
            <pc:sldMk cId="34578572" sldId="317"/>
            <ac:picMk id="22" creationId="{C4742911-1545-39ED-253E-A898C899B095}"/>
          </ac:picMkLst>
        </pc:picChg>
        <pc:picChg chg="del">
          <ac:chgData name="Kevin Hernandez Lichtl" userId="1972ab5e-5eb3-44d7-8806-f0fa61fe4a33" providerId="ADAL" clId="{C8D8BB7B-10A8-4C46-8956-E20027C5C1F7}" dt="2024-01-30T04:33:48.943" v="1355" actId="478"/>
          <ac:picMkLst>
            <pc:docMk/>
            <pc:sldMk cId="34578572" sldId="317"/>
            <ac:picMk id="1046" creationId="{F4AAC486-9EF8-42D5-B0A6-AF59C5367BF9}"/>
          </ac:picMkLst>
        </pc:picChg>
      </pc:sldChg>
      <pc:sldChg chg="mod modShow">
        <pc:chgData name="Kevin Hernandez Lichtl" userId="1972ab5e-5eb3-44d7-8806-f0fa61fe4a33" providerId="ADAL" clId="{C8D8BB7B-10A8-4C46-8956-E20027C5C1F7}" dt="2024-01-30T02:12:54.539" v="47" actId="729"/>
        <pc:sldMkLst>
          <pc:docMk/>
          <pc:sldMk cId="2445383051" sldId="335"/>
        </pc:sldMkLst>
      </pc:sldChg>
      <pc:sldChg chg="del">
        <pc:chgData name="Kevin Hernandez Lichtl" userId="1972ab5e-5eb3-44d7-8806-f0fa61fe4a33" providerId="ADAL" clId="{C8D8BB7B-10A8-4C46-8956-E20027C5C1F7}" dt="2024-01-30T03:53:26.154" v="1062" actId="47"/>
        <pc:sldMkLst>
          <pc:docMk/>
          <pc:sldMk cId="3474197174" sldId="335"/>
        </pc:sldMkLst>
      </pc:sldChg>
      <pc:sldChg chg="delSp modSp del mod">
        <pc:chgData name="Kevin Hernandez Lichtl" userId="1972ab5e-5eb3-44d7-8806-f0fa61fe4a33" providerId="ADAL" clId="{C8D8BB7B-10A8-4C46-8956-E20027C5C1F7}" dt="2024-01-30T03:45:56.989" v="1031" actId="47"/>
        <pc:sldMkLst>
          <pc:docMk/>
          <pc:sldMk cId="3518779380" sldId="348"/>
        </pc:sldMkLst>
        <pc:spChg chg="mod">
          <ac:chgData name="Kevin Hernandez Lichtl" userId="1972ab5e-5eb3-44d7-8806-f0fa61fe4a33" providerId="ADAL" clId="{C8D8BB7B-10A8-4C46-8956-E20027C5C1F7}" dt="2024-01-30T03:45:49.400" v="1028" actId="1076"/>
          <ac:spMkLst>
            <pc:docMk/>
            <pc:sldMk cId="3518779380" sldId="348"/>
            <ac:spMk id="5" creationId="{D7770455-B3AC-2A3D-9685-1D64A7B1693B}"/>
          </ac:spMkLst>
        </pc:spChg>
        <pc:cxnChg chg="del">
          <ac:chgData name="Kevin Hernandez Lichtl" userId="1972ab5e-5eb3-44d7-8806-f0fa61fe4a33" providerId="ADAL" clId="{C8D8BB7B-10A8-4C46-8956-E20027C5C1F7}" dt="2024-01-30T03:45:50.580" v="1029" actId="478"/>
          <ac:cxnSpMkLst>
            <pc:docMk/>
            <pc:sldMk cId="3518779380" sldId="348"/>
            <ac:cxnSpMk id="3" creationId="{E805C44C-9B28-255C-CC44-8CCFB70BF4D7}"/>
          </ac:cxnSpMkLst>
        </pc:cxnChg>
      </pc:sldChg>
      <pc:sldChg chg="modSp mod modShow">
        <pc:chgData name="Kevin Hernandez Lichtl" userId="1972ab5e-5eb3-44d7-8806-f0fa61fe4a33" providerId="ADAL" clId="{C8D8BB7B-10A8-4C46-8956-E20027C5C1F7}" dt="2024-01-30T02:12:54.539" v="47" actId="729"/>
        <pc:sldMkLst>
          <pc:docMk/>
          <pc:sldMk cId="4187904259" sldId="348"/>
        </pc:sldMkLst>
        <pc:cxnChg chg="mod">
          <ac:chgData name="Kevin Hernandez Lichtl" userId="1972ab5e-5eb3-44d7-8806-f0fa61fe4a33" providerId="ADAL" clId="{C8D8BB7B-10A8-4C46-8956-E20027C5C1F7}" dt="2024-01-30T02:12:33.445" v="45" actId="14100"/>
          <ac:cxnSpMkLst>
            <pc:docMk/>
            <pc:sldMk cId="4187904259" sldId="348"/>
            <ac:cxnSpMk id="3" creationId="{E805C44C-9B28-255C-CC44-8CCFB70BF4D7}"/>
          </ac:cxnSpMkLst>
        </pc:cxnChg>
      </pc:sldChg>
      <pc:sldChg chg="modSp mod modAnim">
        <pc:chgData name="Kevin Hernandez Lichtl" userId="1972ab5e-5eb3-44d7-8806-f0fa61fe4a33" providerId="ADAL" clId="{C8D8BB7B-10A8-4C46-8956-E20027C5C1F7}" dt="2024-01-30T03:53:19.238" v="1061"/>
        <pc:sldMkLst>
          <pc:docMk/>
          <pc:sldMk cId="1611548739" sldId="350"/>
        </pc:sldMkLst>
        <pc:cxnChg chg="mod">
          <ac:chgData name="Kevin Hernandez Lichtl" userId="1972ab5e-5eb3-44d7-8806-f0fa61fe4a33" providerId="ADAL" clId="{C8D8BB7B-10A8-4C46-8956-E20027C5C1F7}" dt="2024-01-30T03:51:42.411" v="1057" actId="1582"/>
          <ac:cxnSpMkLst>
            <pc:docMk/>
            <pc:sldMk cId="1611548739" sldId="350"/>
            <ac:cxnSpMk id="9" creationId="{3778679E-6DF8-8195-15DF-264B0BC0B05E}"/>
          </ac:cxnSpMkLst>
        </pc:cxnChg>
      </pc:sldChg>
      <pc:sldChg chg="mod modShow">
        <pc:chgData name="Kevin Hernandez Lichtl" userId="1972ab5e-5eb3-44d7-8806-f0fa61fe4a33" providerId="ADAL" clId="{C8D8BB7B-10A8-4C46-8956-E20027C5C1F7}" dt="2024-01-30T02:12:54.539" v="47" actId="729"/>
        <pc:sldMkLst>
          <pc:docMk/>
          <pc:sldMk cId="3659771634" sldId="350"/>
        </pc:sldMkLst>
      </pc:sldChg>
      <pc:sldChg chg="mod modShow">
        <pc:chgData name="Kevin Hernandez Lichtl" userId="1972ab5e-5eb3-44d7-8806-f0fa61fe4a33" providerId="ADAL" clId="{C8D8BB7B-10A8-4C46-8956-E20027C5C1F7}" dt="2024-01-30T02:12:54.539" v="47" actId="729"/>
        <pc:sldMkLst>
          <pc:docMk/>
          <pc:sldMk cId="2603576603" sldId="351"/>
        </pc:sldMkLst>
      </pc:sldChg>
      <pc:sldChg chg="modSp modAnim">
        <pc:chgData name="Kevin Hernandez Lichtl" userId="1972ab5e-5eb3-44d7-8806-f0fa61fe4a33" providerId="ADAL" clId="{C8D8BB7B-10A8-4C46-8956-E20027C5C1F7}" dt="2024-01-30T03:50:37.763" v="1052" actId="11530"/>
        <pc:sldMkLst>
          <pc:docMk/>
          <pc:sldMk cId="2990060913" sldId="351"/>
        </pc:sldMkLst>
        <pc:spChg chg="mod">
          <ac:chgData name="Kevin Hernandez Lichtl" userId="1972ab5e-5eb3-44d7-8806-f0fa61fe4a33" providerId="ADAL" clId="{C8D8BB7B-10A8-4C46-8956-E20027C5C1F7}" dt="2024-01-30T03:50:37.763" v="1052" actId="11530"/>
          <ac:spMkLst>
            <pc:docMk/>
            <pc:sldMk cId="2990060913" sldId="351"/>
            <ac:spMk id="5" creationId="{D7770455-B3AC-2A3D-9685-1D64A7B1693B}"/>
          </ac:spMkLst>
        </pc:spChg>
      </pc:sldChg>
      <pc:sldChg chg="modSp mod modShow">
        <pc:chgData name="Kevin Hernandez Lichtl" userId="1972ab5e-5eb3-44d7-8806-f0fa61fe4a33" providerId="ADAL" clId="{C8D8BB7B-10A8-4C46-8956-E20027C5C1F7}" dt="2024-01-30T02:12:54.539" v="47" actId="729"/>
        <pc:sldMkLst>
          <pc:docMk/>
          <pc:sldMk cId="4135568911" sldId="352"/>
        </pc:sldMkLst>
        <pc:spChg chg="mod">
          <ac:chgData name="Kevin Hernandez Lichtl" userId="1972ab5e-5eb3-44d7-8806-f0fa61fe4a33" providerId="ADAL" clId="{C8D8BB7B-10A8-4C46-8956-E20027C5C1F7}" dt="2024-01-30T02:12:37.578" v="46" actId="1076"/>
          <ac:spMkLst>
            <pc:docMk/>
            <pc:sldMk cId="4135568911" sldId="352"/>
            <ac:spMk id="3" creationId="{CF2CDD3A-EF4A-C6E9-2B15-2FB083ACAAFF}"/>
          </ac:spMkLst>
        </pc:spChg>
      </pc:sldChg>
      <pc:sldChg chg="del">
        <pc:chgData name="Kevin Hernandez Lichtl" userId="1972ab5e-5eb3-44d7-8806-f0fa61fe4a33" providerId="ADAL" clId="{C8D8BB7B-10A8-4C46-8956-E20027C5C1F7}" dt="2024-01-30T03:45:56.121" v="1030" actId="47"/>
        <pc:sldMkLst>
          <pc:docMk/>
          <pc:sldMk cId="4250426392" sldId="352"/>
        </pc:sldMkLst>
      </pc:sldChg>
      <pc:sldChg chg="modSp mod">
        <pc:chgData name="Kevin Hernandez Lichtl" userId="1972ab5e-5eb3-44d7-8806-f0fa61fe4a33" providerId="ADAL" clId="{C8D8BB7B-10A8-4C46-8956-E20027C5C1F7}" dt="2024-01-30T02:22:05.689" v="81" actId="20577"/>
        <pc:sldMkLst>
          <pc:docMk/>
          <pc:sldMk cId="2185294993" sldId="353"/>
        </pc:sldMkLst>
        <pc:spChg chg="mod">
          <ac:chgData name="Kevin Hernandez Lichtl" userId="1972ab5e-5eb3-44d7-8806-f0fa61fe4a33" providerId="ADAL" clId="{C8D8BB7B-10A8-4C46-8956-E20027C5C1F7}" dt="2024-01-30T02:22:05.689" v="81" actId="20577"/>
          <ac:spMkLst>
            <pc:docMk/>
            <pc:sldMk cId="2185294993" sldId="353"/>
            <ac:spMk id="6" creationId="{48F9AC7B-BEEF-B24E-188A-36A6139F3027}"/>
          </ac:spMkLst>
        </pc:spChg>
      </pc:sldChg>
      <pc:sldChg chg="modSp">
        <pc:chgData name="Kevin Hernandez Lichtl" userId="1972ab5e-5eb3-44d7-8806-f0fa61fe4a33" providerId="ADAL" clId="{C8D8BB7B-10A8-4C46-8956-E20027C5C1F7}" dt="2024-01-30T04:00:53.573" v="1087"/>
        <pc:sldMkLst>
          <pc:docMk/>
          <pc:sldMk cId="4098990092" sldId="424"/>
        </pc:sldMkLst>
        <pc:graphicFrameChg chg="mod">
          <ac:chgData name="Kevin Hernandez Lichtl" userId="1972ab5e-5eb3-44d7-8806-f0fa61fe4a33" providerId="ADAL" clId="{C8D8BB7B-10A8-4C46-8956-E20027C5C1F7}" dt="2024-01-30T04:00:53.573" v="1087"/>
          <ac:graphicFrameMkLst>
            <pc:docMk/>
            <pc:sldMk cId="4098990092" sldId="424"/>
            <ac:graphicFrameMk id="23" creationId="{1AE6E484-0001-8455-B10C-0BFEF718EC6F}"/>
          </ac:graphicFrameMkLst>
        </pc:graphicFrameChg>
      </pc:sldChg>
      <pc:sldChg chg="delCm modCm">
        <pc:chgData name="Kevin Hernandez Lichtl" userId="1972ab5e-5eb3-44d7-8806-f0fa61fe4a33" providerId="ADAL" clId="{C8D8BB7B-10A8-4C46-8956-E20027C5C1F7}" dt="2024-01-30T03:39:45.561" v="1009"/>
        <pc:sldMkLst>
          <pc:docMk/>
          <pc:sldMk cId="1715697812" sldId="428"/>
        </pc:sldMkLst>
      </pc:sldChg>
      <pc:sldChg chg="modSp mod addCm modCm">
        <pc:chgData name="Kevin Hernandez Lichtl" userId="1972ab5e-5eb3-44d7-8806-f0fa61fe4a33" providerId="ADAL" clId="{C8D8BB7B-10A8-4C46-8956-E20027C5C1F7}" dt="2024-01-30T02:49:09.735" v="711"/>
        <pc:sldMkLst>
          <pc:docMk/>
          <pc:sldMk cId="3703042262" sldId="428"/>
        </pc:sldMkLst>
        <pc:spChg chg="mod">
          <ac:chgData name="Kevin Hernandez Lichtl" userId="1972ab5e-5eb3-44d7-8806-f0fa61fe4a33" providerId="ADAL" clId="{C8D8BB7B-10A8-4C46-8956-E20027C5C1F7}" dt="2024-01-30T02:25:08.248" v="198" actId="20577"/>
          <ac:spMkLst>
            <pc:docMk/>
            <pc:sldMk cId="3703042262" sldId="428"/>
            <ac:spMk id="15" creationId="{A4C7270D-4A8B-1208-1239-34EA3F6ADDF8}"/>
          </ac:spMkLst>
        </pc:spChg>
      </pc:sldChg>
      <pc:sldChg chg="addSp delSp modSp mod modCm">
        <pc:chgData name="Kevin Hernandez Lichtl" userId="1972ab5e-5eb3-44d7-8806-f0fa61fe4a33" providerId="ADAL" clId="{C8D8BB7B-10A8-4C46-8956-E20027C5C1F7}" dt="2024-01-30T04:38:04.168" v="1373" actId="20577"/>
        <pc:sldMkLst>
          <pc:docMk/>
          <pc:sldMk cId="3038922061" sldId="451"/>
        </pc:sldMkLst>
        <pc:spChg chg="mod">
          <ac:chgData name="Kevin Hernandez Lichtl" userId="1972ab5e-5eb3-44d7-8806-f0fa61fe4a33" providerId="ADAL" clId="{C8D8BB7B-10A8-4C46-8956-E20027C5C1F7}" dt="2024-01-30T04:38:04.168" v="1373" actId="20577"/>
          <ac:spMkLst>
            <pc:docMk/>
            <pc:sldMk cId="3038922061" sldId="451"/>
            <ac:spMk id="4" creationId="{9A286A23-E2BB-15BA-D298-E88D2E6F629E}"/>
          </ac:spMkLst>
        </pc:spChg>
        <pc:spChg chg="add mod">
          <ac:chgData name="Kevin Hernandez Lichtl" userId="1972ab5e-5eb3-44d7-8806-f0fa61fe4a33" providerId="ADAL" clId="{C8D8BB7B-10A8-4C46-8956-E20027C5C1F7}" dt="2024-01-30T04:07:06.613" v="1156"/>
          <ac:spMkLst>
            <pc:docMk/>
            <pc:sldMk cId="3038922061" sldId="451"/>
            <ac:spMk id="5" creationId="{9DF55C7B-6ADF-4FCC-7165-1716FA77C6E1}"/>
          </ac:spMkLst>
        </pc:spChg>
        <pc:grpChg chg="del">
          <ac:chgData name="Kevin Hernandez Lichtl" userId="1972ab5e-5eb3-44d7-8806-f0fa61fe4a33" providerId="ADAL" clId="{C8D8BB7B-10A8-4C46-8956-E20027C5C1F7}" dt="2024-01-30T04:07:06.068" v="1155" actId="478"/>
          <ac:grpSpMkLst>
            <pc:docMk/>
            <pc:sldMk cId="3038922061" sldId="451"/>
            <ac:grpSpMk id="8" creationId="{AA43DD26-FF60-450D-8583-ABDCBEEBEAFF}"/>
          </ac:grpSpMkLst>
        </pc:grpChg>
        <pc:picChg chg="add mod">
          <ac:chgData name="Kevin Hernandez Lichtl" userId="1972ab5e-5eb3-44d7-8806-f0fa61fe4a33" providerId="ADAL" clId="{C8D8BB7B-10A8-4C46-8956-E20027C5C1F7}" dt="2024-01-30T04:07:06.613" v="1156"/>
          <ac:picMkLst>
            <pc:docMk/>
            <pc:sldMk cId="3038922061" sldId="451"/>
            <ac:picMk id="12" creationId="{F8826417-616B-7C0E-9C50-4B3DF7A2866B}"/>
          </ac:picMkLst>
        </pc:picChg>
      </pc:sldChg>
      <pc:sldChg chg="addSp delSp modSp mod addCm modCm modNotesTx">
        <pc:chgData name="Kevin Hernandez Lichtl" userId="1972ab5e-5eb3-44d7-8806-f0fa61fe4a33" providerId="ADAL" clId="{C8D8BB7B-10A8-4C46-8956-E20027C5C1F7}" dt="2024-01-30T02:54:45.762" v="741" actId="2056"/>
        <pc:sldMkLst>
          <pc:docMk/>
          <pc:sldMk cId="3301837951" sldId="451"/>
        </pc:sldMkLst>
        <pc:spChg chg="add mod">
          <ac:chgData name="Kevin Hernandez Lichtl" userId="1972ab5e-5eb3-44d7-8806-f0fa61fe4a33" providerId="ADAL" clId="{C8D8BB7B-10A8-4C46-8956-E20027C5C1F7}" dt="2024-01-30T02:49:37.889" v="726" actId="1076"/>
          <ac:spMkLst>
            <pc:docMk/>
            <pc:sldMk cId="3301837951" sldId="451"/>
            <ac:spMk id="4" creationId="{9A286A23-E2BB-15BA-D298-E88D2E6F629E}"/>
          </ac:spMkLst>
        </pc:spChg>
        <pc:spChg chg="add mod">
          <ac:chgData name="Kevin Hernandez Lichtl" userId="1972ab5e-5eb3-44d7-8806-f0fa61fe4a33" providerId="ADAL" clId="{C8D8BB7B-10A8-4C46-8956-E20027C5C1F7}" dt="2024-01-30T02:33:53.838" v="462" actId="1076"/>
          <ac:spMkLst>
            <pc:docMk/>
            <pc:sldMk cId="3301837951" sldId="451"/>
            <ac:spMk id="9" creationId="{4C9A7B72-63D7-A709-7DC2-AB6B45BFA7FE}"/>
          </ac:spMkLst>
        </pc:spChg>
        <pc:spChg chg="add del">
          <ac:chgData name="Kevin Hernandez Lichtl" userId="1972ab5e-5eb3-44d7-8806-f0fa61fe4a33" providerId="ADAL" clId="{C8D8BB7B-10A8-4C46-8956-E20027C5C1F7}" dt="2024-01-30T02:35:52.221" v="466" actId="22"/>
          <ac:spMkLst>
            <pc:docMk/>
            <pc:sldMk cId="3301837951" sldId="451"/>
            <ac:spMk id="12" creationId="{2D505A16-6BEE-84E5-D2EC-674A431BE8A5}"/>
          </ac:spMkLst>
        </pc:spChg>
        <pc:spChg chg="add del mod">
          <ac:chgData name="Kevin Hernandez Lichtl" userId="1972ab5e-5eb3-44d7-8806-f0fa61fe4a33" providerId="ADAL" clId="{C8D8BB7B-10A8-4C46-8956-E20027C5C1F7}" dt="2024-01-30T02:54:45.759" v="740" actId="478"/>
          <ac:spMkLst>
            <pc:docMk/>
            <pc:sldMk cId="3301837951" sldId="451"/>
            <ac:spMk id="13" creationId="{9257EC4F-69C1-CB9C-8C8B-03C1FED9D38B}"/>
          </ac:spMkLst>
        </pc:spChg>
        <pc:spChg chg="add del">
          <ac:chgData name="Kevin Hernandez Lichtl" userId="1972ab5e-5eb3-44d7-8806-f0fa61fe4a33" providerId="ADAL" clId="{C8D8BB7B-10A8-4C46-8956-E20027C5C1F7}" dt="2024-01-30T02:37:22.810" v="604" actId="478"/>
          <ac:spMkLst>
            <pc:docMk/>
            <pc:sldMk cId="3301837951" sldId="451"/>
            <ac:spMk id="14" creationId="{A9AF20BB-4F2A-DE91-1CEF-3328FFFF723C}"/>
          </ac:spMkLst>
        </pc:spChg>
        <pc:spChg chg="add del mod">
          <ac:chgData name="Kevin Hernandez Lichtl" userId="1972ab5e-5eb3-44d7-8806-f0fa61fe4a33" providerId="ADAL" clId="{C8D8BB7B-10A8-4C46-8956-E20027C5C1F7}" dt="2024-01-30T02:37:34.633" v="607" actId="478"/>
          <ac:spMkLst>
            <pc:docMk/>
            <pc:sldMk cId="3301837951" sldId="451"/>
            <ac:spMk id="15" creationId="{5F0DFEE6-E8C7-1BA0-251F-8957F3541B4D}"/>
          </ac:spMkLst>
        </pc:spChg>
      </pc:sldChg>
      <pc:sldChg chg="del">
        <pc:chgData name="Kevin Hernandez Lichtl" userId="1972ab5e-5eb3-44d7-8806-f0fa61fe4a33" providerId="ADAL" clId="{C8D8BB7B-10A8-4C46-8956-E20027C5C1F7}" dt="2024-01-30T04:04:44.009" v="1095" actId="47"/>
        <pc:sldMkLst>
          <pc:docMk/>
          <pc:sldMk cId="3318788484" sldId="452"/>
        </pc:sldMkLst>
      </pc:sldChg>
      <pc:sldChg chg="modSp mod">
        <pc:chgData name="Kevin Hernandez Lichtl" userId="1972ab5e-5eb3-44d7-8806-f0fa61fe4a33" providerId="ADAL" clId="{C8D8BB7B-10A8-4C46-8956-E20027C5C1F7}" dt="2024-01-30T02:13:24.558" v="71" actId="20577"/>
        <pc:sldMkLst>
          <pc:docMk/>
          <pc:sldMk cId="642333829" sldId="455"/>
        </pc:sldMkLst>
        <pc:spChg chg="mod">
          <ac:chgData name="Kevin Hernandez Lichtl" userId="1972ab5e-5eb3-44d7-8806-f0fa61fe4a33" providerId="ADAL" clId="{C8D8BB7B-10A8-4C46-8956-E20027C5C1F7}" dt="2024-01-30T02:13:24.558" v="71" actId="20577"/>
          <ac:spMkLst>
            <pc:docMk/>
            <pc:sldMk cId="642333829" sldId="455"/>
            <ac:spMk id="5" creationId="{E848CCB5-0A23-4DF4-852D-9CE0714898BC}"/>
          </ac:spMkLst>
        </pc:spChg>
      </pc:sldChg>
      <pc:sldChg chg="modSp mod">
        <pc:chgData name="Kevin Hernandez Lichtl" userId="1972ab5e-5eb3-44d7-8806-f0fa61fe4a33" providerId="ADAL" clId="{C8D8BB7B-10A8-4C46-8956-E20027C5C1F7}" dt="2024-01-30T04:41:57.905" v="1418" actId="20577"/>
        <pc:sldMkLst>
          <pc:docMk/>
          <pc:sldMk cId="3105445135" sldId="481"/>
        </pc:sldMkLst>
        <pc:spChg chg="mod">
          <ac:chgData name="Kevin Hernandez Lichtl" userId="1972ab5e-5eb3-44d7-8806-f0fa61fe4a33" providerId="ADAL" clId="{C8D8BB7B-10A8-4C46-8956-E20027C5C1F7}" dt="2024-01-30T04:41:57.905" v="1418" actId="20577"/>
          <ac:spMkLst>
            <pc:docMk/>
            <pc:sldMk cId="3105445135" sldId="481"/>
            <ac:spMk id="33" creationId="{BD657F1D-4D97-BC5E-6C70-FB5334160305}"/>
          </ac:spMkLst>
        </pc:spChg>
        <pc:spChg chg="mod">
          <ac:chgData name="Kevin Hernandez Lichtl" userId="1972ab5e-5eb3-44d7-8806-f0fa61fe4a33" providerId="ADAL" clId="{C8D8BB7B-10A8-4C46-8956-E20027C5C1F7}" dt="2024-01-30T04:31:18.591" v="1333" actId="20577"/>
          <ac:spMkLst>
            <pc:docMk/>
            <pc:sldMk cId="3105445135" sldId="481"/>
            <ac:spMk id="37" creationId="{703FF9AF-D7D4-6997-D3FB-EC743E36B4C3}"/>
          </ac:spMkLst>
        </pc:spChg>
      </pc:sldChg>
      <pc:sldChg chg="modSp mod">
        <pc:chgData name="Kevin Hernandez Lichtl" userId="1972ab5e-5eb3-44d7-8806-f0fa61fe4a33" providerId="ADAL" clId="{C8D8BB7B-10A8-4C46-8956-E20027C5C1F7}" dt="2024-01-30T04:41:45.652" v="1403" actId="20577"/>
        <pc:sldMkLst>
          <pc:docMk/>
          <pc:sldMk cId="568036930" sldId="483"/>
        </pc:sldMkLst>
        <pc:spChg chg="mod">
          <ac:chgData name="Kevin Hernandez Lichtl" userId="1972ab5e-5eb3-44d7-8806-f0fa61fe4a33" providerId="ADAL" clId="{C8D8BB7B-10A8-4C46-8956-E20027C5C1F7}" dt="2024-01-30T04:41:45.652" v="1403" actId="20577"/>
          <ac:spMkLst>
            <pc:docMk/>
            <pc:sldMk cId="568036930" sldId="483"/>
            <ac:spMk id="33" creationId="{BD657F1D-4D97-BC5E-6C70-FB5334160305}"/>
          </ac:spMkLst>
        </pc:spChg>
        <pc:spChg chg="mod">
          <ac:chgData name="Kevin Hernandez Lichtl" userId="1972ab5e-5eb3-44d7-8806-f0fa61fe4a33" providerId="ADAL" clId="{C8D8BB7B-10A8-4C46-8956-E20027C5C1F7}" dt="2024-01-30T04:31:26.660" v="1336" actId="20577"/>
          <ac:spMkLst>
            <pc:docMk/>
            <pc:sldMk cId="568036930" sldId="483"/>
            <ac:spMk id="37" creationId="{703FF9AF-D7D4-6997-D3FB-EC743E36B4C3}"/>
          </ac:spMkLst>
        </pc:spChg>
      </pc:sldChg>
      <pc:sldChg chg="modSp mod addCm modCm">
        <pc:chgData name="Kevin Hernandez Lichtl" userId="1972ab5e-5eb3-44d7-8806-f0fa61fe4a33" providerId="ADAL" clId="{C8D8BB7B-10A8-4C46-8956-E20027C5C1F7}" dt="2024-01-30T02:47:21.512" v="710" actId="20577"/>
        <pc:sldMkLst>
          <pc:docMk/>
          <pc:sldMk cId="3970350442" sldId="487"/>
        </pc:sldMkLst>
        <pc:spChg chg="mod">
          <ac:chgData name="Kevin Hernandez Lichtl" userId="1972ab5e-5eb3-44d7-8806-f0fa61fe4a33" providerId="ADAL" clId="{C8D8BB7B-10A8-4C46-8956-E20027C5C1F7}" dt="2024-01-30T02:47:21.512" v="710" actId="20577"/>
          <ac:spMkLst>
            <pc:docMk/>
            <pc:sldMk cId="3970350442" sldId="487"/>
            <ac:spMk id="7" creationId="{32CF66D6-2CFC-1925-717B-66E0BA926D28}"/>
          </ac:spMkLst>
        </pc:spChg>
      </pc:sldChg>
      <pc:sldChg chg="modSp mod">
        <pc:chgData name="Kevin Hernandez Lichtl" userId="1972ab5e-5eb3-44d7-8806-f0fa61fe4a33" providerId="ADAL" clId="{C8D8BB7B-10A8-4C46-8956-E20027C5C1F7}" dt="2024-01-30T04:42:04.726" v="1435" actId="20577"/>
        <pc:sldMkLst>
          <pc:docMk/>
          <pc:sldMk cId="1789892350" sldId="489"/>
        </pc:sldMkLst>
        <pc:spChg chg="mod">
          <ac:chgData name="Kevin Hernandez Lichtl" userId="1972ab5e-5eb3-44d7-8806-f0fa61fe4a33" providerId="ADAL" clId="{C8D8BB7B-10A8-4C46-8956-E20027C5C1F7}" dt="2024-01-30T04:42:04.726" v="1435" actId="20577"/>
          <ac:spMkLst>
            <pc:docMk/>
            <pc:sldMk cId="1789892350" sldId="489"/>
            <ac:spMk id="33" creationId="{BD657F1D-4D97-BC5E-6C70-FB5334160305}"/>
          </ac:spMkLst>
        </pc:spChg>
        <pc:spChg chg="mod">
          <ac:chgData name="Kevin Hernandez Lichtl" userId="1972ab5e-5eb3-44d7-8806-f0fa61fe4a33" providerId="ADAL" clId="{C8D8BB7B-10A8-4C46-8956-E20027C5C1F7}" dt="2024-01-30T04:31:33.909" v="1344" actId="20577"/>
          <ac:spMkLst>
            <pc:docMk/>
            <pc:sldMk cId="1789892350" sldId="489"/>
            <ac:spMk id="37" creationId="{703FF9AF-D7D4-6997-D3FB-EC743E36B4C3}"/>
          </ac:spMkLst>
        </pc:spChg>
      </pc:sldChg>
      <pc:sldChg chg="modSp mod">
        <pc:chgData name="Kevin Hernandez Lichtl" userId="1972ab5e-5eb3-44d7-8806-f0fa61fe4a33" providerId="ADAL" clId="{C8D8BB7B-10A8-4C46-8956-E20027C5C1F7}" dt="2024-01-30T03:22:07.044" v="880" actId="20577"/>
        <pc:sldMkLst>
          <pc:docMk/>
          <pc:sldMk cId="3210789932" sldId="495"/>
        </pc:sldMkLst>
        <pc:spChg chg="mod">
          <ac:chgData name="Kevin Hernandez Lichtl" userId="1972ab5e-5eb3-44d7-8806-f0fa61fe4a33" providerId="ADAL" clId="{C8D8BB7B-10A8-4C46-8956-E20027C5C1F7}" dt="2024-01-30T03:22:00.654" v="879" actId="20577"/>
          <ac:spMkLst>
            <pc:docMk/>
            <pc:sldMk cId="3210789932" sldId="495"/>
            <ac:spMk id="9" creationId="{924DBF6C-AE0C-40B7-AD20-F646D3822DA6}"/>
          </ac:spMkLst>
        </pc:spChg>
        <pc:spChg chg="mod">
          <ac:chgData name="Kevin Hernandez Lichtl" userId="1972ab5e-5eb3-44d7-8806-f0fa61fe4a33" providerId="ADAL" clId="{C8D8BB7B-10A8-4C46-8956-E20027C5C1F7}" dt="2024-01-30T03:22:07.044" v="880" actId="20577"/>
          <ac:spMkLst>
            <pc:docMk/>
            <pc:sldMk cId="3210789932" sldId="495"/>
            <ac:spMk id="20" creationId="{1563B19A-9BB8-44F3-980B-0D2B99BA35AD}"/>
          </ac:spMkLst>
        </pc:spChg>
        <pc:cxnChg chg="mod">
          <ac:chgData name="Kevin Hernandez Lichtl" userId="1972ab5e-5eb3-44d7-8806-f0fa61fe4a33" providerId="ADAL" clId="{C8D8BB7B-10A8-4C46-8956-E20027C5C1F7}" dt="2024-01-30T03:22:00.654" v="879" actId="20577"/>
          <ac:cxnSpMkLst>
            <pc:docMk/>
            <pc:sldMk cId="3210789932" sldId="495"/>
            <ac:cxnSpMk id="23" creationId="{4A181C60-B540-4450-8D37-496FC2C47CB7}"/>
          </ac:cxnSpMkLst>
        </pc:cxnChg>
      </pc:sldChg>
      <pc:sldChg chg="addSp modSp mod">
        <pc:chgData name="Kevin Hernandez Lichtl" userId="1972ab5e-5eb3-44d7-8806-f0fa61fe4a33" providerId="ADAL" clId="{C8D8BB7B-10A8-4C46-8956-E20027C5C1F7}" dt="2024-01-30T04:41:00.365" v="1388" actId="1076"/>
        <pc:sldMkLst>
          <pc:docMk/>
          <pc:sldMk cId="3774657337" sldId="496"/>
        </pc:sldMkLst>
        <pc:spChg chg="add mod">
          <ac:chgData name="Kevin Hernandez Lichtl" userId="1972ab5e-5eb3-44d7-8806-f0fa61fe4a33" providerId="ADAL" clId="{C8D8BB7B-10A8-4C46-8956-E20027C5C1F7}" dt="2024-01-30T04:25:17.406" v="1318"/>
          <ac:spMkLst>
            <pc:docMk/>
            <pc:sldMk cId="3774657337" sldId="496"/>
            <ac:spMk id="2" creationId="{85986297-F025-11BB-8563-522B38253D1D}"/>
          </ac:spMkLst>
        </pc:spChg>
        <pc:spChg chg="add mod">
          <ac:chgData name="Kevin Hernandez Lichtl" userId="1972ab5e-5eb3-44d7-8806-f0fa61fe4a33" providerId="ADAL" clId="{C8D8BB7B-10A8-4C46-8956-E20027C5C1F7}" dt="2024-01-30T04:41:00.365" v="1388" actId="1076"/>
          <ac:spMkLst>
            <pc:docMk/>
            <pc:sldMk cId="3774657337" sldId="496"/>
            <ac:spMk id="13" creationId="{8BD5440E-0F86-F0AC-1BD8-F4FF7FF2E6CA}"/>
          </ac:spMkLst>
        </pc:spChg>
        <pc:spChg chg="ord">
          <ac:chgData name="Kevin Hernandez Lichtl" userId="1972ab5e-5eb3-44d7-8806-f0fa61fe4a33" providerId="ADAL" clId="{C8D8BB7B-10A8-4C46-8956-E20027C5C1F7}" dt="2024-01-30T04:29:42.960" v="1328" actId="166"/>
          <ac:spMkLst>
            <pc:docMk/>
            <pc:sldMk cId="3774657337" sldId="496"/>
            <ac:spMk id="90" creationId="{75EC0281-6A87-4598-8EC9-703B7B4607B9}"/>
          </ac:spMkLst>
        </pc:spChg>
        <pc:spChg chg="mod">
          <ac:chgData name="Kevin Hernandez Lichtl" userId="1972ab5e-5eb3-44d7-8806-f0fa61fe4a33" providerId="ADAL" clId="{C8D8BB7B-10A8-4C46-8956-E20027C5C1F7}" dt="2024-01-30T04:40:09.970" v="1378" actId="20577"/>
          <ac:spMkLst>
            <pc:docMk/>
            <pc:sldMk cId="3774657337" sldId="496"/>
            <ac:spMk id="111" creationId="{0EB4B5CD-7BC0-412D-845C-2386D9D6BFAA}"/>
          </ac:spMkLst>
        </pc:spChg>
        <pc:cxnChg chg="add mod">
          <ac:chgData name="Kevin Hernandez Lichtl" userId="1972ab5e-5eb3-44d7-8806-f0fa61fe4a33" providerId="ADAL" clId="{C8D8BB7B-10A8-4C46-8956-E20027C5C1F7}" dt="2024-01-30T04:40:50.308" v="1385" actId="14100"/>
          <ac:cxnSpMkLst>
            <pc:docMk/>
            <pc:sldMk cId="3774657337" sldId="496"/>
            <ac:cxnSpMk id="3" creationId="{D8D0F2DD-5D09-C726-94D7-73B69471415A}"/>
          </ac:cxnSpMkLst>
        </pc:cxnChg>
        <pc:cxnChg chg="add mod">
          <ac:chgData name="Kevin Hernandez Lichtl" userId="1972ab5e-5eb3-44d7-8806-f0fa61fe4a33" providerId="ADAL" clId="{C8D8BB7B-10A8-4C46-8956-E20027C5C1F7}" dt="2024-01-30T04:40:55.243" v="1386" actId="1076"/>
          <ac:cxnSpMkLst>
            <pc:docMk/>
            <pc:sldMk cId="3774657337" sldId="496"/>
            <ac:cxnSpMk id="8" creationId="{38AE7106-4B05-4916-32C6-29B5892013FA}"/>
          </ac:cxnSpMkLst>
        </pc:cxnChg>
      </pc:sldChg>
      <pc:sldChg chg="addSp delSp modSp mod">
        <pc:chgData name="Kevin Hernandez Lichtl" userId="1972ab5e-5eb3-44d7-8806-f0fa61fe4a33" providerId="ADAL" clId="{C8D8BB7B-10A8-4C46-8956-E20027C5C1F7}" dt="2024-01-30T04:28:50.408" v="1327" actId="166"/>
        <pc:sldMkLst>
          <pc:docMk/>
          <pc:sldMk cId="1489998047" sldId="497"/>
        </pc:sldMkLst>
        <pc:spChg chg="mod">
          <ac:chgData name="Kevin Hernandez Lichtl" userId="1972ab5e-5eb3-44d7-8806-f0fa61fe4a33" providerId="ADAL" clId="{C8D8BB7B-10A8-4C46-8956-E20027C5C1F7}" dt="2024-01-30T04:28:23.009" v="1321" actId="1076"/>
          <ac:spMkLst>
            <pc:docMk/>
            <pc:sldMk cId="1489998047" sldId="497"/>
            <ac:spMk id="2" creationId="{B306FE71-7D0D-0F68-AD9F-9B84C9518AFA}"/>
          </ac:spMkLst>
        </pc:spChg>
        <pc:spChg chg="add mod">
          <ac:chgData name="Kevin Hernandez Lichtl" userId="1972ab5e-5eb3-44d7-8806-f0fa61fe4a33" providerId="ADAL" clId="{C8D8BB7B-10A8-4C46-8956-E20027C5C1F7}" dt="2024-01-30T04:19:06.197" v="1301"/>
          <ac:spMkLst>
            <pc:docMk/>
            <pc:sldMk cId="1489998047" sldId="497"/>
            <ac:spMk id="3" creationId="{924D8631-F85D-B115-A26E-8230E800E00D}"/>
          </ac:spMkLst>
        </pc:spChg>
        <pc:spChg chg="add mod">
          <ac:chgData name="Kevin Hernandez Lichtl" userId="1972ab5e-5eb3-44d7-8806-f0fa61fe4a33" providerId="ADAL" clId="{C8D8BB7B-10A8-4C46-8956-E20027C5C1F7}" dt="2024-01-30T04:28:27.212" v="1322"/>
          <ac:spMkLst>
            <pc:docMk/>
            <pc:sldMk cId="1489998047" sldId="497"/>
            <ac:spMk id="4" creationId="{4FC9389E-5944-15C8-B44B-924CDD6884A0}"/>
          </ac:spMkLst>
        </pc:spChg>
        <pc:spChg chg="add mod">
          <ac:chgData name="Kevin Hernandez Lichtl" userId="1972ab5e-5eb3-44d7-8806-f0fa61fe4a33" providerId="ADAL" clId="{C8D8BB7B-10A8-4C46-8956-E20027C5C1F7}" dt="2024-01-30T04:28:37.693" v="1325"/>
          <ac:spMkLst>
            <pc:docMk/>
            <pc:sldMk cId="1489998047" sldId="497"/>
            <ac:spMk id="7" creationId="{80595688-AB29-2E25-016B-92D5ED43D37A}"/>
          </ac:spMkLst>
        </pc:spChg>
        <pc:spChg chg="ord">
          <ac:chgData name="Kevin Hernandez Lichtl" userId="1972ab5e-5eb3-44d7-8806-f0fa61fe4a33" providerId="ADAL" clId="{C8D8BB7B-10A8-4C46-8956-E20027C5C1F7}" dt="2024-01-30T04:28:50.408" v="1327" actId="166"/>
          <ac:spMkLst>
            <pc:docMk/>
            <pc:sldMk cId="1489998047" sldId="497"/>
            <ac:spMk id="12" creationId="{81E5AC86-A015-6225-00EA-6B36855F78C0}"/>
          </ac:spMkLst>
        </pc:spChg>
        <pc:spChg chg="del">
          <ac:chgData name="Kevin Hernandez Lichtl" userId="1972ab5e-5eb3-44d7-8806-f0fa61fe4a33" providerId="ADAL" clId="{C8D8BB7B-10A8-4C46-8956-E20027C5C1F7}" dt="2024-01-30T04:19:08.229" v="1302" actId="478"/>
          <ac:spMkLst>
            <pc:docMk/>
            <pc:sldMk cId="1489998047" sldId="497"/>
            <ac:spMk id="26" creationId="{487228DE-33C4-2C60-FA72-171BD8D2A449}"/>
          </ac:spMkLst>
        </pc:spChg>
        <pc:cxnChg chg="ord">
          <ac:chgData name="Kevin Hernandez Lichtl" userId="1972ab5e-5eb3-44d7-8806-f0fa61fe4a33" providerId="ADAL" clId="{C8D8BB7B-10A8-4C46-8956-E20027C5C1F7}" dt="2024-01-30T04:28:44.352" v="1326" actId="166"/>
          <ac:cxnSpMkLst>
            <pc:docMk/>
            <pc:sldMk cId="1489998047" sldId="497"/>
            <ac:cxnSpMk id="14" creationId="{587CA76F-D9E0-47F6-9DFB-CF24703401C5}"/>
          </ac:cxnSpMkLst>
        </pc:cxnChg>
      </pc:sldChg>
      <pc:sldChg chg="delSp modSp mod">
        <pc:chgData name="Kevin Hernandez Lichtl" userId="1972ab5e-5eb3-44d7-8806-f0fa61fe4a33" providerId="ADAL" clId="{C8D8BB7B-10A8-4C46-8956-E20027C5C1F7}" dt="2024-01-30T03:38:01.175" v="995" actId="1076"/>
        <pc:sldMkLst>
          <pc:docMk/>
          <pc:sldMk cId="1557855324" sldId="498"/>
        </pc:sldMkLst>
        <pc:spChg chg="mod">
          <ac:chgData name="Kevin Hernandez Lichtl" userId="1972ab5e-5eb3-44d7-8806-f0fa61fe4a33" providerId="ADAL" clId="{C8D8BB7B-10A8-4C46-8956-E20027C5C1F7}" dt="2024-01-30T03:38:01.175" v="995" actId="1076"/>
          <ac:spMkLst>
            <pc:docMk/>
            <pc:sldMk cId="1557855324" sldId="498"/>
            <ac:spMk id="31" creationId="{6088EF7D-A947-4514-9D96-36C6DCD8DA8B}"/>
          </ac:spMkLst>
        </pc:spChg>
        <pc:spChg chg="del">
          <ac:chgData name="Kevin Hernandez Lichtl" userId="1972ab5e-5eb3-44d7-8806-f0fa61fe4a33" providerId="ADAL" clId="{C8D8BB7B-10A8-4C46-8956-E20027C5C1F7}" dt="2024-01-30T03:37:44.533" v="991" actId="478"/>
          <ac:spMkLst>
            <pc:docMk/>
            <pc:sldMk cId="1557855324" sldId="498"/>
            <ac:spMk id="41" creationId="{0E0A8492-8EB5-42E4-A42F-88D8635E28CD}"/>
          </ac:spMkLst>
        </pc:spChg>
        <pc:spChg chg="del">
          <ac:chgData name="Kevin Hernandez Lichtl" userId="1972ab5e-5eb3-44d7-8806-f0fa61fe4a33" providerId="ADAL" clId="{C8D8BB7B-10A8-4C46-8956-E20027C5C1F7}" dt="2024-01-30T03:37:44.533" v="991" actId="478"/>
          <ac:spMkLst>
            <pc:docMk/>
            <pc:sldMk cId="1557855324" sldId="498"/>
            <ac:spMk id="42" creationId="{7BD1F770-E9C3-4DA1-9384-2F594CA9C915}"/>
          </ac:spMkLst>
        </pc:spChg>
        <pc:cxnChg chg="del">
          <ac:chgData name="Kevin Hernandez Lichtl" userId="1972ab5e-5eb3-44d7-8806-f0fa61fe4a33" providerId="ADAL" clId="{C8D8BB7B-10A8-4C46-8956-E20027C5C1F7}" dt="2024-01-30T03:37:48.526" v="993" actId="478"/>
          <ac:cxnSpMkLst>
            <pc:docMk/>
            <pc:sldMk cId="1557855324" sldId="498"/>
            <ac:cxnSpMk id="45" creationId="{E8E856DD-634F-47DE-B773-E2BC2BF3C2D8}"/>
          </ac:cxnSpMkLst>
        </pc:cxnChg>
      </pc:sldChg>
      <pc:sldChg chg="del">
        <pc:chgData name="Kevin Hernandez Lichtl" userId="1972ab5e-5eb3-44d7-8806-f0fa61fe4a33" providerId="ADAL" clId="{C8D8BB7B-10A8-4C46-8956-E20027C5C1F7}" dt="2024-01-30T03:38:19.434" v="996" actId="47"/>
        <pc:sldMkLst>
          <pc:docMk/>
          <pc:sldMk cId="2758600107" sldId="499"/>
        </pc:sldMkLst>
      </pc:sldChg>
      <pc:sldChg chg="del modCm">
        <pc:chgData name="Kevin Hernandez Lichtl" userId="1972ab5e-5eb3-44d7-8806-f0fa61fe4a33" providerId="ADAL" clId="{C8D8BB7B-10A8-4C46-8956-E20027C5C1F7}" dt="2024-01-30T04:04:42.723" v="1094" actId="47"/>
        <pc:sldMkLst>
          <pc:docMk/>
          <pc:sldMk cId="659346216" sldId="500"/>
        </pc:sldMkLst>
      </pc:sldChg>
      <pc:sldChg chg="addSp delSp modSp add mod">
        <pc:chgData name="Kevin Hernandez Lichtl" userId="1972ab5e-5eb3-44d7-8806-f0fa61fe4a33" providerId="ADAL" clId="{C8D8BB7B-10A8-4C46-8956-E20027C5C1F7}" dt="2024-01-30T02:43:42.115" v="706" actId="478"/>
        <pc:sldMkLst>
          <pc:docMk/>
          <pc:sldMk cId="1555503904" sldId="500"/>
        </pc:sldMkLst>
        <pc:spChg chg="add mod">
          <ac:chgData name="Kevin Hernandez Lichtl" userId="1972ab5e-5eb3-44d7-8806-f0fa61fe4a33" providerId="ADAL" clId="{C8D8BB7B-10A8-4C46-8956-E20027C5C1F7}" dt="2024-01-30T02:43:15.863" v="680" actId="1076"/>
          <ac:spMkLst>
            <pc:docMk/>
            <pc:sldMk cId="1555503904" sldId="500"/>
            <ac:spMk id="4" creationId="{AF71C49B-3952-B3E4-CAF3-EFD0BD061ED3}"/>
          </ac:spMkLst>
        </pc:spChg>
        <pc:spChg chg="add del mod">
          <ac:chgData name="Kevin Hernandez Lichtl" userId="1972ab5e-5eb3-44d7-8806-f0fa61fe4a33" providerId="ADAL" clId="{C8D8BB7B-10A8-4C46-8956-E20027C5C1F7}" dt="2024-01-30T02:43:27.403" v="703" actId="478"/>
          <ac:spMkLst>
            <pc:docMk/>
            <pc:sldMk cId="1555503904" sldId="500"/>
            <ac:spMk id="9" creationId="{4447A07B-BB1A-73A6-4994-F5055E5F478D}"/>
          </ac:spMkLst>
        </pc:spChg>
        <pc:spChg chg="add del mod">
          <ac:chgData name="Kevin Hernandez Lichtl" userId="1972ab5e-5eb3-44d7-8806-f0fa61fe4a33" providerId="ADAL" clId="{C8D8BB7B-10A8-4C46-8956-E20027C5C1F7}" dt="2024-01-30T02:43:42.115" v="706" actId="478"/>
          <ac:spMkLst>
            <pc:docMk/>
            <pc:sldMk cId="1555503904" sldId="500"/>
            <ac:spMk id="10" creationId="{7F25C93F-BDC2-9BDF-44DB-86488F6D5B64}"/>
          </ac:spMkLst>
        </pc:spChg>
      </pc:sldChg>
      <pc:sldChg chg="addSp delSp modSp mod ord modShow">
        <pc:chgData name="Kevin Hernandez Lichtl" userId="1972ab5e-5eb3-44d7-8806-f0fa61fe4a33" providerId="ADAL" clId="{C8D8BB7B-10A8-4C46-8956-E20027C5C1F7}" dt="2024-01-30T03:01:02.527" v="750"/>
        <pc:sldMkLst>
          <pc:docMk/>
          <pc:sldMk cId="3496316918" sldId="501"/>
        </pc:sldMkLst>
        <pc:spChg chg="mod">
          <ac:chgData name="Kevin Hernandez Lichtl" userId="1972ab5e-5eb3-44d7-8806-f0fa61fe4a33" providerId="ADAL" clId="{C8D8BB7B-10A8-4C46-8956-E20027C5C1F7}" dt="2024-01-30T03:00:51.598" v="748" actId="404"/>
          <ac:spMkLst>
            <pc:docMk/>
            <pc:sldMk cId="3496316918" sldId="501"/>
            <ac:spMk id="24" creationId="{8814A5B1-8C8B-4CBB-B7F7-8C1DCB781AE8}"/>
          </ac:spMkLst>
        </pc:spChg>
        <pc:picChg chg="add del mod">
          <ac:chgData name="Kevin Hernandez Lichtl" userId="1972ab5e-5eb3-44d7-8806-f0fa61fe4a33" providerId="ADAL" clId="{C8D8BB7B-10A8-4C46-8956-E20027C5C1F7}" dt="2024-01-30T03:00:44.899" v="744" actId="478"/>
          <ac:picMkLst>
            <pc:docMk/>
            <pc:sldMk cId="3496316918" sldId="501"/>
            <ac:picMk id="3" creationId="{C51A150E-C94C-E8AD-5655-BF1A33346446}"/>
          </ac:picMkLst>
        </pc:picChg>
      </pc:sldChg>
      <pc:sldChg chg="modSp add del mod">
        <pc:chgData name="Kevin Hernandez Lichtl" userId="1972ab5e-5eb3-44d7-8806-f0fa61fe4a33" providerId="ADAL" clId="{C8D8BB7B-10A8-4C46-8956-E20027C5C1F7}" dt="2024-01-30T02:40:52.004" v="622" actId="2696"/>
        <pc:sldMkLst>
          <pc:docMk/>
          <pc:sldMk cId="67074635" sldId="502"/>
        </pc:sldMkLst>
        <pc:spChg chg="mod">
          <ac:chgData name="Kevin Hernandez Lichtl" userId="1972ab5e-5eb3-44d7-8806-f0fa61fe4a33" providerId="ADAL" clId="{C8D8BB7B-10A8-4C46-8956-E20027C5C1F7}" dt="2024-01-30T02:40:49.406" v="621" actId="20577"/>
          <ac:spMkLst>
            <pc:docMk/>
            <pc:sldMk cId="67074635" sldId="502"/>
            <ac:spMk id="9" creationId="{4447A07B-BB1A-73A6-4994-F5055E5F478D}"/>
          </ac:spMkLst>
        </pc:spChg>
      </pc:sldChg>
      <pc:sldChg chg="add">
        <pc:chgData name="Kevin Hernandez Lichtl" userId="1972ab5e-5eb3-44d7-8806-f0fa61fe4a33" providerId="ADAL" clId="{C8D8BB7B-10A8-4C46-8956-E20027C5C1F7}" dt="2024-01-30T02:43:36.965" v="705" actId="2890"/>
        <pc:sldMkLst>
          <pc:docMk/>
          <pc:sldMk cId="1933035291" sldId="504"/>
        </pc:sldMkLst>
      </pc:sldChg>
      <pc:sldChg chg="delSp mod modAnim">
        <pc:chgData name="Kevin Hernandez Lichtl" userId="1972ab5e-5eb3-44d7-8806-f0fa61fe4a33" providerId="ADAL" clId="{C8D8BB7B-10A8-4C46-8956-E20027C5C1F7}" dt="2024-01-30T04:07:48.318" v="1159"/>
        <pc:sldMkLst>
          <pc:docMk/>
          <pc:sldMk cId="2229637590" sldId="504"/>
        </pc:sldMkLst>
        <pc:spChg chg="del">
          <ac:chgData name="Kevin Hernandez Lichtl" userId="1972ab5e-5eb3-44d7-8806-f0fa61fe4a33" providerId="ADAL" clId="{C8D8BB7B-10A8-4C46-8956-E20027C5C1F7}" dt="2024-01-30T04:04:53.404" v="1098" actId="478"/>
          <ac:spMkLst>
            <pc:docMk/>
            <pc:sldMk cId="2229637590" sldId="504"/>
            <ac:spMk id="4" creationId="{AF71C49B-3952-B3E4-CAF3-EFD0BD061ED3}"/>
          </ac:spMkLst>
        </pc:spChg>
        <pc:spChg chg="del">
          <ac:chgData name="Kevin Hernandez Lichtl" userId="1972ab5e-5eb3-44d7-8806-f0fa61fe4a33" providerId="ADAL" clId="{C8D8BB7B-10A8-4C46-8956-E20027C5C1F7}" dt="2024-01-30T04:04:54.132" v="1099" actId="478"/>
          <ac:spMkLst>
            <pc:docMk/>
            <pc:sldMk cId="2229637590" sldId="504"/>
            <ac:spMk id="10" creationId="{7F25C93F-BDC2-9BDF-44DB-86488F6D5B64}"/>
          </ac:spMkLst>
        </pc:spChg>
      </pc:sldChg>
      <pc:sldChg chg="addSp delSp modSp add mod ord modAnim">
        <pc:chgData name="Kevin Hernandez Lichtl" userId="1972ab5e-5eb3-44d7-8806-f0fa61fe4a33" providerId="ADAL" clId="{C8D8BB7B-10A8-4C46-8956-E20027C5C1F7}" dt="2024-01-30T04:06:11.629" v="1141" actId="20577"/>
        <pc:sldMkLst>
          <pc:docMk/>
          <pc:sldMk cId="549037803" sldId="505"/>
        </pc:sldMkLst>
        <pc:spChg chg="add mod">
          <ac:chgData name="Kevin Hernandez Lichtl" userId="1972ab5e-5eb3-44d7-8806-f0fa61fe4a33" providerId="ADAL" clId="{C8D8BB7B-10A8-4C46-8956-E20027C5C1F7}" dt="2024-01-30T04:06:11.629" v="1141" actId="20577"/>
          <ac:spMkLst>
            <pc:docMk/>
            <pc:sldMk cId="549037803" sldId="505"/>
            <ac:spMk id="8" creationId="{81B4B63E-9FA8-F893-7380-3FA2548B4944}"/>
          </ac:spMkLst>
        </pc:spChg>
        <pc:spChg chg="del mod">
          <ac:chgData name="Kevin Hernandez Lichtl" userId="1972ab5e-5eb3-44d7-8806-f0fa61fe4a33" providerId="ADAL" clId="{C8D8BB7B-10A8-4C46-8956-E20027C5C1F7}" dt="2024-01-30T03:16:40.298" v="829" actId="478"/>
          <ac:spMkLst>
            <pc:docMk/>
            <pc:sldMk cId="549037803" sldId="505"/>
            <ac:spMk id="25" creationId="{2DDEB2F7-B8E8-4D00-846B-82971FE63277}"/>
          </ac:spMkLst>
        </pc:spChg>
        <pc:spChg chg="del">
          <ac:chgData name="Kevin Hernandez Lichtl" userId="1972ab5e-5eb3-44d7-8806-f0fa61fe4a33" providerId="ADAL" clId="{C8D8BB7B-10A8-4C46-8956-E20027C5C1F7}" dt="2024-01-30T03:01:22.170" v="751" actId="478"/>
          <ac:spMkLst>
            <pc:docMk/>
            <pc:sldMk cId="549037803" sldId="505"/>
            <ac:spMk id="38" creationId="{D91A8419-44AB-4517-904B-D1281E3E85FA}"/>
          </ac:spMkLst>
        </pc:spChg>
        <pc:picChg chg="del">
          <ac:chgData name="Kevin Hernandez Lichtl" userId="1972ab5e-5eb3-44d7-8806-f0fa61fe4a33" providerId="ADAL" clId="{C8D8BB7B-10A8-4C46-8956-E20027C5C1F7}" dt="2024-01-30T03:02:10.964" v="759" actId="478"/>
          <ac:picMkLst>
            <pc:docMk/>
            <pc:sldMk cId="549037803" sldId="505"/>
            <ac:picMk id="3" creationId="{C51A150E-C94C-E8AD-5655-BF1A33346446}"/>
          </ac:picMkLst>
        </pc:picChg>
        <pc:picChg chg="add mod ord">
          <ac:chgData name="Kevin Hernandez Lichtl" userId="1972ab5e-5eb3-44d7-8806-f0fa61fe4a33" providerId="ADAL" clId="{C8D8BB7B-10A8-4C46-8956-E20027C5C1F7}" dt="2024-01-30T03:03:58.613" v="823" actId="1076"/>
          <ac:picMkLst>
            <pc:docMk/>
            <pc:sldMk cId="549037803" sldId="505"/>
            <ac:picMk id="7" creationId="{A656F3BA-41DB-BA18-FFC3-419C2933C55C}"/>
          </ac:picMkLst>
        </pc:picChg>
        <pc:picChg chg="add del">
          <ac:chgData name="Kevin Hernandez Lichtl" userId="1972ab5e-5eb3-44d7-8806-f0fa61fe4a33" providerId="ADAL" clId="{C8D8BB7B-10A8-4C46-8956-E20027C5C1F7}" dt="2024-01-30T03:01:46.245" v="753" actId="478"/>
          <ac:picMkLst>
            <pc:docMk/>
            <pc:sldMk cId="549037803" sldId="505"/>
            <ac:picMk id="1026" creationId="{4DC1D6D7-4AF0-5CA3-6082-5BB475DFF0D7}"/>
          </ac:picMkLst>
        </pc:picChg>
        <pc:cxnChg chg="del mod">
          <ac:chgData name="Kevin Hernandez Lichtl" userId="1972ab5e-5eb3-44d7-8806-f0fa61fe4a33" providerId="ADAL" clId="{C8D8BB7B-10A8-4C46-8956-E20027C5C1F7}" dt="2024-01-30T03:04:01.472" v="824" actId="478"/>
          <ac:cxnSpMkLst>
            <pc:docMk/>
            <pc:sldMk cId="549037803" sldId="505"/>
            <ac:cxnSpMk id="39" creationId="{A467D95B-0BB9-4959-BA37-F5F5735B5A22}"/>
          </ac:cxnSpMkLst>
        </pc:cxnChg>
      </pc:sldChg>
      <pc:sldChg chg="add del">
        <pc:chgData name="Kevin Hernandez Lichtl" userId="1972ab5e-5eb3-44d7-8806-f0fa61fe4a33" providerId="ADAL" clId="{C8D8BB7B-10A8-4C46-8956-E20027C5C1F7}" dt="2024-01-30T02:51:36.428" v="729" actId="2696"/>
        <pc:sldMkLst>
          <pc:docMk/>
          <pc:sldMk cId="1153837018" sldId="505"/>
        </pc:sldMkLst>
      </pc:sldChg>
      <pc:sldChg chg="addSp delSp modSp mod">
        <pc:chgData name="Kevin Hernandez Lichtl" userId="1972ab5e-5eb3-44d7-8806-f0fa61fe4a33" providerId="ADAL" clId="{C8D8BB7B-10A8-4C46-8956-E20027C5C1F7}" dt="2024-01-30T04:40:13.160" v="1379" actId="20577"/>
        <pc:sldMkLst>
          <pc:docMk/>
          <pc:sldMk cId="837076750" sldId="506"/>
        </pc:sldMkLst>
        <pc:spChg chg="add mod">
          <ac:chgData name="Kevin Hernandez Lichtl" userId="1972ab5e-5eb3-44d7-8806-f0fa61fe4a33" providerId="ADAL" clId="{C8D8BB7B-10A8-4C46-8956-E20027C5C1F7}" dt="2024-01-30T04:18:59.816" v="1299"/>
          <ac:spMkLst>
            <pc:docMk/>
            <pc:sldMk cId="837076750" sldId="506"/>
            <ac:spMk id="2" creationId="{E1D2A707-59C1-A0D1-489C-C1A1F6A8C9FE}"/>
          </ac:spMkLst>
        </pc:spChg>
        <pc:spChg chg="add mod">
          <ac:chgData name="Kevin Hernandez Lichtl" userId="1972ab5e-5eb3-44d7-8806-f0fa61fe4a33" providerId="ADAL" clId="{C8D8BB7B-10A8-4C46-8956-E20027C5C1F7}" dt="2024-01-30T04:22:13.107" v="1316" actId="208"/>
          <ac:spMkLst>
            <pc:docMk/>
            <pc:sldMk cId="837076750" sldId="506"/>
            <ac:spMk id="3" creationId="{7C948D57-EBB2-C168-4018-D45C69D29C23}"/>
          </ac:spMkLst>
        </pc:spChg>
        <pc:spChg chg="del">
          <ac:chgData name="Kevin Hernandez Lichtl" userId="1972ab5e-5eb3-44d7-8806-f0fa61fe4a33" providerId="ADAL" clId="{C8D8BB7B-10A8-4C46-8956-E20027C5C1F7}" dt="2024-01-30T04:19:01.574" v="1300" actId="478"/>
          <ac:spMkLst>
            <pc:docMk/>
            <pc:sldMk cId="837076750" sldId="506"/>
            <ac:spMk id="87" creationId="{64833007-3680-4FAE-A43C-ADC43353ED90}"/>
          </ac:spMkLst>
        </pc:spChg>
        <pc:spChg chg="mod">
          <ac:chgData name="Kevin Hernandez Lichtl" userId="1972ab5e-5eb3-44d7-8806-f0fa61fe4a33" providerId="ADAL" clId="{C8D8BB7B-10A8-4C46-8956-E20027C5C1F7}" dt="2024-01-30T04:28:35.650" v="1324" actId="1076"/>
          <ac:spMkLst>
            <pc:docMk/>
            <pc:sldMk cId="837076750" sldId="506"/>
            <ac:spMk id="88" creationId="{83381D4F-8C9E-4536-9621-7DE1C07C800E}"/>
          </ac:spMkLst>
        </pc:spChg>
        <pc:spChg chg="ord">
          <ac:chgData name="Kevin Hernandez Lichtl" userId="1972ab5e-5eb3-44d7-8806-f0fa61fe4a33" providerId="ADAL" clId="{C8D8BB7B-10A8-4C46-8956-E20027C5C1F7}" dt="2024-01-30T04:22:25.301" v="1317" actId="166"/>
          <ac:spMkLst>
            <pc:docMk/>
            <pc:sldMk cId="837076750" sldId="506"/>
            <ac:spMk id="90" creationId="{75EC0281-6A87-4598-8EC9-703B7B4607B9}"/>
          </ac:spMkLst>
        </pc:spChg>
        <pc:spChg chg="mod">
          <ac:chgData name="Kevin Hernandez Lichtl" userId="1972ab5e-5eb3-44d7-8806-f0fa61fe4a33" providerId="ADAL" clId="{C8D8BB7B-10A8-4C46-8956-E20027C5C1F7}" dt="2024-01-30T04:40:13.160" v="1379" actId="20577"/>
          <ac:spMkLst>
            <pc:docMk/>
            <pc:sldMk cId="837076750" sldId="506"/>
            <ac:spMk id="111" creationId="{0EB4B5CD-7BC0-412D-845C-2386D9D6BFAA}"/>
          </ac:spMkLst>
        </pc:spChg>
      </pc:sldChg>
      <pc:sldChg chg="add del">
        <pc:chgData name="Kevin Hernandez Lichtl" userId="1972ab5e-5eb3-44d7-8806-f0fa61fe4a33" providerId="ADAL" clId="{C8D8BB7B-10A8-4C46-8956-E20027C5C1F7}" dt="2024-01-30T02:51:38.778" v="730" actId="2696"/>
        <pc:sldMkLst>
          <pc:docMk/>
          <pc:sldMk cId="2518777216" sldId="506"/>
        </pc:sldMkLst>
      </pc:sldChg>
      <pc:sldChg chg="modSp mod">
        <pc:chgData name="Kevin Hernandez Lichtl" userId="1972ab5e-5eb3-44d7-8806-f0fa61fe4a33" providerId="ADAL" clId="{C8D8BB7B-10A8-4C46-8956-E20027C5C1F7}" dt="2024-01-30T04:12:34.742" v="1225" actId="14100"/>
        <pc:sldMkLst>
          <pc:docMk/>
          <pc:sldMk cId="1776227605" sldId="508"/>
        </pc:sldMkLst>
        <pc:spChg chg="mod">
          <ac:chgData name="Kevin Hernandez Lichtl" userId="1972ab5e-5eb3-44d7-8806-f0fa61fe4a33" providerId="ADAL" clId="{C8D8BB7B-10A8-4C46-8956-E20027C5C1F7}" dt="2024-01-30T04:10:27.686" v="1162" actId="208"/>
          <ac:spMkLst>
            <pc:docMk/>
            <pc:sldMk cId="1776227605" sldId="508"/>
            <ac:spMk id="10" creationId="{64198423-34B1-4807-B197-E4092C32ED7D}"/>
          </ac:spMkLst>
        </pc:spChg>
        <pc:spChg chg="mod">
          <ac:chgData name="Kevin Hernandez Lichtl" userId="1972ab5e-5eb3-44d7-8806-f0fa61fe4a33" providerId="ADAL" clId="{C8D8BB7B-10A8-4C46-8956-E20027C5C1F7}" dt="2024-01-30T04:12:34.742" v="1225" actId="14100"/>
          <ac:spMkLst>
            <pc:docMk/>
            <pc:sldMk cId="1776227605" sldId="508"/>
            <ac:spMk id="16" creationId="{5F847FF7-5C7A-F343-E566-FC9615AF5E65}"/>
          </ac:spMkLst>
        </pc:spChg>
        <pc:picChg chg="mod">
          <ac:chgData name="Kevin Hernandez Lichtl" userId="1972ab5e-5eb3-44d7-8806-f0fa61fe4a33" providerId="ADAL" clId="{C8D8BB7B-10A8-4C46-8956-E20027C5C1F7}" dt="2024-01-30T04:10:21.627" v="1161" actId="208"/>
          <ac:picMkLst>
            <pc:docMk/>
            <pc:sldMk cId="1776227605" sldId="508"/>
            <ac:picMk id="9" creationId="{8BFC200B-DFDE-40A7-A395-29943BDEF97E}"/>
          </ac:picMkLst>
        </pc:picChg>
        <pc:cxnChg chg="mod">
          <ac:chgData name="Kevin Hernandez Lichtl" userId="1972ab5e-5eb3-44d7-8806-f0fa61fe4a33" providerId="ADAL" clId="{C8D8BB7B-10A8-4C46-8956-E20027C5C1F7}" dt="2024-01-30T04:12:34.742" v="1225" actId="14100"/>
          <ac:cxnSpMkLst>
            <pc:docMk/>
            <pc:sldMk cId="1776227605" sldId="508"/>
            <ac:cxnSpMk id="19" creationId="{51C25AA2-ED2C-A56C-6771-8FD1BF00FC24}"/>
          </ac:cxnSpMkLst>
        </pc:cxnChg>
      </pc:sldChg>
      <pc:sldChg chg="addSp delSp modSp mod">
        <pc:chgData name="Kevin Hernandez Lichtl" userId="1972ab5e-5eb3-44d7-8806-f0fa61fe4a33" providerId="ADAL" clId="{C8D8BB7B-10A8-4C46-8956-E20027C5C1F7}" dt="2024-01-30T04:14:21.389" v="1294" actId="14100"/>
        <pc:sldMkLst>
          <pc:docMk/>
          <pc:sldMk cId="973485297" sldId="509"/>
        </pc:sldMkLst>
        <pc:spChg chg="mod">
          <ac:chgData name="Kevin Hernandez Lichtl" userId="1972ab5e-5eb3-44d7-8806-f0fa61fe4a33" providerId="ADAL" clId="{C8D8BB7B-10A8-4C46-8956-E20027C5C1F7}" dt="2024-01-30T04:14:16.351" v="1292" actId="1076"/>
          <ac:spMkLst>
            <pc:docMk/>
            <pc:sldMk cId="973485297" sldId="509"/>
            <ac:spMk id="3" creationId="{CF291B1C-1E89-56D8-D547-2AF3A77A9BDA}"/>
          </ac:spMkLst>
        </pc:spChg>
        <pc:spChg chg="add mod">
          <ac:chgData name="Kevin Hernandez Lichtl" userId="1972ab5e-5eb3-44d7-8806-f0fa61fe4a33" providerId="ADAL" clId="{C8D8BB7B-10A8-4C46-8956-E20027C5C1F7}" dt="2024-01-30T04:13:57.630" v="1286" actId="1076"/>
          <ac:spMkLst>
            <pc:docMk/>
            <pc:sldMk cId="973485297" sldId="509"/>
            <ac:spMk id="17" creationId="{CB3FCF84-A7FB-407A-CE10-DF398D1D6EE9}"/>
          </ac:spMkLst>
        </pc:spChg>
        <pc:spChg chg="add del mod">
          <ac:chgData name="Kevin Hernandez Lichtl" userId="1972ab5e-5eb3-44d7-8806-f0fa61fe4a33" providerId="ADAL" clId="{C8D8BB7B-10A8-4C46-8956-E20027C5C1F7}" dt="2024-01-30T04:13:36.033" v="1278" actId="478"/>
          <ac:spMkLst>
            <pc:docMk/>
            <pc:sldMk cId="973485297" sldId="509"/>
            <ac:spMk id="27" creationId="{6E08CD01-EAF8-2382-A4BB-0F771A4C5F33}"/>
          </ac:spMkLst>
        </pc:spChg>
        <pc:cxnChg chg="mod">
          <ac:chgData name="Kevin Hernandez Lichtl" userId="1972ab5e-5eb3-44d7-8806-f0fa61fe4a33" providerId="ADAL" clId="{C8D8BB7B-10A8-4C46-8956-E20027C5C1F7}" dt="2024-01-30T04:14:21.389" v="1294" actId="14100"/>
          <ac:cxnSpMkLst>
            <pc:docMk/>
            <pc:sldMk cId="973485297" sldId="509"/>
            <ac:cxnSpMk id="8" creationId="{4184211B-A9D9-D31D-107A-62013E75DFBF}"/>
          </ac:cxnSpMkLst>
        </pc:cxnChg>
        <pc:cxnChg chg="add mod">
          <ac:chgData name="Kevin Hernandez Lichtl" userId="1972ab5e-5eb3-44d7-8806-f0fa61fe4a33" providerId="ADAL" clId="{C8D8BB7B-10A8-4C46-8956-E20027C5C1F7}" dt="2024-01-30T04:14:18.526" v="1293" actId="14100"/>
          <ac:cxnSpMkLst>
            <pc:docMk/>
            <pc:sldMk cId="973485297" sldId="509"/>
            <ac:cxnSpMk id="11" creationId="{56F065F3-0CFE-4D33-703B-46C53B475119}"/>
          </ac:cxnSpMkLst>
        </pc:cxnChg>
        <pc:cxnChg chg="add mod">
          <ac:chgData name="Kevin Hernandez Lichtl" userId="1972ab5e-5eb3-44d7-8806-f0fa61fe4a33" providerId="ADAL" clId="{C8D8BB7B-10A8-4C46-8956-E20027C5C1F7}" dt="2024-01-30T04:14:02.826" v="1288" actId="14100"/>
          <ac:cxnSpMkLst>
            <pc:docMk/>
            <pc:sldMk cId="973485297" sldId="509"/>
            <ac:cxnSpMk id="21" creationId="{F538D347-2230-0689-0EB6-4143035D36CD}"/>
          </ac:cxnSpMkLst>
        </pc:cxnChg>
        <pc:cxnChg chg="add mod">
          <ac:chgData name="Kevin Hernandez Lichtl" userId="1972ab5e-5eb3-44d7-8806-f0fa61fe4a33" providerId="ADAL" clId="{C8D8BB7B-10A8-4C46-8956-E20027C5C1F7}" dt="2024-01-30T04:14:00.549" v="1287" actId="14100"/>
          <ac:cxnSpMkLst>
            <pc:docMk/>
            <pc:sldMk cId="973485297" sldId="509"/>
            <ac:cxnSpMk id="24" creationId="{8D45FEB9-D9F9-5E6C-DDC9-9069C6C92017}"/>
          </ac:cxnSpMkLst>
        </pc:cxnChg>
        <pc:cxnChg chg="add del mod">
          <ac:chgData name="Kevin Hernandez Lichtl" userId="1972ab5e-5eb3-44d7-8806-f0fa61fe4a33" providerId="ADAL" clId="{C8D8BB7B-10A8-4C46-8956-E20027C5C1F7}" dt="2024-01-30T04:13:36.670" v="1279" actId="478"/>
          <ac:cxnSpMkLst>
            <pc:docMk/>
            <pc:sldMk cId="973485297" sldId="509"/>
            <ac:cxnSpMk id="28" creationId="{7F9ADADA-5C3F-BD45-265C-39F3051F9F63}"/>
          </ac:cxnSpMkLst>
        </pc:cxnChg>
      </pc:sldChg>
      <pc:sldChg chg="modSp mod">
        <pc:chgData name="Kevin Hernandez Lichtl" userId="1972ab5e-5eb3-44d7-8806-f0fa61fe4a33" providerId="ADAL" clId="{C8D8BB7B-10A8-4C46-8956-E20027C5C1F7}" dt="2024-01-30T04:12:47.260" v="1249" actId="14100"/>
        <pc:sldMkLst>
          <pc:docMk/>
          <pc:sldMk cId="222881593" sldId="510"/>
        </pc:sldMkLst>
        <pc:spChg chg="mod">
          <ac:chgData name="Kevin Hernandez Lichtl" userId="1972ab5e-5eb3-44d7-8806-f0fa61fe4a33" providerId="ADAL" clId="{C8D8BB7B-10A8-4C46-8956-E20027C5C1F7}" dt="2024-01-30T04:12:47.260" v="1249" actId="14100"/>
          <ac:spMkLst>
            <pc:docMk/>
            <pc:sldMk cId="222881593" sldId="510"/>
            <ac:spMk id="9" creationId="{42DEACCE-E16D-63F3-911C-DFBE167A2166}"/>
          </ac:spMkLst>
        </pc:spChg>
        <pc:cxnChg chg="mod">
          <ac:chgData name="Kevin Hernandez Lichtl" userId="1972ab5e-5eb3-44d7-8806-f0fa61fe4a33" providerId="ADAL" clId="{C8D8BB7B-10A8-4C46-8956-E20027C5C1F7}" dt="2024-01-30T04:12:47.260" v="1249" actId="14100"/>
          <ac:cxnSpMkLst>
            <pc:docMk/>
            <pc:sldMk cId="222881593" sldId="510"/>
            <ac:cxnSpMk id="10" creationId="{6C0B8830-BA1C-753F-CF23-2D341E7F7C3F}"/>
          </ac:cxnSpMkLst>
        </pc:cxnChg>
      </pc:sldChg>
      <pc:sldChg chg="modSp mod">
        <pc:chgData name="Kevin Hernandez Lichtl" userId="1972ab5e-5eb3-44d7-8806-f0fa61fe4a33" providerId="ADAL" clId="{C8D8BB7B-10A8-4C46-8956-E20027C5C1F7}" dt="2024-01-30T04:15:46.244" v="1298" actId="14100"/>
        <pc:sldMkLst>
          <pc:docMk/>
          <pc:sldMk cId="747786939" sldId="511"/>
        </pc:sldMkLst>
        <pc:spChg chg="mod">
          <ac:chgData name="Kevin Hernandez Lichtl" userId="1972ab5e-5eb3-44d7-8806-f0fa61fe4a33" providerId="ADAL" clId="{C8D8BB7B-10A8-4C46-8956-E20027C5C1F7}" dt="2024-01-30T04:09:50.895" v="1160" actId="20577"/>
          <ac:spMkLst>
            <pc:docMk/>
            <pc:sldMk cId="747786939" sldId="511"/>
            <ac:spMk id="8" creationId="{D7F1EC6C-6745-372E-1C9B-1109E48947C2}"/>
          </ac:spMkLst>
        </pc:spChg>
        <pc:spChg chg="mod">
          <ac:chgData name="Kevin Hernandez Lichtl" userId="1972ab5e-5eb3-44d7-8806-f0fa61fe4a33" providerId="ADAL" clId="{C8D8BB7B-10A8-4C46-8956-E20027C5C1F7}" dt="2024-01-30T04:15:46.244" v="1298" actId="14100"/>
          <ac:spMkLst>
            <pc:docMk/>
            <pc:sldMk cId="747786939" sldId="511"/>
            <ac:spMk id="9" creationId="{E0A656B0-0764-3DBF-D1F4-7BCCE058BF5A}"/>
          </ac:spMkLst>
        </pc:spChg>
        <pc:picChg chg="mod">
          <ac:chgData name="Kevin Hernandez Lichtl" userId="1972ab5e-5eb3-44d7-8806-f0fa61fe4a33" providerId="ADAL" clId="{C8D8BB7B-10A8-4C46-8956-E20027C5C1F7}" dt="2024-01-30T04:15:40.413" v="1297" actId="1076"/>
          <ac:picMkLst>
            <pc:docMk/>
            <pc:sldMk cId="747786939" sldId="511"/>
            <ac:picMk id="7" creationId="{25650C79-0168-4C2D-81B5-960A93CED42D}"/>
          </ac:picMkLst>
        </pc:picChg>
        <pc:cxnChg chg="mod">
          <ac:chgData name="Kevin Hernandez Lichtl" userId="1972ab5e-5eb3-44d7-8806-f0fa61fe4a33" providerId="ADAL" clId="{C8D8BB7B-10A8-4C46-8956-E20027C5C1F7}" dt="2024-01-30T04:15:46.244" v="1298" actId="14100"/>
          <ac:cxnSpMkLst>
            <pc:docMk/>
            <pc:sldMk cId="747786939" sldId="511"/>
            <ac:cxnSpMk id="10" creationId="{7224EC2A-9B41-EEEF-58C9-980D2BD78D4E}"/>
          </ac:cxnSpMkLst>
        </pc:cxnChg>
      </pc:sldChg>
      <pc:sldChg chg="delSp add del mod">
        <pc:chgData name="Kevin Hernandez Lichtl" userId="1972ab5e-5eb3-44d7-8806-f0fa61fe4a33" providerId="ADAL" clId="{C8D8BB7B-10A8-4C46-8956-E20027C5C1F7}" dt="2024-01-30T03:25:07.331" v="889" actId="47"/>
        <pc:sldMkLst>
          <pc:docMk/>
          <pc:sldMk cId="1240416444" sldId="512"/>
        </pc:sldMkLst>
        <pc:grpChg chg="del">
          <ac:chgData name="Kevin Hernandez Lichtl" userId="1972ab5e-5eb3-44d7-8806-f0fa61fe4a33" providerId="ADAL" clId="{C8D8BB7B-10A8-4C46-8956-E20027C5C1F7}" dt="2024-01-30T03:24:35.856" v="883" actId="21"/>
          <ac:grpSpMkLst>
            <pc:docMk/>
            <pc:sldMk cId="1240416444" sldId="512"/>
            <ac:grpSpMk id="3" creationId="{70F07C03-E404-4DE4-96B7-C4BFB0F8E1A9}"/>
          </ac:grpSpMkLst>
        </pc:grpChg>
      </pc:sldChg>
      <pc:sldChg chg="addSp delSp modSp add mod">
        <pc:chgData name="Kevin Hernandez Lichtl" userId="1972ab5e-5eb3-44d7-8806-f0fa61fe4a33" providerId="ADAL" clId="{C8D8BB7B-10A8-4C46-8956-E20027C5C1F7}" dt="2024-01-30T04:06:06.597" v="1128" actId="20577"/>
        <pc:sldMkLst>
          <pc:docMk/>
          <pc:sldMk cId="2590183855" sldId="513"/>
        </pc:sldMkLst>
        <pc:spChg chg="add mod">
          <ac:chgData name="Kevin Hernandez Lichtl" userId="1972ab5e-5eb3-44d7-8806-f0fa61fe4a33" providerId="ADAL" clId="{C8D8BB7B-10A8-4C46-8956-E20027C5C1F7}" dt="2024-01-30T03:19:14.453" v="872" actId="20577"/>
          <ac:spMkLst>
            <pc:docMk/>
            <pc:sldMk cId="2590183855" sldId="513"/>
            <ac:spMk id="3" creationId="{DE1BC8F8-0068-74B3-0ED0-CF59A0DC6560}"/>
          </ac:spMkLst>
        </pc:spChg>
        <pc:spChg chg="add mod">
          <ac:chgData name="Kevin Hernandez Lichtl" userId="1972ab5e-5eb3-44d7-8806-f0fa61fe4a33" providerId="ADAL" clId="{C8D8BB7B-10A8-4C46-8956-E20027C5C1F7}" dt="2024-01-30T03:19:11.266" v="871" actId="1076"/>
          <ac:spMkLst>
            <pc:docMk/>
            <pc:sldMk cId="2590183855" sldId="513"/>
            <ac:spMk id="4" creationId="{C4CFAA03-BC78-B7F0-C5BC-8EEEDBFE77DE}"/>
          </ac:spMkLst>
        </pc:spChg>
        <pc:spChg chg="mod">
          <ac:chgData name="Kevin Hernandez Lichtl" userId="1972ab5e-5eb3-44d7-8806-f0fa61fe4a33" providerId="ADAL" clId="{C8D8BB7B-10A8-4C46-8956-E20027C5C1F7}" dt="2024-01-30T04:06:06.597" v="1128" actId="20577"/>
          <ac:spMkLst>
            <pc:docMk/>
            <pc:sldMk cId="2590183855" sldId="513"/>
            <ac:spMk id="8" creationId="{81B4B63E-9FA8-F893-7380-3FA2548B4944}"/>
          </ac:spMkLst>
        </pc:spChg>
        <pc:spChg chg="add mod">
          <ac:chgData name="Kevin Hernandez Lichtl" userId="1972ab5e-5eb3-44d7-8806-f0fa61fe4a33" providerId="ADAL" clId="{C8D8BB7B-10A8-4C46-8956-E20027C5C1F7}" dt="2024-01-30T03:26:34.778" v="909" actId="207"/>
          <ac:spMkLst>
            <pc:docMk/>
            <pc:sldMk cId="2590183855" sldId="513"/>
            <ac:spMk id="9" creationId="{329F1C93-AA68-DC68-AA5E-FFDBB8E07E09}"/>
          </ac:spMkLst>
        </pc:spChg>
        <pc:spChg chg="mod ord">
          <ac:chgData name="Kevin Hernandez Lichtl" userId="1972ab5e-5eb3-44d7-8806-f0fa61fe4a33" providerId="ADAL" clId="{C8D8BB7B-10A8-4C46-8956-E20027C5C1F7}" dt="2024-01-30T03:31:55.796" v="967" actId="208"/>
          <ac:spMkLst>
            <pc:docMk/>
            <pc:sldMk cId="2590183855" sldId="513"/>
            <ac:spMk id="11" creationId="{0F8231EF-B0D7-4851-52A7-F54B011FB9E7}"/>
          </ac:spMkLst>
        </pc:spChg>
        <pc:spChg chg="add del">
          <ac:chgData name="Kevin Hernandez Lichtl" userId="1972ab5e-5eb3-44d7-8806-f0fa61fe4a33" providerId="ADAL" clId="{C8D8BB7B-10A8-4C46-8956-E20027C5C1F7}" dt="2024-01-30T03:29:47.260" v="914" actId="478"/>
          <ac:spMkLst>
            <pc:docMk/>
            <pc:sldMk cId="2590183855" sldId="513"/>
            <ac:spMk id="12" creationId="{81E5AC86-A015-6225-00EA-6B36855F78C0}"/>
          </ac:spMkLst>
        </pc:spChg>
        <pc:spChg chg="del mod ord">
          <ac:chgData name="Kevin Hernandez Lichtl" userId="1972ab5e-5eb3-44d7-8806-f0fa61fe4a33" providerId="ADAL" clId="{C8D8BB7B-10A8-4C46-8956-E20027C5C1F7}" dt="2024-01-30T03:26:20.153" v="907" actId="478"/>
          <ac:spMkLst>
            <pc:docMk/>
            <pc:sldMk cId="2590183855" sldId="513"/>
            <ac:spMk id="13" creationId="{18293311-D851-F7BD-4797-BEDA9954406C}"/>
          </ac:spMkLst>
        </pc:spChg>
      </pc:sldChg>
      <pc:sldChg chg="addSp delSp modSp add mod">
        <pc:chgData name="Kevin Hernandez Lichtl" userId="1972ab5e-5eb3-44d7-8806-f0fa61fe4a33" providerId="ADAL" clId="{C8D8BB7B-10A8-4C46-8956-E20027C5C1F7}" dt="2024-01-30T04:06:17.003" v="1154" actId="20577"/>
        <pc:sldMkLst>
          <pc:docMk/>
          <pc:sldMk cId="1622184080" sldId="514"/>
        </pc:sldMkLst>
        <pc:spChg chg="del">
          <ac:chgData name="Kevin Hernandez Lichtl" userId="1972ab5e-5eb3-44d7-8806-f0fa61fe4a33" providerId="ADAL" clId="{C8D8BB7B-10A8-4C46-8956-E20027C5C1F7}" dt="2024-01-30T03:24:43.229" v="885" actId="478"/>
          <ac:spMkLst>
            <pc:docMk/>
            <pc:sldMk cId="1622184080" sldId="514"/>
            <ac:spMk id="2" creationId="{B306FE71-7D0D-0F68-AD9F-9B84C9518AFA}"/>
          </ac:spMkLst>
        </pc:spChg>
        <pc:spChg chg="mod">
          <ac:chgData name="Kevin Hernandez Lichtl" userId="1972ab5e-5eb3-44d7-8806-f0fa61fe4a33" providerId="ADAL" clId="{C8D8BB7B-10A8-4C46-8956-E20027C5C1F7}" dt="2024-01-30T04:06:17.003" v="1154" actId="20577"/>
          <ac:spMkLst>
            <pc:docMk/>
            <pc:sldMk cId="1622184080" sldId="514"/>
            <ac:spMk id="8" creationId="{81B4B63E-9FA8-F893-7380-3FA2548B4944}"/>
          </ac:spMkLst>
        </pc:spChg>
        <pc:spChg chg="del mod">
          <ac:chgData name="Kevin Hernandez Lichtl" userId="1972ab5e-5eb3-44d7-8806-f0fa61fe4a33" providerId="ADAL" clId="{C8D8BB7B-10A8-4C46-8956-E20027C5C1F7}" dt="2024-01-30T03:30:09.426" v="926" actId="478"/>
          <ac:spMkLst>
            <pc:docMk/>
            <pc:sldMk cId="1622184080" sldId="514"/>
            <ac:spMk id="11" creationId="{0F8231EF-B0D7-4851-52A7-F54B011FB9E7}"/>
          </ac:spMkLst>
        </pc:spChg>
        <pc:spChg chg="mod">
          <ac:chgData name="Kevin Hernandez Lichtl" userId="1972ab5e-5eb3-44d7-8806-f0fa61fe4a33" providerId="ADAL" clId="{C8D8BB7B-10A8-4C46-8956-E20027C5C1F7}" dt="2024-01-30T03:29:54.466" v="918" actId="1076"/>
          <ac:spMkLst>
            <pc:docMk/>
            <pc:sldMk cId="1622184080" sldId="514"/>
            <ac:spMk id="12" creationId="{81E5AC86-A015-6225-00EA-6B36855F78C0}"/>
          </ac:spMkLst>
        </pc:spChg>
        <pc:spChg chg="del mod">
          <ac:chgData name="Kevin Hernandez Lichtl" userId="1972ab5e-5eb3-44d7-8806-f0fa61fe4a33" providerId="ADAL" clId="{C8D8BB7B-10A8-4C46-8956-E20027C5C1F7}" dt="2024-01-30T03:30:08.700" v="925" actId="478"/>
          <ac:spMkLst>
            <pc:docMk/>
            <pc:sldMk cId="1622184080" sldId="514"/>
            <ac:spMk id="13" creationId="{18293311-D851-F7BD-4797-BEDA9954406C}"/>
          </ac:spMkLst>
        </pc:spChg>
        <pc:spChg chg="mod topLvl">
          <ac:chgData name="Kevin Hernandez Lichtl" userId="1972ab5e-5eb3-44d7-8806-f0fa61fe4a33" providerId="ADAL" clId="{C8D8BB7B-10A8-4C46-8956-E20027C5C1F7}" dt="2024-01-30T03:32:10.379" v="971" actId="1035"/>
          <ac:spMkLst>
            <pc:docMk/>
            <pc:sldMk cId="1622184080" sldId="514"/>
            <ac:spMk id="14" creationId="{0F8231EF-B0D7-4851-52A7-F54B011FB9E7}"/>
          </ac:spMkLst>
        </pc:spChg>
        <pc:spChg chg="del mod topLvl">
          <ac:chgData name="Kevin Hernandez Lichtl" userId="1972ab5e-5eb3-44d7-8806-f0fa61fe4a33" providerId="ADAL" clId="{C8D8BB7B-10A8-4C46-8956-E20027C5C1F7}" dt="2024-01-30T03:27:23.143" v="910" actId="478"/>
          <ac:spMkLst>
            <pc:docMk/>
            <pc:sldMk cId="1622184080" sldId="514"/>
            <ac:spMk id="15" creationId="{18293311-D851-F7BD-4797-BEDA9954406C}"/>
          </ac:spMkLst>
        </pc:spChg>
        <pc:spChg chg="add mod">
          <ac:chgData name="Kevin Hernandez Lichtl" userId="1972ab5e-5eb3-44d7-8806-f0fa61fe4a33" providerId="ADAL" clId="{C8D8BB7B-10A8-4C46-8956-E20027C5C1F7}" dt="2024-01-30T03:25:47.989" v="893" actId="20577"/>
          <ac:spMkLst>
            <pc:docMk/>
            <pc:sldMk cId="1622184080" sldId="514"/>
            <ac:spMk id="16" creationId="{3D374AAF-1E46-0BEB-C493-CB2C8818D3A4}"/>
          </ac:spMkLst>
        </pc:spChg>
        <pc:spChg chg="add mod">
          <ac:chgData name="Kevin Hernandez Lichtl" userId="1972ab5e-5eb3-44d7-8806-f0fa61fe4a33" providerId="ADAL" clId="{C8D8BB7B-10A8-4C46-8956-E20027C5C1F7}" dt="2024-01-30T03:25:51.982" v="902" actId="20577"/>
          <ac:spMkLst>
            <pc:docMk/>
            <pc:sldMk cId="1622184080" sldId="514"/>
            <ac:spMk id="17" creationId="{C46B7B51-2598-A798-DFC1-52D1BB4F965D}"/>
          </ac:spMkLst>
        </pc:spChg>
        <pc:spChg chg="add mod">
          <ac:chgData name="Kevin Hernandez Lichtl" userId="1972ab5e-5eb3-44d7-8806-f0fa61fe4a33" providerId="ADAL" clId="{C8D8BB7B-10A8-4C46-8956-E20027C5C1F7}" dt="2024-01-30T03:32:28.911" v="982" actId="1037"/>
          <ac:spMkLst>
            <pc:docMk/>
            <pc:sldMk cId="1622184080" sldId="514"/>
            <ac:spMk id="19" creationId="{CA6053B7-D9E1-5443-7BF1-8DC04CDAFCD6}"/>
          </ac:spMkLst>
        </pc:spChg>
        <pc:spChg chg="mod">
          <ac:chgData name="Kevin Hernandez Lichtl" userId="1972ab5e-5eb3-44d7-8806-f0fa61fe4a33" providerId="ADAL" clId="{C8D8BB7B-10A8-4C46-8956-E20027C5C1F7}" dt="2024-01-30T03:29:54.466" v="918" actId="1076"/>
          <ac:spMkLst>
            <pc:docMk/>
            <pc:sldMk cId="1622184080" sldId="514"/>
            <ac:spMk id="27" creationId="{82175C3F-79E1-4198-9AD2-B1BDFFA5F531}"/>
          </ac:spMkLst>
        </pc:spChg>
        <pc:spChg chg="mod">
          <ac:chgData name="Kevin Hernandez Lichtl" userId="1972ab5e-5eb3-44d7-8806-f0fa61fe4a33" providerId="ADAL" clId="{C8D8BB7B-10A8-4C46-8956-E20027C5C1F7}" dt="2024-01-30T03:29:54.466" v="918" actId="1076"/>
          <ac:spMkLst>
            <pc:docMk/>
            <pc:sldMk cId="1622184080" sldId="514"/>
            <ac:spMk id="29" creationId="{99D671AF-8FEF-4CA3-A9B5-25FC5A3E5173}"/>
          </ac:spMkLst>
        </pc:spChg>
        <pc:spChg chg="mod">
          <ac:chgData name="Kevin Hernandez Lichtl" userId="1972ab5e-5eb3-44d7-8806-f0fa61fe4a33" providerId="ADAL" clId="{C8D8BB7B-10A8-4C46-8956-E20027C5C1F7}" dt="2024-01-30T03:29:54.466" v="918" actId="1076"/>
          <ac:spMkLst>
            <pc:docMk/>
            <pc:sldMk cId="1622184080" sldId="514"/>
            <ac:spMk id="30" creationId="{CCFA9531-91B4-4D25-9023-0B23D8E2693A}"/>
          </ac:spMkLst>
        </pc:spChg>
        <pc:grpChg chg="add del mod">
          <ac:chgData name="Kevin Hernandez Lichtl" userId="1972ab5e-5eb3-44d7-8806-f0fa61fe4a33" providerId="ADAL" clId="{C8D8BB7B-10A8-4C46-8956-E20027C5C1F7}" dt="2024-01-30T03:27:23.143" v="910" actId="478"/>
          <ac:grpSpMkLst>
            <pc:docMk/>
            <pc:sldMk cId="1622184080" sldId="514"/>
            <ac:grpSpMk id="9" creationId="{70F07C03-E404-4DE4-96B7-C4BFB0F8E1A9}"/>
          </ac:grpSpMkLst>
        </pc:grpChg>
        <pc:grpChg chg="mod">
          <ac:chgData name="Kevin Hernandez Lichtl" userId="1972ab5e-5eb3-44d7-8806-f0fa61fe4a33" providerId="ADAL" clId="{C8D8BB7B-10A8-4C46-8956-E20027C5C1F7}" dt="2024-01-30T03:29:54.466" v="918" actId="1076"/>
          <ac:grpSpMkLst>
            <pc:docMk/>
            <pc:sldMk cId="1622184080" sldId="514"/>
            <ac:grpSpMk id="32" creationId="{5D4402B4-5594-499D-8ED4-8085B5F89510}"/>
          </ac:grpSpMkLst>
        </pc:grpChg>
        <pc:picChg chg="mod">
          <ac:chgData name="Kevin Hernandez Lichtl" userId="1972ab5e-5eb3-44d7-8806-f0fa61fe4a33" providerId="ADAL" clId="{C8D8BB7B-10A8-4C46-8956-E20027C5C1F7}" dt="2024-01-30T03:29:54.466" v="918" actId="1076"/>
          <ac:picMkLst>
            <pc:docMk/>
            <pc:sldMk cId="1622184080" sldId="514"/>
            <ac:picMk id="7" creationId="{A656F3BA-41DB-BA18-FFC3-419C2933C55C}"/>
          </ac:picMkLst>
        </pc:picChg>
      </pc:sldChg>
      <pc:sldChg chg="add">
        <pc:chgData name="Kevin Hernandez Lichtl" userId="1972ab5e-5eb3-44d7-8806-f0fa61fe4a33" providerId="ADAL" clId="{C8D8BB7B-10A8-4C46-8956-E20027C5C1F7}" dt="2024-01-30T03:37:37.538" v="990" actId="2890"/>
        <pc:sldMkLst>
          <pc:docMk/>
          <pc:sldMk cId="2871043519" sldId="515"/>
        </pc:sldMkLst>
      </pc:sldChg>
      <pc:sldChg chg="addSp delSp modSp add mod ord modTransition modAnim">
        <pc:chgData name="Kevin Hernandez Lichtl" userId="1972ab5e-5eb3-44d7-8806-f0fa61fe4a33" providerId="ADAL" clId="{C8D8BB7B-10A8-4C46-8956-E20027C5C1F7}" dt="2024-01-30T04:37:08.221" v="1368"/>
        <pc:sldMkLst>
          <pc:docMk/>
          <pc:sldMk cId="1867293460" sldId="516"/>
        </pc:sldMkLst>
        <pc:spChg chg="mod">
          <ac:chgData name="Kevin Hernandez Lichtl" userId="1972ab5e-5eb3-44d7-8806-f0fa61fe4a33" providerId="ADAL" clId="{C8D8BB7B-10A8-4C46-8956-E20027C5C1F7}" dt="2024-01-30T03:47:14.388" v="1035" actId="207"/>
          <ac:spMkLst>
            <pc:docMk/>
            <pc:sldMk cId="1867293460" sldId="516"/>
            <ac:spMk id="5" creationId="{D7770455-B3AC-2A3D-9685-1D64A7B1693B}"/>
          </ac:spMkLst>
        </pc:spChg>
        <pc:spChg chg="add del mod">
          <ac:chgData name="Kevin Hernandez Lichtl" userId="1972ab5e-5eb3-44d7-8806-f0fa61fe4a33" providerId="ADAL" clId="{C8D8BB7B-10A8-4C46-8956-E20027C5C1F7}" dt="2024-01-30T03:45:05.725" v="1018" actId="478"/>
          <ac:spMkLst>
            <pc:docMk/>
            <pc:sldMk cId="1867293460" sldId="516"/>
            <ac:spMk id="8" creationId="{20A82061-B840-AFA4-F1BE-5429F3AD41EB}"/>
          </ac:spMkLst>
        </pc:spChg>
        <pc:cxnChg chg="add mod">
          <ac:chgData name="Kevin Hernandez Lichtl" userId="1972ab5e-5eb3-44d7-8806-f0fa61fe4a33" providerId="ADAL" clId="{C8D8BB7B-10A8-4C46-8956-E20027C5C1F7}" dt="2024-01-30T03:51:23.508" v="1055" actId="1076"/>
          <ac:cxnSpMkLst>
            <pc:docMk/>
            <pc:sldMk cId="1867293460" sldId="516"/>
            <ac:cxnSpMk id="7" creationId="{A92BECD5-47AF-EFEB-6530-A80F6256E69F}"/>
          </ac:cxnSpMkLst>
        </pc:cxnChg>
      </pc:sldChg>
      <pc:sldChg chg="delSp modSp add del mod">
        <pc:chgData name="Kevin Hernandez Lichtl" userId="1972ab5e-5eb3-44d7-8806-f0fa61fe4a33" providerId="ADAL" clId="{C8D8BB7B-10A8-4C46-8956-E20027C5C1F7}" dt="2024-01-30T03:51:08.449" v="1053" actId="47"/>
        <pc:sldMkLst>
          <pc:docMk/>
          <pc:sldMk cId="1152143901" sldId="517"/>
        </pc:sldMkLst>
        <pc:spChg chg="del">
          <ac:chgData name="Kevin Hernandez Lichtl" userId="1972ab5e-5eb3-44d7-8806-f0fa61fe4a33" providerId="ADAL" clId="{C8D8BB7B-10A8-4C46-8956-E20027C5C1F7}" dt="2024-01-30T03:45:18.636" v="1021" actId="478"/>
          <ac:spMkLst>
            <pc:docMk/>
            <pc:sldMk cId="1152143901" sldId="517"/>
            <ac:spMk id="5" creationId="{D7770455-B3AC-2A3D-9685-1D64A7B1693B}"/>
          </ac:spMkLst>
        </pc:spChg>
        <pc:spChg chg="mod">
          <ac:chgData name="Kevin Hernandez Lichtl" userId="1972ab5e-5eb3-44d7-8806-f0fa61fe4a33" providerId="ADAL" clId="{C8D8BB7B-10A8-4C46-8956-E20027C5C1F7}" dt="2024-01-30T03:47:19.330" v="1036" actId="207"/>
          <ac:spMkLst>
            <pc:docMk/>
            <pc:sldMk cId="1152143901" sldId="517"/>
            <ac:spMk id="8" creationId="{20A82061-B840-AFA4-F1BE-5429F3AD41EB}"/>
          </ac:spMkLst>
        </pc:spChg>
        <pc:cxnChg chg="del">
          <ac:chgData name="Kevin Hernandez Lichtl" userId="1972ab5e-5eb3-44d7-8806-f0fa61fe4a33" providerId="ADAL" clId="{C8D8BB7B-10A8-4C46-8956-E20027C5C1F7}" dt="2024-01-30T03:45:17.922" v="1020" actId="478"/>
          <ac:cxnSpMkLst>
            <pc:docMk/>
            <pc:sldMk cId="1152143901" sldId="517"/>
            <ac:cxnSpMk id="7" creationId="{A92BECD5-47AF-EFEB-6530-A80F6256E69F}"/>
          </ac:cxnSpMkLst>
        </pc:cxnChg>
      </pc:sldChg>
      <pc:sldChg chg="addSp modSp add mod modAnim">
        <pc:chgData name="Kevin Hernandez Lichtl" userId="1972ab5e-5eb3-44d7-8806-f0fa61fe4a33" providerId="ADAL" clId="{C8D8BB7B-10A8-4C46-8956-E20027C5C1F7}" dt="2024-01-30T03:52:29.517" v="1060"/>
        <pc:sldMkLst>
          <pc:docMk/>
          <pc:sldMk cId="1690497787" sldId="518"/>
        </pc:sldMkLst>
        <pc:spChg chg="mod">
          <ac:chgData name="Kevin Hernandez Lichtl" userId="1972ab5e-5eb3-44d7-8806-f0fa61fe4a33" providerId="ADAL" clId="{C8D8BB7B-10A8-4C46-8956-E20027C5C1F7}" dt="2024-01-30T03:47:47.885" v="1039" actId="207"/>
          <ac:spMkLst>
            <pc:docMk/>
            <pc:sldMk cId="1690497787" sldId="518"/>
            <ac:spMk id="8" creationId="{20A82061-B840-AFA4-F1BE-5429F3AD41EB}"/>
          </ac:spMkLst>
        </pc:spChg>
        <pc:cxnChg chg="add mod">
          <ac:chgData name="Kevin Hernandez Lichtl" userId="1972ab5e-5eb3-44d7-8806-f0fa61fe4a33" providerId="ADAL" clId="{C8D8BB7B-10A8-4C46-8956-E20027C5C1F7}" dt="2024-01-30T03:51:33.634" v="1056" actId="1582"/>
          <ac:cxnSpMkLst>
            <pc:docMk/>
            <pc:sldMk cId="1690497787" sldId="518"/>
            <ac:cxnSpMk id="5" creationId="{0532DAEE-F77F-E743-0B02-A74AE3FFA800}"/>
          </ac:cxnSpMkLst>
        </pc:cxnChg>
      </pc:sldChg>
      <pc:sldChg chg="delSp modSp add mod">
        <pc:chgData name="Kevin Hernandez Lichtl" userId="1972ab5e-5eb3-44d7-8806-f0fa61fe4a33" providerId="ADAL" clId="{C8D8BB7B-10A8-4C46-8956-E20027C5C1F7}" dt="2024-01-30T03:47:58.683" v="1041" actId="207"/>
        <pc:sldMkLst>
          <pc:docMk/>
          <pc:sldMk cId="55799518" sldId="519"/>
        </pc:sldMkLst>
        <pc:spChg chg="mod">
          <ac:chgData name="Kevin Hernandez Lichtl" userId="1972ab5e-5eb3-44d7-8806-f0fa61fe4a33" providerId="ADAL" clId="{C8D8BB7B-10A8-4C46-8956-E20027C5C1F7}" dt="2024-01-30T03:47:58.683" v="1041" actId="207"/>
          <ac:spMkLst>
            <pc:docMk/>
            <pc:sldMk cId="55799518" sldId="519"/>
            <ac:spMk id="8" creationId="{20A82061-B840-AFA4-F1BE-5429F3AD41EB}"/>
          </ac:spMkLst>
        </pc:spChg>
        <pc:cxnChg chg="del">
          <ac:chgData name="Kevin Hernandez Lichtl" userId="1972ab5e-5eb3-44d7-8806-f0fa61fe4a33" providerId="ADAL" clId="{C8D8BB7B-10A8-4C46-8956-E20027C5C1F7}" dt="2024-01-30T03:46:07.218" v="1034" actId="478"/>
          <ac:cxnSpMkLst>
            <pc:docMk/>
            <pc:sldMk cId="55799518" sldId="519"/>
            <ac:cxnSpMk id="5" creationId="{0532DAEE-F77F-E743-0B02-A74AE3FFA800}"/>
          </ac:cxnSpMkLst>
        </pc:cxnChg>
      </pc:sldChg>
      <pc:sldChg chg="delSp add mod">
        <pc:chgData name="Kevin Hernandez Lichtl" userId="1972ab5e-5eb3-44d7-8806-f0fa61fe4a33" providerId="ADAL" clId="{C8D8BB7B-10A8-4C46-8956-E20027C5C1F7}" dt="2024-01-30T04:04:56.275" v="1100" actId="478"/>
        <pc:sldMkLst>
          <pc:docMk/>
          <pc:sldMk cId="244659342" sldId="520"/>
        </pc:sldMkLst>
        <pc:spChg chg="del">
          <ac:chgData name="Kevin Hernandez Lichtl" userId="1972ab5e-5eb3-44d7-8806-f0fa61fe4a33" providerId="ADAL" clId="{C8D8BB7B-10A8-4C46-8956-E20027C5C1F7}" dt="2024-01-30T04:04:56.275" v="1100" actId="478"/>
          <ac:spMkLst>
            <pc:docMk/>
            <pc:sldMk cId="244659342" sldId="520"/>
            <ac:spMk id="10" creationId="{7F25C93F-BDC2-9BDF-44DB-86488F6D5B64}"/>
          </ac:spMkLst>
        </pc:spChg>
      </pc:sldChg>
      <pc:sldChg chg="add">
        <pc:chgData name="Kevin Hernandez Lichtl" userId="1972ab5e-5eb3-44d7-8806-f0fa61fe4a33" providerId="ADAL" clId="{C8D8BB7B-10A8-4C46-8956-E20027C5C1F7}" dt="2024-01-30T04:04:50.084" v="1097" actId="2890"/>
        <pc:sldMkLst>
          <pc:docMk/>
          <pc:sldMk cId="1772677577" sldId="521"/>
        </pc:sldMkLst>
      </pc:sldChg>
      <pc:sldChg chg="addSp delSp modSp add mod">
        <pc:chgData name="Kevin Hernandez Lichtl" userId="1972ab5e-5eb3-44d7-8806-f0fa61fe4a33" providerId="ADAL" clId="{C8D8BB7B-10A8-4C46-8956-E20027C5C1F7}" dt="2024-01-30T04:46:19.462" v="1445" actId="14100"/>
        <pc:sldMkLst>
          <pc:docMk/>
          <pc:sldMk cId="1039471571" sldId="522"/>
        </pc:sldMkLst>
        <pc:spChg chg="del">
          <ac:chgData name="Kevin Hernandez Lichtl" userId="1972ab5e-5eb3-44d7-8806-f0fa61fe4a33" providerId="ADAL" clId="{C8D8BB7B-10A8-4C46-8956-E20027C5C1F7}" dt="2024-01-30T04:45:59.616" v="1438" actId="478"/>
          <ac:spMkLst>
            <pc:docMk/>
            <pc:sldMk cId="1039471571" sldId="522"/>
            <ac:spMk id="2" creationId="{F2791076-DAB5-B7AB-7131-0B58D4FC61CE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3" creationId="{CFA52D25-BD80-6103-331C-364CD12167DD}"/>
          </ac:spMkLst>
        </pc:spChg>
        <pc:spChg chg="del">
          <ac:chgData name="Kevin Hernandez Lichtl" userId="1972ab5e-5eb3-44d7-8806-f0fa61fe4a33" providerId="ADAL" clId="{C8D8BB7B-10A8-4C46-8956-E20027C5C1F7}" dt="2024-01-30T04:46:01.463" v="1439" actId="478"/>
          <ac:spMkLst>
            <pc:docMk/>
            <pc:sldMk cId="1039471571" sldId="522"/>
            <ac:spMk id="7" creationId="{FECB2FD8-B077-BF10-5BF3-31F341AD070E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10" creationId="{7E9315E2-C38F-0E08-0FE3-3271CB43D258}"/>
          </ac:spMkLst>
        </pc:spChg>
        <pc:spChg chg="del">
          <ac:chgData name="Kevin Hernandez Lichtl" userId="1972ab5e-5eb3-44d7-8806-f0fa61fe4a33" providerId="ADAL" clId="{C8D8BB7B-10A8-4C46-8956-E20027C5C1F7}" dt="2024-01-30T04:45:59.616" v="1438" actId="478"/>
          <ac:spMkLst>
            <pc:docMk/>
            <pc:sldMk cId="1039471571" sldId="522"/>
            <ac:spMk id="11" creationId="{C6F6ACB9-E996-7A3B-9D8D-8D04A4AB6634}"/>
          </ac:spMkLst>
        </pc:spChg>
        <pc:spChg chg="add del mod">
          <ac:chgData name="Kevin Hernandez Lichtl" userId="1972ab5e-5eb3-44d7-8806-f0fa61fe4a33" providerId="ADAL" clId="{C8D8BB7B-10A8-4C46-8956-E20027C5C1F7}" dt="2024-01-30T04:46:05.746" v="1441" actId="478"/>
          <ac:spMkLst>
            <pc:docMk/>
            <pc:sldMk cId="1039471571" sldId="522"/>
            <ac:spMk id="17" creationId="{EFF3BF00-ACB6-4208-A251-E4BCB737FAB2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20" creationId="{F5DDD7AC-5EA2-50FD-E58E-23D8155A3765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24" creationId="{4AB957EA-C84B-B2E9-9F2F-3174C95CC44D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40" creationId="{E5C7BD62-E8E2-304A-9A43-F314E5173967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45" creationId="{410A0BA0-D3AC-FC35-2BCB-41A450B3DD09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46" creationId="{4013CAE5-875C-040E-3C08-C7B0796D3325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47" creationId="{B73E85E5-B863-2F55-42A2-822D64D720F8}"/>
          </ac:spMkLst>
        </pc:spChg>
        <pc:spChg chg="del">
          <ac:chgData name="Kevin Hernandez Lichtl" userId="1972ab5e-5eb3-44d7-8806-f0fa61fe4a33" providerId="ADAL" clId="{C8D8BB7B-10A8-4C46-8956-E20027C5C1F7}" dt="2024-01-30T04:46:03.859" v="1440" actId="478"/>
          <ac:spMkLst>
            <pc:docMk/>
            <pc:sldMk cId="1039471571" sldId="522"/>
            <ac:spMk id="53" creationId="{BFFB5D54-44A5-097A-602E-4C398ECA19DE}"/>
          </ac:spMkLst>
        </pc:spChg>
        <pc:spChg chg="del">
          <ac:chgData name="Kevin Hernandez Lichtl" userId="1972ab5e-5eb3-44d7-8806-f0fa61fe4a33" providerId="ADAL" clId="{C8D8BB7B-10A8-4C46-8956-E20027C5C1F7}" dt="2024-01-30T04:45:57.996" v="1437" actId="478"/>
          <ac:spMkLst>
            <pc:docMk/>
            <pc:sldMk cId="1039471571" sldId="522"/>
            <ac:spMk id="56" creationId="{ADF62CCB-C214-6F21-983C-C3E1999489F6}"/>
          </ac:spMkLst>
        </pc:spChg>
        <pc:picChg chg="del">
          <ac:chgData name="Kevin Hernandez Lichtl" userId="1972ab5e-5eb3-44d7-8806-f0fa61fe4a33" providerId="ADAL" clId="{C8D8BB7B-10A8-4C46-8956-E20027C5C1F7}" dt="2024-01-30T04:46:01.463" v="1439" actId="478"/>
          <ac:picMkLst>
            <pc:docMk/>
            <pc:sldMk cId="1039471571" sldId="522"/>
            <ac:picMk id="13" creationId="{B81DDB61-D86D-17B5-2B59-B2B699A86D0C}"/>
          </ac:picMkLst>
        </pc:picChg>
        <pc:picChg chg="add mod">
          <ac:chgData name="Kevin Hernandez Lichtl" userId="1972ab5e-5eb3-44d7-8806-f0fa61fe4a33" providerId="ADAL" clId="{C8D8BB7B-10A8-4C46-8956-E20027C5C1F7}" dt="2024-01-30T04:46:19.462" v="1445" actId="14100"/>
          <ac:picMkLst>
            <pc:docMk/>
            <pc:sldMk cId="1039471571" sldId="522"/>
            <ac:picMk id="19" creationId="{E05997DC-CA9D-7AF8-140A-61A8D1A41B45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37" creationId="{FC0CBCFF-727B-3BFD-173E-BBA636E120B5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38" creationId="{F7E4C642-703A-620A-E960-B3EA573F259D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39" creationId="{A37A02FE-AC56-7F33-8768-F5EAF24F79A6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1" creationId="{9C303BFC-5CA0-96D0-2112-E43BE2430531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2" creationId="{E8CD2842-E74A-6DA4-BA83-4A5B5E6B73A9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3" creationId="{4B6D7099-BBC7-9F1F-37E9-4BAA2E88BF92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4" creationId="{FE9CB783-62F4-2D87-FAA1-EA759C6E1B3B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8" creationId="{EA6FA946-5822-ED93-ADA2-A359CACC3075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49" creationId="{80B0B528-4ABE-E115-D2CA-47E36FF19FA2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51" creationId="{B22F17CC-C5A5-CAA9-64B5-336C6EB0C272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52" creationId="{19F5775D-CAD0-6726-FFBE-54523824EAB8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55" creationId="{283713E4-1C09-E8D2-0217-67618B784388}"/>
          </ac:picMkLst>
        </pc:picChg>
        <pc:picChg chg="del">
          <ac:chgData name="Kevin Hernandez Lichtl" userId="1972ab5e-5eb3-44d7-8806-f0fa61fe4a33" providerId="ADAL" clId="{C8D8BB7B-10A8-4C46-8956-E20027C5C1F7}" dt="2024-01-30T04:45:57.996" v="1437" actId="478"/>
          <ac:picMkLst>
            <pc:docMk/>
            <pc:sldMk cId="1039471571" sldId="522"/>
            <ac:picMk id="60" creationId="{C0F8CE23-FA0D-A3B6-97A7-2A6D0351D43A}"/>
          </ac:picMkLst>
        </pc:pic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4" creationId="{5C5D15FA-FB86-AE23-B570-D3CEEF6D524E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8" creationId="{499077E6-7BD1-00F8-F85C-DE1B31067561}"/>
          </ac:cxnSpMkLst>
        </pc:cxnChg>
        <pc:cxnChg chg="del">
          <ac:chgData name="Kevin Hernandez Lichtl" userId="1972ab5e-5eb3-44d7-8806-f0fa61fe4a33" providerId="ADAL" clId="{C8D8BB7B-10A8-4C46-8956-E20027C5C1F7}" dt="2024-01-30T04:45:59.616" v="1438" actId="478"/>
          <ac:cxnSpMkLst>
            <pc:docMk/>
            <pc:sldMk cId="1039471571" sldId="522"/>
            <ac:cxnSpMk id="9" creationId="{B5C50565-4E3D-9F75-BCFE-55324A8A2490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12" creationId="{CFD41B88-1276-E8A7-3123-6E3EE033412B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14" creationId="{2BF68EEC-F108-F901-3A5F-EBE613FF7761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16" creationId="{CF6EF7A4-26ED-8B48-0388-12B8A77866B6}"/>
          </ac:cxnSpMkLst>
        </pc:cxnChg>
        <pc:cxnChg chg="del mod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21" creationId="{E90747DA-5A9E-9B06-7B41-549C0868626C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25" creationId="{71189EC5-7944-351B-3945-80BF6CEBD4F3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27" creationId="{1E0735E7-B18F-B9F2-69D2-7E57CD6CB7BC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30" creationId="{94C56558-82D8-C3A6-0E5E-3F9AF24B1CE2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36" creationId="{F0E00D42-1E1C-A096-011E-2F552558F175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50" creationId="{D906633B-B1B4-5019-85A5-DC8F3C7F13A4}"/>
          </ac:cxnSpMkLst>
        </pc:cxnChg>
        <pc:cxnChg chg="del">
          <ac:chgData name="Kevin Hernandez Lichtl" userId="1972ab5e-5eb3-44d7-8806-f0fa61fe4a33" providerId="ADAL" clId="{C8D8BB7B-10A8-4C46-8956-E20027C5C1F7}" dt="2024-01-30T04:45:57.996" v="1437" actId="478"/>
          <ac:cxnSpMkLst>
            <pc:docMk/>
            <pc:sldMk cId="1039471571" sldId="522"/>
            <ac:cxnSpMk id="54" creationId="{7DA3C30C-65F6-2129-6520-98FF13DF8240}"/>
          </ac:cxnSpMkLst>
        </pc:cxnChg>
        <pc:cxnChg chg="del">
          <ac:chgData name="Kevin Hernandez Lichtl" userId="1972ab5e-5eb3-44d7-8806-f0fa61fe4a33" providerId="ADAL" clId="{C8D8BB7B-10A8-4C46-8956-E20027C5C1F7}" dt="2024-01-30T04:45:59.616" v="1438" actId="478"/>
          <ac:cxnSpMkLst>
            <pc:docMk/>
            <pc:sldMk cId="1039471571" sldId="522"/>
            <ac:cxnSpMk id="57" creationId="{A95064AF-7F2F-5380-C504-C4AA7BF87462}"/>
          </ac:cxnSpMkLst>
        </pc:cxnChg>
      </pc:sldChg>
    </pc:docChg>
  </pc:docChgLst>
  <pc:docChgLst>
    <pc:chgData name="Megan Reid" userId="S::mar19v@fsu.edu::8e9849a8-3331-402a-9ebc-9f5e10c47593" providerId="AD" clId="Web-{CCDE4F1D-4524-9307-C14B-F1C2D3A7AED2}"/>
    <pc:docChg chg="modSld">
      <pc:chgData name="Megan Reid" userId="S::mar19v@fsu.edu::8e9849a8-3331-402a-9ebc-9f5e10c47593" providerId="AD" clId="Web-{CCDE4F1D-4524-9307-C14B-F1C2D3A7AED2}" dt="2024-02-08T22:53:53.438" v="14"/>
      <pc:docMkLst>
        <pc:docMk/>
      </pc:docMkLst>
      <pc:sldChg chg="modAnim">
        <pc:chgData name="Megan Reid" userId="S::mar19v@fsu.edu::8e9849a8-3331-402a-9ebc-9f5e10c47593" providerId="AD" clId="Web-{CCDE4F1D-4524-9307-C14B-F1C2D3A7AED2}" dt="2024-02-08T22:53:53.438" v="14"/>
        <pc:sldMkLst>
          <pc:docMk/>
          <pc:sldMk cId="549037803" sldId="505"/>
        </pc:sldMkLst>
      </pc:sldChg>
    </pc:docChg>
  </pc:docChgLst>
  <pc:docChgLst>
    <pc:chgData name="Kevin Hernandez Lichtl" userId="S::kjh19a@fsu.edu::1972ab5e-5eb3-44d7-8806-f0fa61fe4a33" providerId="AD" clId="Web-{42D3D9A2-1BFA-41CE-B5EE-764AEA722F48}"/>
    <pc:docChg chg="addSld modSld modSection">
      <pc:chgData name="Kevin Hernandez Lichtl" userId="S::kjh19a@fsu.edu::1972ab5e-5eb3-44d7-8806-f0fa61fe4a33" providerId="AD" clId="Web-{42D3D9A2-1BFA-41CE-B5EE-764AEA722F48}" dt="2024-02-27T20:05:58.250" v="162" actId="14100"/>
      <pc:docMkLst>
        <pc:docMk/>
      </pc:docMkLst>
      <pc:sldChg chg="addSp delSp modSp add replId">
        <pc:chgData name="Kevin Hernandez Lichtl" userId="S::kjh19a@fsu.edu::1972ab5e-5eb3-44d7-8806-f0fa61fe4a33" providerId="AD" clId="Web-{42D3D9A2-1BFA-41CE-B5EE-764AEA722F48}" dt="2024-02-27T19:05:06.210" v="70"/>
        <pc:sldMkLst>
          <pc:docMk/>
          <pc:sldMk cId="1382039871" sldId="559"/>
        </pc:sldMkLst>
        <pc:spChg chg="mod">
          <ac:chgData name="Kevin Hernandez Lichtl" userId="S::kjh19a@fsu.edu::1972ab5e-5eb3-44d7-8806-f0fa61fe4a33" providerId="AD" clId="Web-{42D3D9A2-1BFA-41CE-B5EE-764AEA722F48}" dt="2024-02-27T19:03:00.253" v="25" actId="20577"/>
          <ac:spMkLst>
            <pc:docMk/>
            <pc:sldMk cId="1382039871" sldId="559"/>
            <ac:spMk id="3" creationId="{C1D0F860-864C-46D8-E3BA-A77D213C593A}"/>
          </ac:spMkLst>
        </pc:spChg>
        <pc:spChg chg="del">
          <ac:chgData name="Kevin Hernandez Lichtl" userId="S::kjh19a@fsu.edu::1972ab5e-5eb3-44d7-8806-f0fa61fe4a33" providerId="AD" clId="Web-{42D3D9A2-1BFA-41CE-B5EE-764AEA722F48}" dt="2024-02-27T19:01:53.219" v="9"/>
          <ac:spMkLst>
            <pc:docMk/>
            <pc:sldMk cId="1382039871" sldId="559"/>
            <ac:spMk id="4" creationId="{552AABC0-0303-FB8C-A79C-582F3B4D9378}"/>
          </ac:spMkLst>
        </pc:spChg>
        <pc:spChg chg="del">
          <ac:chgData name="Kevin Hernandez Lichtl" userId="S::kjh19a@fsu.edu::1972ab5e-5eb3-44d7-8806-f0fa61fe4a33" providerId="AD" clId="Web-{42D3D9A2-1BFA-41CE-B5EE-764AEA722F48}" dt="2024-02-27T19:01:53.219" v="8"/>
          <ac:spMkLst>
            <pc:docMk/>
            <pc:sldMk cId="1382039871" sldId="559"/>
            <ac:spMk id="7" creationId="{55F7DAEA-A5A5-70DB-BA8F-F50DA45A636D}"/>
          </ac:spMkLst>
        </pc:spChg>
        <pc:spChg chg="add mod">
          <ac:chgData name="Kevin Hernandez Lichtl" userId="S::kjh19a@fsu.edu::1972ab5e-5eb3-44d7-8806-f0fa61fe4a33" providerId="AD" clId="Web-{42D3D9A2-1BFA-41CE-B5EE-764AEA722F48}" dt="2024-02-27T19:03:21.066" v="33" actId="20577"/>
          <ac:spMkLst>
            <pc:docMk/>
            <pc:sldMk cId="1382039871" sldId="559"/>
            <ac:spMk id="8" creationId="{1BA398D3-2223-50D0-E2AC-2E457A6434C2}"/>
          </ac:spMkLst>
        </pc:spChg>
        <pc:spChg chg="del">
          <ac:chgData name="Kevin Hernandez Lichtl" userId="S::kjh19a@fsu.edu::1972ab5e-5eb3-44d7-8806-f0fa61fe4a33" providerId="AD" clId="Web-{42D3D9A2-1BFA-41CE-B5EE-764AEA722F48}" dt="2024-02-27T19:01:53.219" v="7"/>
          <ac:spMkLst>
            <pc:docMk/>
            <pc:sldMk cId="1382039871" sldId="559"/>
            <ac:spMk id="9" creationId="{AB9337B6-C752-2C64-C8FE-93CBA69B9946}"/>
          </ac:spMkLst>
        </pc:spChg>
        <pc:spChg chg="del">
          <ac:chgData name="Kevin Hernandez Lichtl" userId="S::kjh19a@fsu.edu::1972ab5e-5eb3-44d7-8806-f0fa61fe4a33" providerId="AD" clId="Web-{42D3D9A2-1BFA-41CE-B5EE-764AEA722F48}" dt="2024-02-27T19:01:53.219" v="6"/>
          <ac:spMkLst>
            <pc:docMk/>
            <pc:sldMk cId="1382039871" sldId="559"/>
            <ac:spMk id="10" creationId="{CED89AAF-6790-1AD1-11C2-CD6E419B5B45}"/>
          </ac:spMkLst>
        </pc:spChg>
        <pc:spChg chg="add mod">
          <ac:chgData name="Kevin Hernandez Lichtl" userId="S::kjh19a@fsu.edu::1972ab5e-5eb3-44d7-8806-f0fa61fe4a33" providerId="AD" clId="Web-{42D3D9A2-1BFA-41CE-B5EE-764AEA722F48}" dt="2024-02-27T19:04:53.287" v="68" actId="1076"/>
          <ac:spMkLst>
            <pc:docMk/>
            <pc:sldMk cId="1382039871" sldId="559"/>
            <ac:spMk id="19" creationId="{7DE6B663-7C10-0960-677E-0BC653D38D3E}"/>
          </ac:spMkLst>
        </pc:spChg>
        <pc:picChg chg="del">
          <ac:chgData name="Kevin Hernandez Lichtl" userId="S::kjh19a@fsu.edu::1972ab5e-5eb3-44d7-8806-f0fa61fe4a33" providerId="AD" clId="Web-{42D3D9A2-1BFA-41CE-B5EE-764AEA722F48}" dt="2024-02-27T19:01:49.860" v="1"/>
          <ac:picMkLst>
            <pc:docMk/>
            <pc:sldMk cId="1382039871" sldId="559"/>
            <ac:picMk id="12" creationId="{8B58140B-2F4B-6689-2559-1F3495CACFDD}"/>
          </ac:picMkLst>
        </pc:picChg>
        <pc:picChg chg="mod ord modCrop">
          <ac:chgData name="Kevin Hernandez Lichtl" userId="S::kjh19a@fsu.edu::1972ab5e-5eb3-44d7-8806-f0fa61fe4a33" providerId="AD" clId="Web-{42D3D9A2-1BFA-41CE-B5EE-764AEA722F48}" dt="2024-02-27T19:05:06.210" v="70"/>
          <ac:picMkLst>
            <pc:docMk/>
            <pc:sldMk cId="1382039871" sldId="559"/>
            <ac:picMk id="14" creationId="{5F5FCFD0-E6A3-9AA5-A653-8B7B351D1C54}"/>
          </ac:picMkLst>
        </pc:picChg>
        <pc:cxnChg chg="mod">
          <ac:chgData name="Kevin Hernandez Lichtl" userId="S::kjh19a@fsu.edu::1972ab5e-5eb3-44d7-8806-f0fa61fe4a33" providerId="AD" clId="Web-{42D3D9A2-1BFA-41CE-B5EE-764AEA722F48}" dt="2024-02-27T19:03:06.206" v="26" actId="14100"/>
          <ac:cxnSpMkLst>
            <pc:docMk/>
            <pc:sldMk cId="1382039871" sldId="559"/>
            <ac:cxnSpMk id="11" creationId="{2178DB57-BC30-B944-E5AB-A54BB325B187}"/>
          </ac:cxnSpMkLst>
        </pc:cxnChg>
        <pc:cxnChg chg="del">
          <ac:chgData name="Kevin Hernandez Lichtl" userId="S::kjh19a@fsu.edu::1972ab5e-5eb3-44d7-8806-f0fa61fe4a33" providerId="AD" clId="Web-{42D3D9A2-1BFA-41CE-B5EE-764AEA722F48}" dt="2024-02-27T19:01:53.219" v="5"/>
          <ac:cxnSpMkLst>
            <pc:docMk/>
            <pc:sldMk cId="1382039871" sldId="559"/>
            <ac:cxnSpMk id="13" creationId="{434BA51F-1649-ECDD-9C8C-D9B5BAC6075B}"/>
          </ac:cxnSpMkLst>
        </pc:cxnChg>
        <pc:cxnChg chg="add mod">
          <ac:chgData name="Kevin Hernandez Lichtl" userId="S::kjh19a@fsu.edu::1972ab5e-5eb3-44d7-8806-f0fa61fe4a33" providerId="AD" clId="Web-{42D3D9A2-1BFA-41CE-B5EE-764AEA722F48}" dt="2024-02-27T19:03:30.441" v="37" actId="1076"/>
          <ac:cxnSpMkLst>
            <pc:docMk/>
            <pc:sldMk cId="1382039871" sldId="559"/>
            <ac:cxnSpMk id="15" creationId="{0EF34A2F-ED69-4BD7-FFBA-10F9A987EC0D}"/>
          </ac:cxnSpMkLst>
        </pc:cxnChg>
        <pc:cxnChg chg="add mod">
          <ac:chgData name="Kevin Hernandez Lichtl" userId="S::kjh19a@fsu.edu::1972ab5e-5eb3-44d7-8806-f0fa61fe4a33" providerId="AD" clId="Web-{42D3D9A2-1BFA-41CE-B5EE-764AEA722F48}" dt="2024-02-27T19:03:37.269" v="40" actId="14100"/>
          <ac:cxnSpMkLst>
            <pc:docMk/>
            <pc:sldMk cId="1382039871" sldId="559"/>
            <ac:cxnSpMk id="16" creationId="{F564372F-1922-2996-390B-9CDA02563176}"/>
          </ac:cxnSpMkLst>
        </pc:cxnChg>
        <pc:cxnChg chg="del">
          <ac:chgData name="Kevin Hernandez Lichtl" userId="S::kjh19a@fsu.edu::1972ab5e-5eb3-44d7-8806-f0fa61fe4a33" providerId="AD" clId="Web-{42D3D9A2-1BFA-41CE-B5EE-764AEA722F48}" dt="2024-02-27T19:01:53.219" v="4"/>
          <ac:cxnSpMkLst>
            <pc:docMk/>
            <pc:sldMk cId="1382039871" sldId="559"/>
            <ac:cxnSpMk id="17" creationId="{C0783F67-28E1-E908-D044-6CD986DFF9F6}"/>
          </ac:cxnSpMkLst>
        </pc:cxnChg>
        <pc:cxnChg chg="del">
          <ac:chgData name="Kevin Hernandez Lichtl" userId="S::kjh19a@fsu.edu::1972ab5e-5eb3-44d7-8806-f0fa61fe4a33" providerId="AD" clId="Web-{42D3D9A2-1BFA-41CE-B5EE-764AEA722F48}" dt="2024-02-27T19:01:53.219" v="3"/>
          <ac:cxnSpMkLst>
            <pc:docMk/>
            <pc:sldMk cId="1382039871" sldId="559"/>
            <ac:cxnSpMk id="20" creationId="{ACF794FC-DF63-FA21-DAF3-DDD90D1B6FF8}"/>
          </ac:cxnSpMkLst>
        </pc:cxnChg>
        <pc:cxnChg chg="add mod">
          <ac:chgData name="Kevin Hernandez Lichtl" userId="S::kjh19a@fsu.edu::1972ab5e-5eb3-44d7-8806-f0fa61fe4a33" providerId="AD" clId="Web-{42D3D9A2-1BFA-41CE-B5EE-764AEA722F48}" dt="2024-02-27T19:04:10.177" v="52" actId="14100"/>
          <ac:cxnSpMkLst>
            <pc:docMk/>
            <pc:sldMk cId="1382039871" sldId="559"/>
            <ac:cxnSpMk id="21" creationId="{6D215FEB-7F07-6CD8-F6B3-34C49333C587}"/>
          </ac:cxnSpMkLst>
        </pc:cxnChg>
        <pc:cxnChg chg="add mod">
          <ac:chgData name="Kevin Hernandez Lichtl" userId="S::kjh19a@fsu.edu::1972ab5e-5eb3-44d7-8806-f0fa61fe4a33" providerId="AD" clId="Web-{42D3D9A2-1BFA-41CE-B5EE-764AEA722F48}" dt="2024-02-27T19:04:18.396" v="55" actId="14100"/>
          <ac:cxnSpMkLst>
            <pc:docMk/>
            <pc:sldMk cId="1382039871" sldId="559"/>
            <ac:cxnSpMk id="22" creationId="{CB798FC2-CFE4-5614-0EFA-B4F7BF001F73}"/>
          </ac:cxnSpMkLst>
        </pc:cxnChg>
        <pc:cxnChg chg="add mod">
          <ac:chgData name="Kevin Hernandez Lichtl" userId="S::kjh19a@fsu.edu::1972ab5e-5eb3-44d7-8806-f0fa61fe4a33" providerId="AD" clId="Web-{42D3D9A2-1BFA-41CE-B5EE-764AEA722F48}" dt="2024-02-27T19:04:24.490" v="58" actId="14100"/>
          <ac:cxnSpMkLst>
            <pc:docMk/>
            <pc:sldMk cId="1382039871" sldId="559"/>
            <ac:cxnSpMk id="23" creationId="{11806A68-1D64-A4F7-904C-196CDFFB4808}"/>
          </ac:cxnSpMkLst>
        </pc:cxnChg>
        <pc:cxnChg chg="del mod">
          <ac:chgData name="Kevin Hernandez Lichtl" userId="S::kjh19a@fsu.edu::1972ab5e-5eb3-44d7-8806-f0fa61fe4a33" providerId="AD" clId="Web-{42D3D9A2-1BFA-41CE-B5EE-764AEA722F48}" dt="2024-02-27T19:01:53.219" v="2"/>
          <ac:cxnSpMkLst>
            <pc:docMk/>
            <pc:sldMk cId="1382039871" sldId="559"/>
            <ac:cxnSpMk id="24" creationId="{39888A92-CEC0-4E08-BEBD-10975418B3A4}"/>
          </ac:cxnSpMkLst>
        </pc:cxnChg>
        <pc:cxnChg chg="add mod">
          <ac:chgData name="Kevin Hernandez Lichtl" userId="S::kjh19a@fsu.edu::1972ab5e-5eb3-44d7-8806-f0fa61fe4a33" providerId="AD" clId="Web-{42D3D9A2-1BFA-41CE-B5EE-764AEA722F48}" dt="2024-02-27T19:04:57.694" v="69" actId="1076"/>
          <ac:cxnSpMkLst>
            <pc:docMk/>
            <pc:sldMk cId="1382039871" sldId="559"/>
            <ac:cxnSpMk id="25" creationId="{4F4C3658-AA52-BF6C-138D-677BE4290483}"/>
          </ac:cxnSpMkLst>
        </pc:cxnChg>
      </pc:sldChg>
      <pc:sldChg chg="addSp delSp modSp add replId">
        <pc:chgData name="Kevin Hernandez Lichtl" userId="S::kjh19a@fsu.edu::1972ab5e-5eb3-44d7-8806-f0fa61fe4a33" providerId="AD" clId="Web-{42D3D9A2-1BFA-41CE-B5EE-764AEA722F48}" dt="2024-02-27T20:05:58.250" v="162" actId="14100"/>
        <pc:sldMkLst>
          <pc:docMk/>
          <pc:sldMk cId="231717270" sldId="560"/>
        </pc:sldMkLst>
        <pc:spChg chg="mod">
          <ac:chgData name="Kevin Hernandez Lichtl" userId="S::kjh19a@fsu.edu::1972ab5e-5eb3-44d7-8806-f0fa61fe4a33" providerId="AD" clId="Web-{42D3D9A2-1BFA-41CE-B5EE-764AEA722F48}" dt="2024-02-27T20:03:23.746" v="93" actId="14100"/>
          <ac:spMkLst>
            <pc:docMk/>
            <pc:sldMk cId="231717270" sldId="560"/>
            <ac:spMk id="3" creationId="{C1D0F860-864C-46D8-E3BA-A77D213C593A}"/>
          </ac:spMkLst>
        </pc:spChg>
        <pc:spChg chg="add del mod">
          <ac:chgData name="Kevin Hernandez Lichtl" userId="S::kjh19a@fsu.edu::1972ab5e-5eb3-44d7-8806-f0fa61fe4a33" providerId="AD" clId="Web-{42D3D9A2-1BFA-41CE-B5EE-764AEA722F48}" dt="2024-02-27T20:05:51.484" v="160"/>
          <ac:spMkLst>
            <pc:docMk/>
            <pc:sldMk cId="231717270" sldId="560"/>
            <ac:spMk id="7" creationId="{A6BE2A06-4387-AFE0-7DCB-7CB1EC3C54F9}"/>
          </ac:spMkLst>
        </pc:spChg>
        <pc:spChg chg="mod">
          <ac:chgData name="Kevin Hernandez Lichtl" userId="S::kjh19a@fsu.edu::1972ab5e-5eb3-44d7-8806-f0fa61fe4a33" providerId="AD" clId="Web-{42D3D9A2-1BFA-41CE-B5EE-764AEA722F48}" dt="2024-02-27T20:05:00.545" v="149" actId="14100"/>
          <ac:spMkLst>
            <pc:docMk/>
            <pc:sldMk cId="231717270" sldId="560"/>
            <ac:spMk id="8" creationId="{1BA398D3-2223-50D0-E2AC-2E457A6434C2}"/>
          </ac:spMkLst>
        </pc:spChg>
        <pc:spChg chg="del">
          <ac:chgData name="Kevin Hernandez Lichtl" userId="S::kjh19a@fsu.edu::1972ab5e-5eb3-44d7-8806-f0fa61fe4a33" providerId="AD" clId="Web-{42D3D9A2-1BFA-41CE-B5EE-764AEA722F48}" dt="2024-02-27T20:03:46.559" v="99"/>
          <ac:spMkLst>
            <pc:docMk/>
            <pc:sldMk cId="231717270" sldId="560"/>
            <ac:spMk id="19" creationId="{7DE6B663-7C10-0960-677E-0BC653D38D3E}"/>
          </ac:spMkLst>
        </pc:spChg>
        <pc:picChg chg="add mod ord">
          <ac:chgData name="Kevin Hernandez Lichtl" userId="S::kjh19a@fsu.edu::1972ab5e-5eb3-44d7-8806-f0fa61fe4a33" providerId="AD" clId="Web-{42D3D9A2-1BFA-41CE-B5EE-764AEA722F48}" dt="2024-02-27T20:05:37.312" v="158" actId="1076"/>
          <ac:picMkLst>
            <pc:docMk/>
            <pc:sldMk cId="231717270" sldId="560"/>
            <ac:picMk id="4" creationId="{9F7E7E6D-11F5-D7A7-870C-936CD34D2626}"/>
          </ac:picMkLst>
        </pc:picChg>
        <pc:picChg chg="del">
          <ac:chgData name="Kevin Hernandez Lichtl" userId="S::kjh19a@fsu.edu::1972ab5e-5eb3-44d7-8806-f0fa61fe4a33" providerId="AD" clId="Web-{42D3D9A2-1BFA-41CE-B5EE-764AEA722F48}" dt="2024-02-27T20:01:40.056" v="72"/>
          <ac:picMkLst>
            <pc:docMk/>
            <pc:sldMk cId="231717270" sldId="560"/>
            <ac:picMk id="14" creationId="{5F5FCFD0-E6A3-9AA5-A653-8B7B351D1C54}"/>
          </ac:picMkLst>
        </pc:picChg>
        <pc:cxnChg chg="mod">
          <ac:chgData name="Kevin Hernandez Lichtl" userId="S::kjh19a@fsu.edu::1972ab5e-5eb3-44d7-8806-f0fa61fe4a33" providerId="AD" clId="Web-{42D3D9A2-1BFA-41CE-B5EE-764AEA722F48}" dt="2024-02-27T20:03:34.902" v="95" actId="14100"/>
          <ac:cxnSpMkLst>
            <pc:docMk/>
            <pc:sldMk cId="231717270" sldId="560"/>
            <ac:cxnSpMk id="11" creationId="{2178DB57-BC30-B944-E5AB-A54BB325B187}"/>
          </ac:cxnSpMkLst>
        </pc:cxnChg>
        <pc:cxnChg chg="mod">
          <ac:chgData name="Kevin Hernandez Lichtl" userId="S::kjh19a@fsu.edu::1972ab5e-5eb3-44d7-8806-f0fa61fe4a33" providerId="AD" clId="Web-{42D3D9A2-1BFA-41CE-B5EE-764AEA722F48}" dt="2024-02-27T20:05:55.406" v="161" actId="14100"/>
          <ac:cxnSpMkLst>
            <pc:docMk/>
            <pc:sldMk cId="231717270" sldId="560"/>
            <ac:cxnSpMk id="15" creationId="{0EF34A2F-ED69-4BD7-FFBA-10F9A987EC0D}"/>
          </ac:cxnSpMkLst>
        </pc:cxnChg>
        <pc:cxnChg chg="mod">
          <ac:chgData name="Kevin Hernandez Lichtl" userId="S::kjh19a@fsu.edu::1972ab5e-5eb3-44d7-8806-f0fa61fe4a33" providerId="AD" clId="Web-{42D3D9A2-1BFA-41CE-B5EE-764AEA722F48}" dt="2024-02-27T20:05:58.250" v="162" actId="14100"/>
          <ac:cxnSpMkLst>
            <pc:docMk/>
            <pc:sldMk cId="231717270" sldId="560"/>
            <ac:cxnSpMk id="16" creationId="{F564372F-1922-2996-390B-9CDA02563176}"/>
          </ac:cxnSpMkLst>
        </pc:cxnChg>
        <pc:cxnChg chg="del">
          <ac:chgData name="Kevin Hernandez Lichtl" userId="S::kjh19a@fsu.edu::1972ab5e-5eb3-44d7-8806-f0fa61fe4a33" providerId="AD" clId="Web-{42D3D9A2-1BFA-41CE-B5EE-764AEA722F48}" dt="2024-02-27T20:03:47.356" v="100"/>
          <ac:cxnSpMkLst>
            <pc:docMk/>
            <pc:sldMk cId="231717270" sldId="560"/>
            <ac:cxnSpMk id="21" creationId="{6D215FEB-7F07-6CD8-F6B3-34C49333C587}"/>
          </ac:cxnSpMkLst>
        </pc:cxnChg>
        <pc:cxnChg chg="mod">
          <ac:chgData name="Kevin Hernandez Lichtl" userId="S::kjh19a@fsu.edu::1972ab5e-5eb3-44d7-8806-f0fa61fe4a33" providerId="AD" clId="Web-{42D3D9A2-1BFA-41CE-B5EE-764AEA722F48}" dt="2024-02-27T20:03:30.418" v="94" actId="14100"/>
          <ac:cxnSpMkLst>
            <pc:docMk/>
            <pc:sldMk cId="231717270" sldId="560"/>
            <ac:cxnSpMk id="22" creationId="{CB798FC2-CFE4-5614-0EFA-B4F7BF001F73}"/>
          </ac:cxnSpMkLst>
        </pc:cxnChg>
        <pc:cxnChg chg="del">
          <ac:chgData name="Kevin Hernandez Lichtl" userId="S::kjh19a@fsu.edu::1972ab5e-5eb3-44d7-8806-f0fa61fe4a33" providerId="AD" clId="Web-{42D3D9A2-1BFA-41CE-B5EE-764AEA722F48}" dt="2024-02-27T20:03:46.090" v="98"/>
          <ac:cxnSpMkLst>
            <pc:docMk/>
            <pc:sldMk cId="231717270" sldId="560"/>
            <ac:cxnSpMk id="23" creationId="{11806A68-1D64-A4F7-904C-196CDFFB4808}"/>
          </ac:cxnSpMkLst>
        </pc:cxnChg>
        <pc:cxnChg chg="del">
          <ac:chgData name="Kevin Hernandez Lichtl" userId="S::kjh19a@fsu.edu::1972ab5e-5eb3-44d7-8806-f0fa61fe4a33" providerId="AD" clId="Web-{42D3D9A2-1BFA-41CE-B5EE-764AEA722F48}" dt="2024-02-27T20:03:44.715" v="97"/>
          <ac:cxnSpMkLst>
            <pc:docMk/>
            <pc:sldMk cId="231717270" sldId="560"/>
            <ac:cxnSpMk id="25" creationId="{4F4C3658-AA52-BF6C-138D-677BE4290483}"/>
          </ac:cxnSpMkLst>
        </pc:cxnChg>
      </pc:sldChg>
    </pc:docChg>
  </pc:docChgLst>
  <pc:docChgLst>
    <pc:chgData name="Trent Walker" userId="3e7de4a6-60a3-4f89-9a6c-7c45f9fefc92" providerId="ADAL" clId="{9445435D-CFE3-3047-A00D-2E32C1A11939}"/>
    <pc:docChg chg="undo custSel modSld sldOrd modSection">
      <pc:chgData name="Trent Walker" userId="3e7de4a6-60a3-4f89-9a6c-7c45f9fefc92" providerId="ADAL" clId="{9445435D-CFE3-3047-A00D-2E32C1A11939}" dt="2024-02-27T05:46:43.676" v="1562" actId="1036"/>
      <pc:docMkLst>
        <pc:docMk/>
      </pc:docMkLst>
      <pc:sldChg chg="modSp mod">
        <pc:chgData name="Trent Walker" userId="3e7de4a6-60a3-4f89-9a6c-7c45f9fefc92" providerId="ADAL" clId="{9445435D-CFE3-3047-A00D-2E32C1A11939}" dt="2024-02-27T05:46:25.899" v="1561" actId="20577"/>
        <pc:sldMkLst>
          <pc:docMk/>
          <pc:sldMk cId="2066863649" sldId="256"/>
        </pc:sldMkLst>
        <pc:spChg chg="mod">
          <ac:chgData name="Trent Walker" userId="3e7de4a6-60a3-4f89-9a6c-7c45f9fefc92" providerId="ADAL" clId="{9445435D-CFE3-3047-A00D-2E32C1A11939}" dt="2024-02-27T05:46:25.899" v="1561" actId="20577"/>
          <ac:spMkLst>
            <pc:docMk/>
            <pc:sldMk cId="2066863649" sldId="256"/>
            <ac:spMk id="7" creationId="{783DA0E5-0D98-83CA-305E-E08A54C609D4}"/>
          </ac:spMkLst>
        </pc:spChg>
      </pc:sldChg>
      <pc:sldChg chg="modSp mod">
        <pc:chgData name="Trent Walker" userId="3e7de4a6-60a3-4f89-9a6c-7c45f9fefc92" providerId="ADAL" clId="{9445435D-CFE3-3047-A00D-2E32C1A11939}" dt="2024-02-27T01:21:09.692" v="1014" actId="20577"/>
        <pc:sldMkLst>
          <pc:docMk/>
          <pc:sldMk cId="1270984281" sldId="286"/>
        </pc:sldMkLst>
        <pc:spChg chg="mod">
          <ac:chgData name="Trent Walker" userId="3e7de4a6-60a3-4f89-9a6c-7c45f9fefc92" providerId="ADAL" clId="{9445435D-CFE3-3047-A00D-2E32C1A11939}" dt="2024-02-27T01:21:09.692" v="1014" actId="20577"/>
          <ac:spMkLst>
            <pc:docMk/>
            <pc:sldMk cId="1270984281" sldId="286"/>
            <ac:spMk id="2" creationId="{4E68FDC7-62EC-7386-9117-7B1317C753F0}"/>
          </ac:spMkLst>
        </pc:spChg>
      </pc:sldChg>
      <pc:sldChg chg="modSp mod">
        <pc:chgData name="Trent Walker" userId="3e7de4a6-60a3-4f89-9a6c-7c45f9fefc92" providerId="ADAL" clId="{9445435D-CFE3-3047-A00D-2E32C1A11939}" dt="2024-02-27T01:21:00.259" v="1002" actId="20577"/>
        <pc:sldMkLst>
          <pc:docMk/>
          <pc:sldMk cId="2405727058" sldId="287"/>
        </pc:sldMkLst>
        <pc:spChg chg="mod">
          <ac:chgData name="Trent Walker" userId="3e7de4a6-60a3-4f89-9a6c-7c45f9fefc92" providerId="ADAL" clId="{9445435D-CFE3-3047-A00D-2E32C1A11939}" dt="2024-02-27T01:21:00.259" v="1002" actId="20577"/>
          <ac:spMkLst>
            <pc:docMk/>
            <pc:sldMk cId="2405727058" sldId="287"/>
            <ac:spMk id="10" creationId="{077C4388-427C-059E-B8E1-F0EDFE2B34B9}"/>
          </ac:spMkLst>
        </pc:spChg>
      </pc:sldChg>
      <pc:sldChg chg="modSp mod ord">
        <pc:chgData name="Trent Walker" userId="3e7de4a6-60a3-4f89-9a6c-7c45f9fefc92" providerId="ADAL" clId="{9445435D-CFE3-3047-A00D-2E32C1A11939}" dt="2024-02-27T01:21:42.328" v="1067" actId="20578"/>
        <pc:sldMkLst>
          <pc:docMk/>
          <pc:sldMk cId="2185294993" sldId="353"/>
        </pc:sldMkLst>
        <pc:spChg chg="mod">
          <ac:chgData name="Trent Walker" userId="3e7de4a6-60a3-4f89-9a6c-7c45f9fefc92" providerId="ADAL" clId="{9445435D-CFE3-3047-A00D-2E32C1A11939}" dt="2024-02-27T01:21:33.612" v="1065" actId="20577"/>
          <ac:spMkLst>
            <pc:docMk/>
            <pc:sldMk cId="2185294993" sldId="353"/>
            <ac:spMk id="2" creationId="{2EBD40B8-7F40-C63B-575D-426AE0503FFD}"/>
          </ac:spMkLst>
        </pc:spChg>
      </pc:sldChg>
      <pc:sldChg chg="modSp mod">
        <pc:chgData name="Trent Walker" userId="3e7de4a6-60a3-4f89-9a6c-7c45f9fefc92" providerId="ADAL" clId="{9445435D-CFE3-3047-A00D-2E32C1A11939}" dt="2024-02-27T01:21:16.753" v="1026" actId="20577"/>
        <pc:sldMkLst>
          <pc:docMk/>
          <pc:sldMk cId="1269745814" sldId="369"/>
        </pc:sldMkLst>
        <pc:spChg chg="mod">
          <ac:chgData name="Trent Walker" userId="3e7de4a6-60a3-4f89-9a6c-7c45f9fefc92" providerId="ADAL" clId="{9445435D-CFE3-3047-A00D-2E32C1A11939}" dt="2024-02-27T01:21:16.753" v="1026" actId="20577"/>
          <ac:spMkLst>
            <pc:docMk/>
            <pc:sldMk cId="1269745814" sldId="369"/>
            <ac:spMk id="2" creationId="{9D100E55-FCB1-8FBE-ADAA-906E546F7D4F}"/>
          </ac:spMkLst>
        </pc:spChg>
      </pc:sldChg>
      <pc:sldChg chg="modSp mod">
        <pc:chgData name="Trent Walker" userId="3e7de4a6-60a3-4f89-9a6c-7c45f9fefc92" providerId="ADAL" clId="{9445435D-CFE3-3047-A00D-2E32C1A11939}" dt="2024-02-27T01:22:27.663" v="1103" actId="20577"/>
        <pc:sldMkLst>
          <pc:docMk/>
          <pc:sldMk cId="3038922061" sldId="451"/>
        </pc:sldMkLst>
        <pc:spChg chg="mod">
          <ac:chgData name="Trent Walker" userId="3e7de4a6-60a3-4f89-9a6c-7c45f9fefc92" providerId="ADAL" clId="{9445435D-CFE3-3047-A00D-2E32C1A11939}" dt="2024-02-27T01:22:27.663" v="1103" actId="20577"/>
          <ac:spMkLst>
            <pc:docMk/>
            <pc:sldMk cId="3038922061" sldId="451"/>
            <ac:spMk id="10" creationId="{F9BDD939-5B75-FAE0-B17C-A63541B28949}"/>
          </ac:spMkLst>
        </pc:spChg>
      </pc:sldChg>
      <pc:sldChg chg="modSp mod">
        <pc:chgData name="Trent Walker" userId="3e7de4a6-60a3-4f89-9a6c-7c45f9fefc92" providerId="ADAL" clId="{9445435D-CFE3-3047-A00D-2E32C1A11939}" dt="2024-02-27T05:04:25.326" v="1532" actId="20577"/>
        <pc:sldMkLst>
          <pc:docMk/>
          <pc:sldMk cId="906243850" sldId="461"/>
        </pc:sldMkLst>
        <pc:spChg chg="mod">
          <ac:chgData name="Trent Walker" userId="3e7de4a6-60a3-4f89-9a6c-7c45f9fefc92" providerId="ADAL" clId="{9445435D-CFE3-3047-A00D-2E32C1A11939}" dt="2024-02-27T05:04:25.326" v="1532" actId="20577"/>
          <ac:spMkLst>
            <pc:docMk/>
            <pc:sldMk cId="906243850" sldId="461"/>
            <ac:spMk id="8" creationId="{AE5450DF-2ACF-449E-2198-8E191317795D}"/>
          </ac:spMkLst>
        </pc:spChg>
      </pc:sldChg>
      <pc:sldChg chg="modSp mod">
        <pc:chgData name="Trent Walker" userId="3e7de4a6-60a3-4f89-9a6c-7c45f9fefc92" providerId="ADAL" clId="{9445435D-CFE3-3047-A00D-2E32C1A11939}" dt="2024-02-27T05:04:34.665" v="1533"/>
        <pc:sldMkLst>
          <pc:docMk/>
          <pc:sldMk cId="2891844815" sldId="466"/>
        </pc:sldMkLst>
        <pc:spChg chg="mod">
          <ac:chgData name="Trent Walker" userId="3e7de4a6-60a3-4f89-9a6c-7c45f9fefc92" providerId="ADAL" clId="{9445435D-CFE3-3047-A00D-2E32C1A11939}" dt="2024-02-27T01:54:57.424" v="1259" actId="171"/>
          <ac:spMkLst>
            <pc:docMk/>
            <pc:sldMk cId="2891844815" sldId="466"/>
            <ac:spMk id="10" creationId="{32C2DFEB-5EBF-D85C-D830-BA7AC6A8159E}"/>
          </ac:spMkLst>
        </pc:spChg>
        <pc:spChg chg="mod">
          <ac:chgData name="Trent Walker" userId="3e7de4a6-60a3-4f89-9a6c-7c45f9fefc92" providerId="ADAL" clId="{9445435D-CFE3-3047-A00D-2E32C1A11939}" dt="2024-02-27T05:04:34.665" v="1533"/>
          <ac:spMkLst>
            <pc:docMk/>
            <pc:sldMk cId="2891844815" sldId="466"/>
            <ac:spMk id="38" creationId="{55EE3727-9D9A-7E43-3864-1A6880535B50}"/>
          </ac:spMkLst>
        </pc:spChg>
        <pc:spChg chg="mod">
          <ac:chgData name="Trent Walker" userId="3e7de4a6-60a3-4f89-9a6c-7c45f9fefc92" providerId="ADAL" clId="{9445435D-CFE3-3047-A00D-2E32C1A11939}" dt="2024-02-27T02:28:44.202" v="1365" actId="1076"/>
          <ac:spMkLst>
            <pc:docMk/>
            <pc:sldMk cId="2891844815" sldId="466"/>
            <ac:spMk id="46" creationId="{C49489A5-1341-BF5E-0DC0-A9FB5F72A041}"/>
          </ac:spMkLst>
        </pc:spChg>
      </pc:sldChg>
      <pc:sldChg chg="modSp mod">
        <pc:chgData name="Trent Walker" userId="3e7de4a6-60a3-4f89-9a6c-7c45f9fefc92" providerId="ADAL" clId="{9445435D-CFE3-3047-A00D-2E32C1A11939}" dt="2024-02-27T05:04:55.499" v="1535"/>
        <pc:sldMkLst>
          <pc:docMk/>
          <pc:sldMk cId="1025123846" sldId="467"/>
        </pc:sldMkLst>
        <pc:spChg chg="mod">
          <ac:chgData name="Trent Walker" userId="3e7de4a6-60a3-4f89-9a6c-7c45f9fefc92" providerId="ADAL" clId="{9445435D-CFE3-3047-A00D-2E32C1A11939}" dt="2024-02-27T05:04:55.499" v="1535"/>
          <ac:spMkLst>
            <pc:docMk/>
            <pc:sldMk cId="1025123846" sldId="467"/>
            <ac:spMk id="4" creationId="{A2FF65D7-D09B-41D9-0706-A7A170F9FC47}"/>
          </ac:spMkLst>
        </pc:spChg>
      </pc:sldChg>
      <pc:sldChg chg="modSp mod">
        <pc:chgData name="Trent Walker" userId="3e7de4a6-60a3-4f89-9a6c-7c45f9fefc92" providerId="ADAL" clId="{9445435D-CFE3-3047-A00D-2E32C1A11939}" dt="2024-02-27T02:26:57.317" v="1363" actId="20577"/>
        <pc:sldMkLst>
          <pc:docMk/>
          <pc:sldMk cId="3474130275" sldId="468"/>
        </pc:sldMkLst>
        <pc:spChg chg="mod">
          <ac:chgData name="Trent Walker" userId="3e7de4a6-60a3-4f89-9a6c-7c45f9fefc92" providerId="ADAL" clId="{9445435D-CFE3-3047-A00D-2E32C1A11939}" dt="2024-02-27T01:22:17.632" v="1091" actId="20577"/>
          <ac:spMkLst>
            <pc:docMk/>
            <pc:sldMk cId="3474130275" sldId="468"/>
            <ac:spMk id="11" creationId="{EA527B15-8DF7-EAF1-E0FC-85FB7CC21A0D}"/>
          </ac:spMkLst>
        </pc:spChg>
        <pc:spChg chg="mod">
          <ac:chgData name="Trent Walker" userId="3e7de4a6-60a3-4f89-9a6c-7c45f9fefc92" providerId="ADAL" clId="{9445435D-CFE3-3047-A00D-2E32C1A11939}" dt="2024-02-27T01:00:27.750" v="962" actId="20577"/>
          <ac:spMkLst>
            <pc:docMk/>
            <pc:sldMk cId="3474130275" sldId="468"/>
            <ac:spMk id="55" creationId="{94498670-E705-5C1C-2D10-319F328CAD55}"/>
          </ac:spMkLst>
        </pc:spChg>
        <pc:spChg chg="mod">
          <ac:chgData name="Trent Walker" userId="3e7de4a6-60a3-4f89-9a6c-7c45f9fefc92" providerId="ADAL" clId="{9445435D-CFE3-3047-A00D-2E32C1A11939}" dt="2024-02-27T00:58:45.119" v="884" actId="20577"/>
          <ac:spMkLst>
            <pc:docMk/>
            <pc:sldMk cId="3474130275" sldId="468"/>
            <ac:spMk id="56" creationId="{6245726B-2BF7-3BFB-6A85-E6D36DBD5139}"/>
          </ac:spMkLst>
        </pc:spChg>
        <pc:spChg chg="mod">
          <ac:chgData name="Trent Walker" userId="3e7de4a6-60a3-4f89-9a6c-7c45f9fefc92" providerId="ADAL" clId="{9445435D-CFE3-3047-A00D-2E32C1A11939}" dt="2024-02-27T02:26:57.317" v="1363" actId="20577"/>
          <ac:spMkLst>
            <pc:docMk/>
            <pc:sldMk cId="3474130275" sldId="468"/>
            <ac:spMk id="57" creationId="{EAF1722E-76D7-3121-1D12-150072AC252F}"/>
          </ac:spMkLst>
        </pc:spChg>
      </pc:sldChg>
      <pc:sldChg chg="modSp mod">
        <pc:chgData name="Trent Walker" userId="3e7de4a6-60a3-4f89-9a6c-7c45f9fefc92" providerId="ADAL" clId="{9445435D-CFE3-3047-A00D-2E32C1A11939}" dt="2024-02-26T23:51:28.725" v="31" actId="1076"/>
        <pc:sldMkLst>
          <pc:docMk/>
          <pc:sldMk cId="3459062038" sldId="484"/>
        </pc:sldMkLst>
        <pc:spChg chg="mod">
          <ac:chgData name="Trent Walker" userId="3e7de4a6-60a3-4f89-9a6c-7c45f9fefc92" providerId="ADAL" clId="{9445435D-CFE3-3047-A00D-2E32C1A11939}" dt="2024-02-26T23:51:28.725" v="31" actId="1076"/>
          <ac:spMkLst>
            <pc:docMk/>
            <pc:sldMk cId="3459062038" sldId="484"/>
            <ac:spMk id="18" creationId="{C77ACDAE-5B11-680F-68C0-347F7F99F658}"/>
          </ac:spMkLst>
        </pc:spChg>
        <pc:spChg chg="mod">
          <ac:chgData name="Trent Walker" userId="3e7de4a6-60a3-4f89-9a6c-7c45f9fefc92" providerId="ADAL" clId="{9445435D-CFE3-3047-A00D-2E32C1A11939}" dt="2024-02-26T23:51:19.199" v="30" actId="1076"/>
          <ac:spMkLst>
            <pc:docMk/>
            <pc:sldMk cId="3459062038" sldId="484"/>
            <ac:spMk id="19" creationId="{153B58D5-968D-2FAF-0C4F-F202352B84A6}"/>
          </ac:spMkLst>
        </pc:spChg>
        <pc:spChg chg="mod">
          <ac:chgData name="Trent Walker" userId="3e7de4a6-60a3-4f89-9a6c-7c45f9fefc92" providerId="ADAL" clId="{9445435D-CFE3-3047-A00D-2E32C1A11939}" dt="2024-02-26T23:51:06.190" v="29" actId="1076"/>
          <ac:spMkLst>
            <pc:docMk/>
            <pc:sldMk cId="3459062038" sldId="484"/>
            <ac:spMk id="22" creationId="{50F32C4F-A63F-073E-9FA8-DD20E3F2A8B9}"/>
          </ac:spMkLst>
        </pc:spChg>
      </pc:sldChg>
      <pc:sldChg chg="modSp mod">
        <pc:chgData name="Trent Walker" userId="3e7de4a6-60a3-4f89-9a6c-7c45f9fefc92" providerId="ADAL" clId="{9445435D-CFE3-3047-A00D-2E32C1A11939}" dt="2024-02-27T05:46:43.676" v="1562" actId="1036"/>
        <pc:sldMkLst>
          <pc:docMk/>
          <pc:sldMk cId="235004763" sldId="485"/>
        </pc:sldMkLst>
        <pc:spChg chg="mod">
          <ac:chgData name="Trent Walker" userId="3e7de4a6-60a3-4f89-9a6c-7c45f9fefc92" providerId="ADAL" clId="{9445435D-CFE3-3047-A00D-2E32C1A11939}" dt="2024-02-27T01:21:25.292" v="1043" actId="20577"/>
          <ac:spMkLst>
            <pc:docMk/>
            <pc:sldMk cId="235004763" sldId="485"/>
            <ac:spMk id="2" creationId="{9D100E55-FCB1-8FBE-ADAA-906E546F7D4F}"/>
          </ac:spMkLst>
        </pc:spChg>
        <pc:spChg chg="mod">
          <ac:chgData name="Trent Walker" userId="3e7de4a6-60a3-4f89-9a6c-7c45f9fefc92" providerId="ADAL" clId="{9445435D-CFE3-3047-A00D-2E32C1A11939}" dt="2024-02-27T05:46:43.676" v="1562" actId="1036"/>
          <ac:spMkLst>
            <pc:docMk/>
            <pc:sldMk cId="235004763" sldId="485"/>
            <ac:spMk id="5" creationId="{031A58BF-DFE0-A222-C722-B565C7000FB4}"/>
          </ac:spMkLst>
        </pc:spChg>
        <pc:spChg chg="mod">
          <ac:chgData name="Trent Walker" userId="3e7de4a6-60a3-4f89-9a6c-7c45f9fefc92" providerId="ADAL" clId="{9445435D-CFE3-3047-A00D-2E32C1A11939}" dt="2024-02-27T02:27:40.834" v="1364" actId="1035"/>
          <ac:spMkLst>
            <pc:docMk/>
            <pc:sldMk cId="235004763" sldId="485"/>
            <ac:spMk id="7" creationId="{8D39D00B-639B-A84E-448D-76137DB2AD54}"/>
          </ac:spMkLst>
        </pc:spChg>
        <pc:spChg chg="mod">
          <ac:chgData name="Trent Walker" userId="3e7de4a6-60a3-4f89-9a6c-7c45f9fefc92" providerId="ADAL" clId="{9445435D-CFE3-3047-A00D-2E32C1A11939}" dt="2024-02-27T00:47:19.258" v="524" actId="1036"/>
          <ac:spMkLst>
            <pc:docMk/>
            <pc:sldMk cId="235004763" sldId="485"/>
            <ac:spMk id="8" creationId="{072CE4A5-C38E-E7F0-254A-F35FC5A69838}"/>
          </ac:spMkLst>
        </pc:spChg>
        <pc:spChg chg="mod">
          <ac:chgData name="Trent Walker" userId="3e7de4a6-60a3-4f89-9a6c-7c45f9fefc92" providerId="ADAL" clId="{9445435D-CFE3-3047-A00D-2E32C1A11939}" dt="2024-02-26T23:43:59.838" v="26" actId="20577"/>
          <ac:spMkLst>
            <pc:docMk/>
            <pc:sldMk cId="235004763" sldId="485"/>
            <ac:spMk id="10" creationId="{D0D7D502-EBCA-A06D-B8D7-CC298EFE2D7A}"/>
          </ac:spMkLst>
        </pc:spChg>
      </pc:sldChg>
      <pc:sldChg chg="modSp mod">
        <pc:chgData name="Trent Walker" userId="3e7de4a6-60a3-4f89-9a6c-7c45f9fefc92" providerId="ADAL" clId="{9445435D-CFE3-3047-A00D-2E32C1A11939}" dt="2024-02-27T05:05:00.111" v="1536"/>
        <pc:sldMkLst>
          <pc:docMk/>
          <pc:sldMk cId="3210789932" sldId="495"/>
        </pc:sldMkLst>
        <pc:spChg chg="mod">
          <ac:chgData name="Trent Walker" userId="3e7de4a6-60a3-4f89-9a6c-7c45f9fefc92" providerId="ADAL" clId="{9445435D-CFE3-3047-A00D-2E32C1A11939}" dt="2024-02-27T05:05:00.111" v="1536"/>
          <ac:spMkLst>
            <pc:docMk/>
            <pc:sldMk cId="3210789932" sldId="495"/>
            <ac:spMk id="7" creationId="{70D00771-8E4A-B33B-C23B-A49CC92FE809}"/>
          </ac:spMkLst>
        </pc:spChg>
      </pc:sldChg>
      <pc:sldChg chg="addSp delSp modSp mod">
        <pc:chgData name="Trent Walker" userId="3e7de4a6-60a3-4f89-9a6c-7c45f9fefc92" providerId="ADAL" clId="{9445435D-CFE3-3047-A00D-2E32C1A11939}" dt="2024-02-27T02:31:34.788" v="1434" actId="14100"/>
        <pc:sldMkLst>
          <pc:docMk/>
          <pc:sldMk cId="3774657337" sldId="496"/>
        </pc:sldMkLst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2" creationId="{85986297-F025-11BB-8563-522B38253D1D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4" creationId="{94F25E8E-A3F2-EDC6-354E-D00159399BAA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7" creationId="{81D5B792-A62E-AA01-95B0-BF6B5A959D6F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11" creationId="{40EAB784-CEDE-CA4C-CE8A-4D1F35E312F9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12" creationId="{6CD6C500-0873-5D11-E6E9-589E2D1C60FC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14" creationId="{6D891628-72D4-8025-6D3D-49F68F9B714A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15" creationId="{563D7D19-B0BA-B5A2-221A-469377BF53F2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16" creationId="{EC3B97E7-4816-4E46-01A9-93C7C106FF7B}"/>
          </ac:spMkLst>
        </pc:spChg>
        <pc:spChg chg="mod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19" creationId="{74226872-5E7F-4C8E-919A-98AAC8A800B8}"/>
          </ac:spMkLst>
        </pc:spChg>
        <pc:spChg chg="mod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20" creationId="{C4C9A5F3-DDAA-D26B-545C-20563E269924}"/>
          </ac:spMkLst>
        </pc:spChg>
        <pc:spChg chg="mod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21" creationId="{8957E07F-1CC6-5289-5C9F-9FE926503C4E}"/>
          </ac:spMkLst>
        </pc:spChg>
        <pc:spChg chg="mod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22" creationId="{5D934F52-FC75-8EC0-29D3-210992A77093}"/>
          </ac:spMkLst>
        </pc:spChg>
        <pc:spChg chg="mod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23" creationId="{E560842B-1A4B-ED48-D70C-A7F1D1BD9204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24" creationId="{802075BD-06EE-CA6F-78CF-5559D4E22DE6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25" creationId="{1481B31B-10BD-EADF-D931-79DE71FFFA0F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26" creationId="{41E2DBD5-C561-69C9-63C8-1565C18211B4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27" creationId="{3282D162-C75B-726A-BED8-E66921DA756E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28" creationId="{583A1919-74C6-DDD0-58E8-06249943C0C9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29" creationId="{CD5A54CF-D363-263E-260C-92A42BAAB5B3}"/>
          </ac:spMkLst>
        </pc:spChg>
        <pc:spChg chg="mod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31" creationId="{BD997368-CD58-A331-1A0F-CCD64CDDBF56}"/>
          </ac:spMkLst>
        </pc:spChg>
        <pc:spChg chg="mod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32" creationId="{AE846A9D-66B8-E68C-9536-205820B80E93}"/>
          </ac:spMkLst>
        </pc:spChg>
        <pc:spChg chg="mod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33" creationId="{4D0AC24C-67CE-132F-529D-9CAA3C192D09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35" creationId="{18533C3D-7149-DF57-6129-B2EC74231E0B}"/>
          </ac:spMkLst>
        </pc:spChg>
        <pc:spChg chg="mod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37" creationId="{875E6865-9CCA-E847-0653-C24C7DEF3FD4}"/>
          </ac:spMkLst>
        </pc:spChg>
        <pc:spChg chg="mod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38" creationId="{3B9894B1-588D-185A-9ED3-26FB06004D08}"/>
          </ac:spMkLst>
        </pc:spChg>
        <pc:spChg chg="mod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39" creationId="{03FE237F-0B99-8E53-4095-062F14E6DBBD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44" creationId="{E303F80C-E875-AF33-5F79-09A8C05EBEF6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51" creationId="{994DB663-78C2-D560-4C59-6546AE815AE2}"/>
          </ac:spMkLst>
        </pc:spChg>
        <pc:spChg chg="add del mod">
          <ac:chgData name="Trent Walker" userId="3e7de4a6-60a3-4f89-9a6c-7c45f9fefc92" providerId="ADAL" clId="{9445435D-CFE3-3047-A00D-2E32C1A11939}" dt="2024-02-27T00:26:28.377" v="378" actId="478"/>
          <ac:spMkLst>
            <pc:docMk/>
            <pc:sldMk cId="3774657337" sldId="496"/>
            <ac:spMk id="54" creationId="{9B18C4B9-8AFE-6D12-F825-2F8B9E4AEC6A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55" creationId="{FEA49A1B-0A91-A80C-89FD-3B624794AE92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58" creationId="{06E00E77-D05F-D911-568D-66539074CC89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59" creationId="{75F741EF-D678-F7D7-AC23-9C66ACB09A87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60" creationId="{AE8684BA-DE2E-64B8-9F0C-22DEBF8BD5CB}"/>
          </ac:spMkLst>
        </pc:spChg>
        <pc:spChg chg="add mod topLvl">
          <ac:chgData name="Trent Walker" userId="3e7de4a6-60a3-4f89-9a6c-7c45f9fefc92" providerId="ADAL" clId="{9445435D-CFE3-3047-A00D-2E32C1A11939}" dt="2024-02-27T00:34:09.286" v="410" actId="20577"/>
          <ac:spMkLst>
            <pc:docMk/>
            <pc:sldMk cId="3774657337" sldId="496"/>
            <ac:spMk id="72" creationId="{CEE4CB89-CF05-5ED7-2F11-7C0891BFD673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73" creationId="{1054FACB-C4BA-BD56-5EF2-D09CE761CCC3}"/>
          </ac:spMkLst>
        </pc:spChg>
        <pc:spChg chg="add mod topLvl">
          <ac:chgData name="Trent Walker" userId="3e7de4a6-60a3-4f89-9a6c-7c45f9fefc92" providerId="ADAL" clId="{9445435D-CFE3-3047-A00D-2E32C1A11939}" dt="2024-02-27T00:34:06.645" v="409" actId="165"/>
          <ac:spMkLst>
            <pc:docMk/>
            <pc:sldMk cId="3774657337" sldId="496"/>
            <ac:spMk id="74" creationId="{245EB493-5A0C-F6C8-136E-58F721E89D1C}"/>
          </ac:spMkLst>
        </pc:spChg>
        <pc:spChg chg="add mod">
          <ac:chgData name="Trent Walker" userId="3e7de4a6-60a3-4f89-9a6c-7c45f9fefc92" providerId="ADAL" clId="{9445435D-CFE3-3047-A00D-2E32C1A11939}" dt="2024-02-27T02:31:34.788" v="1434" actId="14100"/>
          <ac:spMkLst>
            <pc:docMk/>
            <pc:sldMk cId="3774657337" sldId="496"/>
            <ac:spMk id="76" creationId="{1395E250-4FD5-C5CA-F708-3197DE2F3C57}"/>
          </ac:spMkLst>
        </pc:spChg>
        <pc:spChg chg="mod">
          <ac:chgData name="Trent Walker" userId="3e7de4a6-60a3-4f89-9a6c-7c45f9fefc92" providerId="ADAL" clId="{9445435D-CFE3-3047-A00D-2E32C1A11939}" dt="2024-02-27T00:36:55.718" v="429"/>
          <ac:spMkLst>
            <pc:docMk/>
            <pc:sldMk cId="3774657337" sldId="496"/>
            <ac:spMk id="83" creationId="{7C885143-5E66-B94B-E4C4-5F7F06C01AE1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84" creationId="{FEA1426C-7700-450B-B2AA-F9E951C5BB14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85" creationId="{53A12F11-2F99-4738-967A-8EE93712C34D}"/>
          </ac:spMkLst>
        </pc:spChg>
        <pc:spChg chg="mod">
          <ac:chgData name="Trent Walker" userId="3e7de4a6-60a3-4f89-9a6c-7c45f9fefc92" providerId="ADAL" clId="{9445435D-CFE3-3047-A00D-2E32C1A11939}" dt="2024-02-27T00:36:55.718" v="429"/>
          <ac:spMkLst>
            <pc:docMk/>
            <pc:sldMk cId="3774657337" sldId="496"/>
            <ac:spMk id="86" creationId="{BB12D2D0-8AE3-BE33-24F6-9EEC6D1E1A54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87" creationId="{64833007-3680-4FAE-A43C-ADC43353ED90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88" creationId="{83381D4F-8C9E-4536-9621-7DE1C07C800E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89" creationId="{2D7263F1-FF30-45DC-8892-8B06DEC09DD2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90" creationId="{75EC0281-6A87-4598-8EC9-703B7B4607B9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91" creationId="{6381773F-75F9-453C-8B73-E9D03E58AA84}"/>
          </ac:spMkLst>
        </pc:spChg>
        <pc:spChg chg="mod">
          <ac:chgData name="Trent Walker" userId="3e7de4a6-60a3-4f89-9a6c-7c45f9fefc92" providerId="ADAL" clId="{9445435D-CFE3-3047-A00D-2E32C1A11939}" dt="2024-02-27T00:36:55.718" v="429"/>
          <ac:spMkLst>
            <pc:docMk/>
            <pc:sldMk cId="3774657337" sldId="496"/>
            <ac:spMk id="92" creationId="{4FA68FB2-8F79-0222-19B7-A1DF04D914A5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93" creationId="{B378EF2A-3A92-4647-B05C-09F82BAD20EE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94" creationId="{D3AB038A-9CBB-4F36-923C-8D9FB9905811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95" creationId="{93965040-F5D8-436A-AA7A-A6784C8C24C0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96" creationId="{5AF6BEC1-F872-472B-B546-0D4F156F154F}"/>
          </ac:spMkLst>
        </pc:spChg>
        <pc:spChg chg="mod">
          <ac:chgData name="Trent Walker" userId="3e7de4a6-60a3-4f89-9a6c-7c45f9fefc92" providerId="ADAL" clId="{9445435D-CFE3-3047-A00D-2E32C1A11939}" dt="2024-02-27T00:36:55.718" v="429"/>
          <ac:spMkLst>
            <pc:docMk/>
            <pc:sldMk cId="3774657337" sldId="496"/>
            <ac:spMk id="104" creationId="{456785EA-DCF2-AFC6-F8B5-5C094AEFCF9D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105" creationId="{B1859DE4-4D92-4D80-9B5B-325A10744825}"/>
          </ac:spMkLst>
        </pc:spChg>
        <pc:spChg chg="mod">
          <ac:chgData name="Trent Walker" userId="3e7de4a6-60a3-4f89-9a6c-7c45f9fefc92" providerId="ADAL" clId="{9445435D-CFE3-3047-A00D-2E32C1A11939}" dt="2024-02-27T00:29:18.631" v="401" actId="1076"/>
          <ac:spMkLst>
            <pc:docMk/>
            <pc:sldMk cId="3774657337" sldId="496"/>
            <ac:spMk id="107" creationId="{55765F34-B008-4876-9AE0-1DCBB4190B1C}"/>
          </ac:spMkLst>
        </pc:spChg>
        <pc:spChg chg="del">
          <ac:chgData name="Trent Walker" userId="3e7de4a6-60a3-4f89-9a6c-7c45f9fefc92" providerId="ADAL" clId="{9445435D-CFE3-3047-A00D-2E32C1A11939}" dt="2024-02-27T00:26:20.403" v="376" actId="478"/>
          <ac:spMkLst>
            <pc:docMk/>
            <pc:sldMk cId="3774657337" sldId="496"/>
            <ac:spMk id="111" creationId="{0EB4B5CD-7BC0-412D-845C-2386D9D6BFAA}"/>
          </ac:spMkLst>
        </pc:spChg>
        <pc:spChg chg="mod">
          <ac:chgData name="Trent Walker" userId="3e7de4a6-60a3-4f89-9a6c-7c45f9fefc92" providerId="ADAL" clId="{9445435D-CFE3-3047-A00D-2E32C1A11939}" dt="2024-02-27T02:30:01.628" v="1380" actId="1076"/>
          <ac:spMkLst>
            <pc:docMk/>
            <pc:sldMk cId="3774657337" sldId="496"/>
            <ac:spMk id="114" creationId="{E3622B73-4289-4C41-98A4-F635B102B336}"/>
          </ac:spMkLst>
        </pc:spChg>
        <pc:spChg chg="mod">
          <ac:chgData name="Trent Walker" userId="3e7de4a6-60a3-4f89-9a6c-7c45f9fefc92" providerId="ADAL" clId="{9445435D-CFE3-3047-A00D-2E32C1A11939}" dt="2024-02-27T00:36:55.718" v="429"/>
          <ac:spMkLst>
            <pc:docMk/>
            <pc:sldMk cId="3774657337" sldId="496"/>
            <ac:spMk id="115" creationId="{DEA0B1AC-7889-018C-2DC8-7E87A688CBEA}"/>
          </ac:spMkLst>
        </pc:spChg>
        <pc:spChg chg="mod">
          <ac:chgData name="Trent Walker" userId="3e7de4a6-60a3-4f89-9a6c-7c45f9fefc92" providerId="ADAL" clId="{9445435D-CFE3-3047-A00D-2E32C1A11939}" dt="2024-02-27T00:36:55.718" v="429"/>
          <ac:spMkLst>
            <pc:docMk/>
            <pc:sldMk cId="3774657337" sldId="496"/>
            <ac:spMk id="116" creationId="{DCDDAB0C-73B5-8E6E-58FC-A0A8F0CA4229}"/>
          </ac:spMkLst>
        </pc:spChg>
        <pc:spChg chg="mod">
          <ac:chgData name="Trent Walker" userId="3e7de4a6-60a3-4f89-9a6c-7c45f9fefc92" providerId="ADAL" clId="{9445435D-CFE3-3047-A00D-2E32C1A11939}" dt="2024-02-27T00:37:05.144" v="431"/>
          <ac:spMkLst>
            <pc:docMk/>
            <pc:sldMk cId="3774657337" sldId="496"/>
            <ac:spMk id="118" creationId="{1943A725-CFD0-83A8-8485-CEB76028B476}"/>
          </ac:spMkLst>
        </pc:spChg>
        <pc:spChg chg="mod">
          <ac:chgData name="Trent Walker" userId="3e7de4a6-60a3-4f89-9a6c-7c45f9fefc92" providerId="ADAL" clId="{9445435D-CFE3-3047-A00D-2E32C1A11939}" dt="2024-02-27T00:37:05.144" v="431"/>
          <ac:spMkLst>
            <pc:docMk/>
            <pc:sldMk cId="3774657337" sldId="496"/>
            <ac:spMk id="119" creationId="{19D6AC52-B312-853A-0BBC-0009A6CADF28}"/>
          </ac:spMkLst>
        </pc:spChg>
        <pc:spChg chg="mod">
          <ac:chgData name="Trent Walker" userId="3e7de4a6-60a3-4f89-9a6c-7c45f9fefc92" providerId="ADAL" clId="{9445435D-CFE3-3047-A00D-2E32C1A11939}" dt="2024-02-27T00:37:05.144" v="431"/>
          <ac:spMkLst>
            <pc:docMk/>
            <pc:sldMk cId="3774657337" sldId="496"/>
            <ac:spMk id="120" creationId="{113E82C9-0428-3895-68B0-41D775201EE2}"/>
          </ac:spMkLst>
        </pc:spChg>
        <pc:spChg chg="mod">
          <ac:chgData name="Trent Walker" userId="3e7de4a6-60a3-4f89-9a6c-7c45f9fefc92" providerId="ADAL" clId="{9445435D-CFE3-3047-A00D-2E32C1A11939}" dt="2024-02-27T00:37:05.144" v="431"/>
          <ac:spMkLst>
            <pc:docMk/>
            <pc:sldMk cId="3774657337" sldId="496"/>
            <ac:spMk id="122" creationId="{439BCED5-54BE-3A77-9843-E03F55CBCB81}"/>
          </ac:spMkLst>
        </pc:spChg>
        <pc:spChg chg="mod">
          <ac:chgData name="Trent Walker" userId="3e7de4a6-60a3-4f89-9a6c-7c45f9fefc92" providerId="ADAL" clId="{9445435D-CFE3-3047-A00D-2E32C1A11939}" dt="2024-02-27T00:37:05.144" v="431"/>
          <ac:spMkLst>
            <pc:docMk/>
            <pc:sldMk cId="3774657337" sldId="496"/>
            <ac:spMk id="123" creationId="{D7EA578B-8F7F-E3AC-8458-A21872902614}"/>
          </ac:spMkLst>
        </pc:spChg>
        <pc:spChg chg="mod">
          <ac:chgData name="Trent Walker" userId="3e7de4a6-60a3-4f89-9a6c-7c45f9fefc92" providerId="ADAL" clId="{9445435D-CFE3-3047-A00D-2E32C1A11939}" dt="2024-02-27T00:37:05.144" v="431"/>
          <ac:spMkLst>
            <pc:docMk/>
            <pc:sldMk cId="3774657337" sldId="496"/>
            <ac:spMk id="124" creationId="{E389AAB1-9225-857A-42AE-EF6463BEC268}"/>
          </ac:spMkLst>
        </pc:spChg>
        <pc:spChg chg="mod">
          <ac:chgData name="Trent Walker" userId="3e7de4a6-60a3-4f89-9a6c-7c45f9fefc92" providerId="ADAL" clId="{9445435D-CFE3-3047-A00D-2E32C1A11939}" dt="2024-02-27T00:38:25.411" v="464"/>
          <ac:spMkLst>
            <pc:docMk/>
            <pc:sldMk cId="3774657337" sldId="496"/>
            <ac:spMk id="126" creationId="{D75AE558-5896-195E-6793-850D41A50B5C}"/>
          </ac:spMkLst>
        </pc:spChg>
        <pc:spChg chg="mod">
          <ac:chgData name="Trent Walker" userId="3e7de4a6-60a3-4f89-9a6c-7c45f9fefc92" providerId="ADAL" clId="{9445435D-CFE3-3047-A00D-2E32C1A11939}" dt="2024-02-27T00:38:25.411" v="464"/>
          <ac:spMkLst>
            <pc:docMk/>
            <pc:sldMk cId="3774657337" sldId="496"/>
            <ac:spMk id="127" creationId="{4AA0130C-0163-D6E8-A3D6-33A3FB3ED4B9}"/>
          </ac:spMkLst>
        </pc:spChg>
        <pc:spChg chg="mod">
          <ac:chgData name="Trent Walker" userId="3e7de4a6-60a3-4f89-9a6c-7c45f9fefc92" providerId="ADAL" clId="{9445435D-CFE3-3047-A00D-2E32C1A11939}" dt="2024-02-27T00:38:25.411" v="464"/>
          <ac:spMkLst>
            <pc:docMk/>
            <pc:sldMk cId="3774657337" sldId="496"/>
            <ac:spMk id="128" creationId="{715D1135-494B-C4DE-3D2D-19902C3342D7}"/>
          </ac:spMkLst>
        </pc:spChg>
        <pc:spChg chg="mod">
          <ac:chgData name="Trent Walker" userId="3e7de4a6-60a3-4f89-9a6c-7c45f9fefc92" providerId="ADAL" clId="{9445435D-CFE3-3047-A00D-2E32C1A11939}" dt="2024-02-27T00:38:25.411" v="464"/>
          <ac:spMkLst>
            <pc:docMk/>
            <pc:sldMk cId="3774657337" sldId="496"/>
            <ac:spMk id="130" creationId="{48121881-6A17-AD8E-2AEF-E17E1A09A6C3}"/>
          </ac:spMkLst>
        </pc:spChg>
        <pc:spChg chg="mod">
          <ac:chgData name="Trent Walker" userId="3e7de4a6-60a3-4f89-9a6c-7c45f9fefc92" providerId="ADAL" clId="{9445435D-CFE3-3047-A00D-2E32C1A11939}" dt="2024-02-27T00:38:25.411" v="464"/>
          <ac:spMkLst>
            <pc:docMk/>
            <pc:sldMk cId="3774657337" sldId="496"/>
            <ac:spMk id="131" creationId="{4CC6B6CB-7BC3-2734-9196-BFADDE3C2B2C}"/>
          </ac:spMkLst>
        </pc:spChg>
        <pc:spChg chg="mod">
          <ac:chgData name="Trent Walker" userId="3e7de4a6-60a3-4f89-9a6c-7c45f9fefc92" providerId="ADAL" clId="{9445435D-CFE3-3047-A00D-2E32C1A11939}" dt="2024-02-27T00:38:25.411" v="464"/>
          <ac:spMkLst>
            <pc:docMk/>
            <pc:sldMk cId="3774657337" sldId="496"/>
            <ac:spMk id="132" creationId="{42025062-7BD7-687C-6FC9-727C779C0BA7}"/>
          </ac:spMkLst>
        </pc:spChg>
        <pc:grpChg chg="add mod topLvl">
          <ac:chgData name="Trent Walker" userId="3e7de4a6-60a3-4f89-9a6c-7c45f9fefc92" providerId="ADAL" clId="{9445435D-CFE3-3047-A00D-2E32C1A11939}" dt="2024-02-27T00:34:06.645" v="409" actId="165"/>
          <ac:grpSpMkLst>
            <pc:docMk/>
            <pc:sldMk cId="3774657337" sldId="496"/>
            <ac:grpSpMk id="17" creationId="{021531A2-0CE0-792F-F801-71ACF18D0670}"/>
          </ac:grpSpMkLst>
        </pc:grpChg>
        <pc:grpChg chg="add mod topLvl">
          <ac:chgData name="Trent Walker" userId="3e7de4a6-60a3-4f89-9a6c-7c45f9fefc92" providerId="ADAL" clId="{9445435D-CFE3-3047-A00D-2E32C1A11939}" dt="2024-02-27T00:34:06.645" v="409" actId="165"/>
          <ac:grpSpMkLst>
            <pc:docMk/>
            <pc:sldMk cId="3774657337" sldId="496"/>
            <ac:grpSpMk id="30" creationId="{0E79FE21-8494-D095-7DCA-52214337FFE2}"/>
          </ac:grpSpMkLst>
        </pc:grpChg>
        <pc:grpChg chg="add mod topLvl">
          <ac:chgData name="Trent Walker" userId="3e7de4a6-60a3-4f89-9a6c-7c45f9fefc92" providerId="ADAL" clId="{9445435D-CFE3-3047-A00D-2E32C1A11939}" dt="2024-02-27T00:34:06.645" v="409" actId="165"/>
          <ac:grpSpMkLst>
            <pc:docMk/>
            <pc:sldMk cId="3774657337" sldId="496"/>
            <ac:grpSpMk id="36" creationId="{445BC89D-B185-C68B-1BD8-4A400A8A9D4F}"/>
          </ac:grpSpMkLst>
        </pc:grpChg>
        <pc:grpChg chg="del">
          <ac:chgData name="Trent Walker" userId="3e7de4a6-60a3-4f89-9a6c-7c45f9fefc92" providerId="ADAL" clId="{9445435D-CFE3-3047-A00D-2E32C1A11939}" dt="2024-02-27T00:37:11.170" v="433" actId="478"/>
          <ac:grpSpMkLst>
            <pc:docMk/>
            <pc:sldMk cId="3774657337" sldId="496"/>
            <ac:grpSpMk id="66" creationId="{B904794F-A103-49B8-8ECA-76B053F481A6}"/>
          </ac:grpSpMkLst>
        </pc:grpChg>
        <pc:grpChg chg="add del mod">
          <ac:chgData name="Trent Walker" userId="3e7de4a6-60a3-4f89-9a6c-7c45f9fefc92" providerId="ADAL" clId="{9445435D-CFE3-3047-A00D-2E32C1A11939}" dt="2024-02-27T00:34:06.645" v="409" actId="165"/>
          <ac:grpSpMkLst>
            <pc:docMk/>
            <pc:sldMk cId="3774657337" sldId="496"/>
            <ac:grpSpMk id="75" creationId="{57DE846A-DDFA-2744-F8FB-9B7A8882260B}"/>
          </ac:grpSpMkLst>
        </pc:grpChg>
        <pc:grpChg chg="add del mod">
          <ac:chgData name="Trent Walker" userId="3e7de4a6-60a3-4f89-9a6c-7c45f9fefc92" providerId="ADAL" clId="{9445435D-CFE3-3047-A00D-2E32C1A11939}" dt="2024-02-27T00:37:00.970" v="430" actId="478"/>
          <ac:grpSpMkLst>
            <pc:docMk/>
            <pc:sldMk cId="3774657337" sldId="496"/>
            <ac:grpSpMk id="82" creationId="{D6ADBD6F-E001-B055-DC50-33B3D39EEB93}"/>
          </ac:grpSpMkLst>
        </pc:grpChg>
        <pc:grpChg chg="del">
          <ac:chgData name="Trent Walker" userId="3e7de4a6-60a3-4f89-9a6c-7c45f9fefc92" providerId="ADAL" clId="{9445435D-CFE3-3047-A00D-2E32C1A11939}" dt="2024-02-27T00:26:20.403" v="376" actId="478"/>
          <ac:grpSpMkLst>
            <pc:docMk/>
            <pc:sldMk cId="3774657337" sldId="496"/>
            <ac:grpSpMk id="97" creationId="{6171E5AA-CB4F-460B-A19A-66AECF3BCD27}"/>
          </ac:grpSpMkLst>
        </pc:grpChg>
        <pc:grpChg chg="add del mod">
          <ac:chgData name="Trent Walker" userId="3e7de4a6-60a3-4f89-9a6c-7c45f9fefc92" providerId="ADAL" clId="{9445435D-CFE3-3047-A00D-2E32C1A11939}" dt="2024-02-27T00:37:00.970" v="430" actId="478"/>
          <ac:grpSpMkLst>
            <pc:docMk/>
            <pc:sldMk cId="3774657337" sldId="496"/>
            <ac:grpSpMk id="103" creationId="{2ED47FF1-2F8B-1227-D99C-0F000462D3BF}"/>
          </ac:grpSpMkLst>
        </pc:grpChg>
        <pc:grpChg chg="add mod">
          <ac:chgData name="Trent Walker" userId="3e7de4a6-60a3-4f89-9a6c-7c45f9fefc92" providerId="ADAL" clId="{9445435D-CFE3-3047-A00D-2E32C1A11939}" dt="2024-02-27T00:37:23.583" v="435" actId="1076"/>
          <ac:grpSpMkLst>
            <pc:docMk/>
            <pc:sldMk cId="3774657337" sldId="496"/>
            <ac:grpSpMk id="117" creationId="{C2FB5014-18C0-A71A-3F77-64C424C9DD27}"/>
          </ac:grpSpMkLst>
        </pc:grpChg>
        <pc:grpChg chg="add mod">
          <ac:chgData name="Trent Walker" userId="3e7de4a6-60a3-4f89-9a6c-7c45f9fefc92" providerId="ADAL" clId="{9445435D-CFE3-3047-A00D-2E32C1A11939}" dt="2024-02-27T00:37:23.583" v="435" actId="1076"/>
          <ac:grpSpMkLst>
            <pc:docMk/>
            <pc:sldMk cId="3774657337" sldId="496"/>
            <ac:grpSpMk id="121" creationId="{D10E1BC9-8C11-6AAA-7AF8-0EA894A6EAD3}"/>
          </ac:grpSpMkLst>
        </pc:grpChg>
        <pc:grpChg chg="add mod">
          <ac:chgData name="Trent Walker" userId="3e7de4a6-60a3-4f89-9a6c-7c45f9fefc92" providerId="ADAL" clId="{9445435D-CFE3-3047-A00D-2E32C1A11939}" dt="2024-02-27T00:38:33.020" v="466" actId="164"/>
          <ac:grpSpMkLst>
            <pc:docMk/>
            <pc:sldMk cId="3774657337" sldId="496"/>
            <ac:grpSpMk id="125" creationId="{13E991A6-1C6C-9519-10BE-9809CC87CDFE}"/>
          </ac:grpSpMkLst>
        </pc:grpChg>
        <pc:grpChg chg="add mod">
          <ac:chgData name="Trent Walker" userId="3e7de4a6-60a3-4f89-9a6c-7c45f9fefc92" providerId="ADAL" clId="{9445435D-CFE3-3047-A00D-2E32C1A11939}" dt="2024-02-27T00:38:33.020" v="466" actId="164"/>
          <ac:grpSpMkLst>
            <pc:docMk/>
            <pc:sldMk cId="3774657337" sldId="496"/>
            <ac:grpSpMk id="129" creationId="{7D742766-AD23-FF9D-3ABF-AD3131B22E51}"/>
          </ac:grpSpMkLst>
        </pc:grpChg>
        <pc:grpChg chg="add del mod">
          <ac:chgData name="Trent Walker" userId="3e7de4a6-60a3-4f89-9a6c-7c45f9fefc92" providerId="ADAL" clId="{9445435D-CFE3-3047-A00D-2E32C1A11939}" dt="2024-02-27T00:38:35.636" v="467" actId="21"/>
          <ac:grpSpMkLst>
            <pc:docMk/>
            <pc:sldMk cId="3774657337" sldId="496"/>
            <ac:grpSpMk id="133" creationId="{93E82005-3842-E0F4-F6DC-0CE5C27D9568}"/>
          </ac:grpSpMkLst>
        </pc:grpChg>
        <pc:cxnChg chg="add mod topLvl">
          <ac:chgData name="Trent Walker" userId="3e7de4a6-60a3-4f89-9a6c-7c45f9fefc92" providerId="ADAL" clId="{9445435D-CFE3-3047-A00D-2E32C1A11939}" dt="2024-02-27T00:34:06.645" v="409" actId="165"/>
          <ac:cxnSpMkLst>
            <pc:docMk/>
            <pc:sldMk cId="3774657337" sldId="496"/>
            <ac:cxnSpMk id="34" creationId="{91B9ECD7-200B-36D4-A567-EA127A44BD30}"/>
          </ac:cxnSpMkLst>
        </pc:cxnChg>
        <pc:cxnChg chg="add mod topLvl">
          <ac:chgData name="Trent Walker" userId="3e7de4a6-60a3-4f89-9a6c-7c45f9fefc92" providerId="ADAL" clId="{9445435D-CFE3-3047-A00D-2E32C1A11939}" dt="2024-02-27T00:34:06.645" v="409" actId="165"/>
          <ac:cxnSpMkLst>
            <pc:docMk/>
            <pc:sldMk cId="3774657337" sldId="496"/>
            <ac:cxnSpMk id="40" creationId="{91359F21-EDD3-CB66-E086-45B00F05BB59}"/>
          </ac:cxnSpMkLst>
        </pc:cxnChg>
        <pc:cxnChg chg="add mod topLvl">
          <ac:chgData name="Trent Walker" userId="3e7de4a6-60a3-4f89-9a6c-7c45f9fefc92" providerId="ADAL" clId="{9445435D-CFE3-3047-A00D-2E32C1A11939}" dt="2024-02-27T00:34:06.645" v="409" actId="165"/>
          <ac:cxnSpMkLst>
            <pc:docMk/>
            <pc:sldMk cId="3774657337" sldId="496"/>
            <ac:cxnSpMk id="41" creationId="{F2139567-3E8A-D07A-B29B-3979FFCB7158}"/>
          </ac:cxnSpMkLst>
        </pc:cxnChg>
        <pc:cxnChg chg="add mod topLvl">
          <ac:chgData name="Trent Walker" userId="3e7de4a6-60a3-4f89-9a6c-7c45f9fefc92" providerId="ADAL" clId="{9445435D-CFE3-3047-A00D-2E32C1A11939}" dt="2024-02-27T00:34:06.645" v="409" actId="165"/>
          <ac:cxnSpMkLst>
            <pc:docMk/>
            <pc:sldMk cId="3774657337" sldId="496"/>
            <ac:cxnSpMk id="42" creationId="{FC286F5F-D04F-5B79-B8BC-87B4A443DEE6}"/>
          </ac:cxnSpMkLst>
        </pc:cxnChg>
        <pc:cxnChg chg="add del mod topLvl">
          <ac:chgData name="Trent Walker" userId="3e7de4a6-60a3-4f89-9a6c-7c45f9fefc92" providerId="ADAL" clId="{9445435D-CFE3-3047-A00D-2E32C1A11939}" dt="2024-02-27T00:34:14.581" v="412" actId="478"/>
          <ac:cxnSpMkLst>
            <pc:docMk/>
            <pc:sldMk cId="3774657337" sldId="496"/>
            <ac:cxnSpMk id="52" creationId="{3846A078-7805-23F1-F73A-0941A3F66AC3}"/>
          </ac:cxnSpMkLst>
        </pc:cxnChg>
        <pc:cxnChg chg="add del mod topLvl">
          <ac:chgData name="Trent Walker" userId="3e7de4a6-60a3-4f89-9a6c-7c45f9fefc92" providerId="ADAL" clId="{9445435D-CFE3-3047-A00D-2E32C1A11939}" dt="2024-02-27T00:34:13.006" v="411" actId="478"/>
          <ac:cxnSpMkLst>
            <pc:docMk/>
            <pc:sldMk cId="3774657337" sldId="496"/>
            <ac:cxnSpMk id="53" creationId="{2989A737-C986-34F8-6286-22C1AC89782E}"/>
          </ac:cxnSpMkLst>
        </pc:cxnChg>
        <pc:cxnChg chg="add mod topLvl">
          <ac:chgData name="Trent Walker" userId="3e7de4a6-60a3-4f89-9a6c-7c45f9fefc92" providerId="ADAL" clId="{9445435D-CFE3-3047-A00D-2E32C1A11939}" dt="2024-02-27T00:34:06.645" v="409" actId="165"/>
          <ac:cxnSpMkLst>
            <pc:docMk/>
            <pc:sldMk cId="3774657337" sldId="496"/>
            <ac:cxnSpMk id="56" creationId="{4D71EED6-0A9A-6D26-CA3B-04AC61EABDEE}"/>
          </ac:cxnSpMkLst>
        </pc:cxnChg>
        <pc:cxnChg chg="add mod topLvl">
          <ac:chgData name="Trent Walker" userId="3e7de4a6-60a3-4f89-9a6c-7c45f9fefc92" providerId="ADAL" clId="{9445435D-CFE3-3047-A00D-2E32C1A11939}" dt="2024-02-27T00:34:06.645" v="409" actId="165"/>
          <ac:cxnSpMkLst>
            <pc:docMk/>
            <pc:sldMk cId="3774657337" sldId="496"/>
            <ac:cxnSpMk id="57" creationId="{414F0029-DCA7-C7A8-F2BE-B3FFC5A41BEE}"/>
          </ac:cxnSpMkLst>
        </pc:cxnChg>
        <pc:cxnChg chg="add mod">
          <ac:chgData name="Trent Walker" userId="3e7de4a6-60a3-4f89-9a6c-7c45f9fefc92" providerId="ADAL" clId="{9445435D-CFE3-3047-A00D-2E32C1A11939}" dt="2024-02-27T02:31:34.788" v="1434" actId="14100"/>
          <ac:cxnSpMkLst>
            <pc:docMk/>
            <pc:sldMk cId="3774657337" sldId="496"/>
            <ac:cxnSpMk id="78" creationId="{DE0E1350-AD69-F122-F161-84868BCAA9BC}"/>
          </ac:cxnSpMkLst>
        </pc:cxnChg>
        <pc:cxnChg chg="add mod">
          <ac:chgData name="Trent Walker" userId="3e7de4a6-60a3-4f89-9a6c-7c45f9fefc92" providerId="ADAL" clId="{9445435D-CFE3-3047-A00D-2E32C1A11939}" dt="2024-02-27T02:31:34.788" v="1434" actId="14100"/>
          <ac:cxnSpMkLst>
            <pc:docMk/>
            <pc:sldMk cId="3774657337" sldId="496"/>
            <ac:cxnSpMk id="79" creationId="{D2C92D3C-4277-3F69-18F2-C7013D3A7340}"/>
          </ac:cxnSpMkLst>
        </pc:cxnChg>
        <pc:cxnChg chg="del mod">
          <ac:chgData name="Trent Walker" userId="3e7de4a6-60a3-4f89-9a6c-7c45f9fefc92" providerId="ADAL" clId="{9445435D-CFE3-3047-A00D-2E32C1A11939}" dt="2024-02-27T00:26:20.403" v="376" actId="478"/>
          <ac:cxnSpMkLst>
            <pc:docMk/>
            <pc:sldMk cId="3774657337" sldId="496"/>
            <ac:cxnSpMk id="106" creationId="{C4F85CC0-1E82-4A0D-A1C0-DEF6B22DB09E}"/>
          </ac:cxnSpMkLst>
        </pc:cxnChg>
        <pc:cxnChg chg="del mod">
          <ac:chgData name="Trent Walker" userId="3e7de4a6-60a3-4f89-9a6c-7c45f9fefc92" providerId="ADAL" clId="{9445435D-CFE3-3047-A00D-2E32C1A11939}" dt="2024-02-27T00:26:20.403" v="376" actId="478"/>
          <ac:cxnSpMkLst>
            <pc:docMk/>
            <pc:sldMk cId="3774657337" sldId="496"/>
            <ac:cxnSpMk id="108" creationId="{0052EF01-E4F2-43D2-B2B2-397E46167015}"/>
          </ac:cxnSpMkLst>
        </pc:cxnChg>
        <pc:cxnChg chg="del mod">
          <ac:chgData name="Trent Walker" userId="3e7de4a6-60a3-4f89-9a6c-7c45f9fefc92" providerId="ADAL" clId="{9445435D-CFE3-3047-A00D-2E32C1A11939}" dt="2024-02-27T00:26:20.403" v="376" actId="478"/>
          <ac:cxnSpMkLst>
            <pc:docMk/>
            <pc:sldMk cId="3774657337" sldId="496"/>
            <ac:cxnSpMk id="109" creationId="{A53775D3-52CF-4E34-8465-54BCA8C79ABC}"/>
          </ac:cxnSpMkLst>
        </pc:cxnChg>
        <pc:cxnChg chg="del mod">
          <ac:chgData name="Trent Walker" userId="3e7de4a6-60a3-4f89-9a6c-7c45f9fefc92" providerId="ADAL" clId="{9445435D-CFE3-3047-A00D-2E32C1A11939}" dt="2024-02-27T00:26:20.403" v="376" actId="478"/>
          <ac:cxnSpMkLst>
            <pc:docMk/>
            <pc:sldMk cId="3774657337" sldId="496"/>
            <ac:cxnSpMk id="110" creationId="{83AA3E1D-8115-4C39-B497-763B2E8475E7}"/>
          </ac:cxnSpMkLst>
        </pc:cxnChg>
        <pc:cxnChg chg="del mod">
          <ac:chgData name="Trent Walker" userId="3e7de4a6-60a3-4f89-9a6c-7c45f9fefc92" providerId="ADAL" clId="{9445435D-CFE3-3047-A00D-2E32C1A11939}" dt="2024-02-27T00:26:20.403" v="376" actId="478"/>
          <ac:cxnSpMkLst>
            <pc:docMk/>
            <pc:sldMk cId="3774657337" sldId="496"/>
            <ac:cxnSpMk id="112" creationId="{4E4835EA-7127-4B9B-B100-471C5071BC23}"/>
          </ac:cxnSpMkLst>
        </pc:cxnChg>
        <pc:cxnChg chg="del mod">
          <ac:chgData name="Trent Walker" userId="3e7de4a6-60a3-4f89-9a6c-7c45f9fefc92" providerId="ADAL" clId="{9445435D-CFE3-3047-A00D-2E32C1A11939}" dt="2024-02-27T00:26:20.403" v="376" actId="478"/>
          <ac:cxnSpMkLst>
            <pc:docMk/>
            <pc:sldMk cId="3774657337" sldId="496"/>
            <ac:cxnSpMk id="113" creationId="{6C634077-8134-4B10-9E78-D5F4E6832D76}"/>
          </ac:cxnSpMkLst>
        </pc:cxnChg>
      </pc:sldChg>
      <pc:sldChg chg="addSp delSp modSp mod">
        <pc:chgData name="Trent Walker" userId="3e7de4a6-60a3-4f89-9a6c-7c45f9fefc92" providerId="ADAL" clId="{9445435D-CFE3-3047-A00D-2E32C1A11939}" dt="2024-02-27T02:33:13.963" v="1490" actId="14100"/>
        <pc:sldMkLst>
          <pc:docMk/>
          <pc:sldMk cId="1489998047" sldId="497"/>
        </pc:sldMkLst>
        <pc:spChg chg="mod topLvl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2" creationId="{B306FE71-7D0D-0F68-AD9F-9B84C9518AFA}"/>
          </ac:spMkLst>
        </pc:spChg>
        <pc:spChg chg="del mod topLvl">
          <ac:chgData name="Trent Walker" userId="3e7de4a6-60a3-4f89-9a6c-7c45f9fefc92" providerId="ADAL" clId="{9445435D-CFE3-3047-A00D-2E32C1A11939}" dt="2024-02-27T00:42:27.908" v="507" actId="478"/>
          <ac:spMkLst>
            <pc:docMk/>
            <pc:sldMk cId="1489998047" sldId="497"/>
            <ac:spMk id="3" creationId="{924D8631-F85D-B115-A26E-8230E800E00D}"/>
          </ac:spMkLst>
        </pc:spChg>
        <pc:spChg chg="mod topLvl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7" creationId="{80595688-AB29-2E25-016B-92D5ED43D37A}"/>
          </ac:spMkLst>
        </pc:spChg>
        <pc:spChg chg="add mod">
          <ac:chgData name="Trent Walker" userId="3e7de4a6-60a3-4f89-9a6c-7c45f9fefc92" providerId="ADAL" clId="{9445435D-CFE3-3047-A00D-2E32C1A11939}" dt="2024-02-26T23:59:21.556" v="115" actId="164"/>
          <ac:spMkLst>
            <pc:docMk/>
            <pc:sldMk cId="1489998047" sldId="497"/>
            <ac:spMk id="8" creationId="{666FDC24-825B-80CE-3C4D-7A4ACC4A4628}"/>
          </ac:spMkLst>
        </pc:spChg>
        <pc:spChg chg="mod">
          <ac:chgData name="Trent Walker" userId="3e7de4a6-60a3-4f89-9a6c-7c45f9fefc92" providerId="ADAL" clId="{9445435D-CFE3-3047-A00D-2E32C1A11939}" dt="2024-02-26T23:55:15.683" v="84" actId="1076"/>
          <ac:spMkLst>
            <pc:docMk/>
            <pc:sldMk cId="1489998047" sldId="497"/>
            <ac:spMk id="9" creationId="{2233D650-4114-1817-97B7-C6BA28D80C9B}"/>
          </ac:spMkLst>
        </pc:spChg>
        <pc:spChg chg="mod topLvl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11" creationId="{0F8231EF-B0D7-4851-52A7-F54B011FB9E7}"/>
          </ac:spMkLst>
        </pc:spChg>
        <pc:spChg chg="mod topLvl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12" creationId="{81E5AC86-A015-6225-00EA-6B36855F78C0}"/>
          </ac:spMkLst>
        </pc:spChg>
        <pc:spChg chg="mod topLvl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13" creationId="{18293311-D851-F7BD-4797-BEDA9954406C}"/>
          </ac:spMkLst>
        </pc:spChg>
        <pc:spChg chg="add mod">
          <ac:chgData name="Trent Walker" userId="3e7de4a6-60a3-4f89-9a6c-7c45f9fefc92" providerId="ADAL" clId="{9445435D-CFE3-3047-A00D-2E32C1A11939}" dt="2024-02-26T23:59:21.556" v="115" actId="164"/>
          <ac:spMkLst>
            <pc:docMk/>
            <pc:sldMk cId="1489998047" sldId="497"/>
            <ac:spMk id="15" creationId="{668EBB1E-EE62-F001-B6F3-05744E8AEDD5}"/>
          </ac:spMkLst>
        </pc:spChg>
        <pc:spChg chg="add mod">
          <ac:chgData name="Trent Walker" userId="3e7de4a6-60a3-4f89-9a6c-7c45f9fefc92" providerId="ADAL" clId="{9445435D-CFE3-3047-A00D-2E32C1A11939}" dt="2024-02-26T23:59:21.556" v="115" actId="164"/>
          <ac:spMkLst>
            <pc:docMk/>
            <pc:sldMk cId="1489998047" sldId="497"/>
            <ac:spMk id="16" creationId="{281A56D3-E9FA-63F4-8133-4EBAE69FBE68}"/>
          </ac:spMkLst>
        </pc:spChg>
        <pc:spChg chg="mod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20" creationId="{677D27EA-E85D-E0E7-25ED-00118119A9B1}"/>
          </ac:spMkLst>
        </pc:spChg>
        <pc:spChg chg="mod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21" creationId="{7EFD78D1-2BED-1C15-B516-1F72EA8272CE}"/>
          </ac:spMkLst>
        </pc:spChg>
        <pc:spChg chg="mod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22" creationId="{67DB7E33-4B1A-AFCE-7BB1-13A39B7A1358}"/>
          </ac:spMkLst>
        </pc:spChg>
        <pc:spChg chg="del mod">
          <ac:chgData name="Trent Walker" userId="3e7de4a6-60a3-4f89-9a6c-7c45f9fefc92" providerId="ADAL" clId="{9445435D-CFE3-3047-A00D-2E32C1A11939}" dt="2024-02-27T00:24:55.998" v="373" actId="478"/>
          <ac:spMkLst>
            <pc:docMk/>
            <pc:sldMk cId="1489998047" sldId="497"/>
            <ac:spMk id="24" creationId="{DBACD463-A68D-CEAF-8078-68873EB36DF2}"/>
          </ac:spMkLst>
        </pc:spChg>
        <pc:spChg chg="del mod">
          <ac:chgData name="Trent Walker" userId="3e7de4a6-60a3-4f89-9a6c-7c45f9fefc92" providerId="ADAL" clId="{9445435D-CFE3-3047-A00D-2E32C1A11939}" dt="2024-02-27T00:24:52.707" v="372" actId="478"/>
          <ac:spMkLst>
            <pc:docMk/>
            <pc:sldMk cId="1489998047" sldId="497"/>
            <ac:spMk id="25" creationId="{C8E32BCC-A931-037C-4576-8A1E37F7FCEA}"/>
          </ac:spMkLst>
        </pc:spChg>
        <pc:spChg chg="mod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26" creationId="{6E502667-3D52-598D-4DC7-4B0FB99D480D}"/>
          </ac:spMkLst>
        </pc:spChg>
        <pc:spChg chg="mod topLvl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27" creationId="{82175C3F-79E1-4198-9AD2-B1BDFFA5F531}"/>
          </ac:spMkLst>
        </pc:spChg>
        <pc:spChg chg="mod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28" creationId="{A1BC1A19-CBD8-96C0-0B9E-4CC55856A084}"/>
          </ac:spMkLst>
        </pc:spChg>
        <pc:spChg chg="mod topLvl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29" creationId="{99D671AF-8FEF-4CA3-A9B5-25FC5A3E5173}"/>
          </ac:spMkLst>
        </pc:spChg>
        <pc:spChg chg="mod topLvl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30" creationId="{CCFA9531-91B4-4D25-9023-0B23D8E2693A}"/>
          </ac:spMkLst>
        </pc:spChg>
        <pc:spChg chg="mod topLvl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31" creationId="{6088EF7D-A947-4514-9D96-36C6DCD8DA8B}"/>
          </ac:spMkLst>
        </pc:spChg>
        <pc:spChg chg="add del mod topLvl">
          <ac:chgData name="Trent Walker" userId="3e7de4a6-60a3-4f89-9a6c-7c45f9fefc92" providerId="ADAL" clId="{9445435D-CFE3-3047-A00D-2E32C1A11939}" dt="2024-02-26T23:59:55.984" v="123" actId="478"/>
          <ac:spMkLst>
            <pc:docMk/>
            <pc:sldMk cId="1489998047" sldId="497"/>
            <ac:spMk id="33" creationId="{D111F7CE-247A-422A-B5DF-B91159529535}"/>
          </ac:spMkLst>
        </pc:spChg>
        <pc:spChg chg="add del mod topLvl">
          <ac:chgData name="Trent Walker" userId="3e7de4a6-60a3-4f89-9a6c-7c45f9fefc92" providerId="ADAL" clId="{9445435D-CFE3-3047-A00D-2E32C1A11939}" dt="2024-02-26T23:59:55.984" v="123" actId="478"/>
          <ac:spMkLst>
            <pc:docMk/>
            <pc:sldMk cId="1489998047" sldId="497"/>
            <ac:spMk id="34" creationId="{DDA5361E-0D4D-41EF-A003-F05416C59A18}"/>
          </ac:spMkLst>
        </pc:spChg>
        <pc:spChg chg="add del mod topLvl">
          <ac:chgData name="Trent Walker" userId="3e7de4a6-60a3-4f89-9a6c-7c45f9fefc92" providerId="ADAL" clId="{9445435D-CFE3-3047-A00D-2E32C1A11939}" dt="2024-02-26T23:59:55.984" v="123" actId="478"/>
          <ac:spMkLst>
            <pc:docMk/>
            <pc:sldMk cId="1489998047" sldId="497"/>
            <ac:spMk id="35" creationId="{DE3287CA-9113-4268-B669-7D4579BD6FE4}"/>
          </ac:spMkLst>
        </pc:spChg>
        <pc:spChg chg="add del mod topLvl">
          <ac:chgData name="Trent Walker" userId="3e7de4a6-60a3-4f89-9a6c-7c45f9fefc92" providerId="ADAL" clId="{9445435D-CFE3-3047-A00D-2E32C1A11939}" dt="2024-02-26T23:59:55.984" v="123" actId="478"/>
          <ac:spMkLst>
            <pc:docMk/>
            <pc:sldMk cId="1489998047" sldId="497"/>
            <ac:spMk id="36" creationId="{F9FFF0E7-B96B-4F9D-B5B0-BC2E3514E041}"/>
          </ac:spMkLst>
        </pc:spChg>
        <pc:spChg chg="add del mod topLvl">
          <ac:chgData name="Trent Walker" userId="3e7de4a6-60a3-4f89-9a6c-7c45f9fefc92" providerId="ADAL" clId="{9445435D-CFE3-3047-A00D-2E32C1A11939}" dt="2024-02-26T23:59:53.842" v="122" actId="478"/>
          <ac:spMkLst>
            <pc:docMk/>
            <pc:sldMk cId="1489998047" sldId="497"/>
            <ac:spMk id="37" creationId="{C24F3F74-6637-48F2-9D92-58D97D09B1B0}"/>
          </ac:spMkLst>
        </pc:spChg>
        <pc:spChg chg="mod topLvl">
          <ac:chgData name="Trent Walker" userId="3e7de4a6-60a3-4f89-9a6c-7c45f9fefc92" providerId="ADAL" clId="{9445435D-CFE3-3047-A00D-2E32C1A11939}" dt="2024-02-27T02:33:13.963" v="1490" actId="14100"/>
          <ac:spMkLst>
            <pc:docMk/>
            <pc:sldMk cId="1489998047" sldId="497"/>
            <ac:spMk id="38" creationId="{51AC1106-FCFA-44CF-AA5D-82CE2DF08952}"/>
          </ac:spMkLst>
        </pc:spChg>
        <pc:spChg chg="mod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39" creationId="{8531D1E9-5D47-86EE-71C2-9D45CF4B681C}"/>
          </ac:spMkLst>
        </pc:spChg>
        <pc:spChg chg="add mod">
          <ac:chgData name="Trent Walker" userId="3e7de4a6-60a3-4f89-9a6c-7c45f9fefc92" providerId="ADAL" clId="{9445435D-CFE3-3047-A00D-2E32C1A11939}" dt="2024-02-27T00:24:47.581" v="370" actId="164"/>
          <ac:spMkLst>
            <pc:docMk/>
            <pc:sldMk cId="1489998047" sldId="497"/>
            <ac:spMk id="47" creationId="{A38ED2F1-3458-99C9-439F-C047B075EDA3}"/>
          </ac:spMkLst>
        </pc:spChg>
        <pc:spChg chg="add mod">
          <ac:chgData name="Trent Walker" userId="3e7de4a6-60a3-4f89-9a6c-7c45f9fefc92" providerId="ADAL" clId="{9445435D-CFE3-3047-A00D-2E32C1A11939}" dt="2024-02-27T00:24:47.581" v="370" actId="164"/>
          <ac:spMkLst>
            <pc:docMk/>
            <pc:sldMk cId="1489998047" sldId="497"/>
            <ac:spMk id="48" creationId="{8DC49831-6EDA-D0D9-448B-697902E90FF6}"/>
          </ac:spMkLst>
        </pc:spChg>
        <pc:spChg chg="add mod topLvl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50" creationId="{E7DC701E-E5DE-0997-9AF4-7F3C2B3CDA09}"/>
          </ac:spMkLst>
        </pc:spChg>
        <pc:spChg chg="add mod topLvl">
          <ac:chgData name="Trent Walker" userId="3e7de4a6-60a3-4f89-9a6c-7c45f9fefc92" providerId="ADAL" clId="{9445435D-CFE3-3047-A00D-2E32C1A11939}" dt="2024-02-27T00:35:21.317" v="420" actId="165"/>
          <ac:spMkLst>
            <pc:docMk/>
            <pc:sldMk cId="1489998047" sldId="497"/>
            <ac:spMk id="51" creationId="{3862F9F0-93A9-5B90-3901-5FA09205FA1C}"/>
          </ac:spMkLst>
        </pc:spChg>
        <pc:spChg chg="add del mod">
          <ac:chgData name="Trent Walker" userId="3e7de4a6-60a3-4f89-9a6c-7c45f9fefc92" providerId="ADAL" clId="{9445435D-CFE3-3047-A00D-2E32C1A11939}" dt="2024-02-27T00:42:23.548" v="506" actId="21"/>
          <ac:spMkLst>
            <pc:docMk/>
            <pc:sldMk cId="1489998047" sldId="497"/>
            <ac:spMk id="57" creationId="{1B8D8EFB-962E-8F2E-50A8-9FACD90DE964}"/>
          </ac:spMkLst>
        </pc:spChg>
        <pc:spChg chg="add mod">
          <ac:chgData name="Trent Walker" userId="3e7de4a6-60a3-4f89-9a6c-7c45f9fefc92" providerId="ADAL" clId="{9445435D-CFE3-3047-A00D-2E32C1A11939}" dt="2024-02-27T00:42:29.052" v="508"/>
          <ac:spMkLst>
            <pc:docMk/>
            <pc:sldMk cId="1489998047" sldId="497"/>
            <ac:spMk id="58" creationId="{7A3D6C1F-D0DA-E51C-D72B-FA3A1EF97DCA}"/>
          </ac:spMkLst>
        </pc:spChg>
        <pc:grpChg chg="add del mod">
          <ac:chgData name="Trent Walker" userId="3e7de4a6-60a3-4f89-9a6c-7c45f9fefc92" providerId="ADAL" clId="{9445435D-CFE3-3047-A00D-2E32C1A11939}" dt="2024-02-26T23:57:19.200" v="100" actId="165"/>
          <ac:grpSpMkLst>
            <pc:docMk/>
            <pc:sldMk cId="1489998047" sldId="497"/>
            <ac:grpSpMk id="4" creationId="{693A4351-A0FC-8818-2679-CAAD5D4CA159}"/>
          </ac:grpSpMkLst>
        </pc:grpChg>
        <pc:grpChg chg="add del mod">
          <ac:chgData name="Trent Walker" userId="3e7de4a6-60a3-4f89-9a6c-7c45f9fefc92" providerId="ADAL" clId="{9445435D-CFE3-3047-A00D-2E32C1A11939}" dt="2024-02-26T23:59:43.018" v="119" actId="478"/>
          <ac:grpSpMkLst>
            <pc:docMk/>
            <pc:sldMk cId="1489998047" sldId="497"/>
            <ac:grpSpMk id="17" creationId="{A86221AA-9D45-6880-3D2C-1CA3629CEAFA}"/>
          </ac:grpSpMkLst>
        </pc:grpChg>
        <pc:grpChg chg="add mod topLvl">
          <ac:chgData name="Trent Walker" userId="3e7de4a6-60a3-4f89-9a6c-7c45f9fefc92" providerId="ADAL" clId="{9445435D-CFE3-3047-A00D-2E32C1A11939}" dt="2024-02-27T00:35:21.317" v="420" actId="165"/>
          <ac:grpSpMkLst>
            <pc:docMk/>
            <pc:sldMk cId="1489998047" sldId="497"/>
            <ac:grpSpMk id="19" creationId="{2A610444-F975-86D3-B82C-B809411B9E4A}"/>
          </ac:grpSpMkLst>
        </pc:grpChg>
        <pc:grpChg chg="add mod topLvl">
          <ac:chgData name="Trent Walker" userId="3e7de4a6-60a3-4f89-9a6c-7c45f9fefc92" providerId="ADAL" clId="{9445435D-CFE3-3047-A00D-2E32C1A11939}" dt="2024-02-27T00:35:21.317" v="420" actId="165"/>
          <ac:grpSpMkLst>
            <pc:docMk/>
            <pc:sldMk cId="1489998047" sldId="497"/>
            <ac:grpSpMk id="23" creationId="{C4D7082A-BC68-EF61-A18B-9DA25DC268B5}"/>
          </ac:grpSpMkLst>
        </pc:grpChg>
        <pc:grpChg chg="del mod">
          <ac:chgData name="Trent Walker" userId="3e7de4a6-60a3-4f89-9a6c-7c45f9fefc92" providerId="ADAL" clId="{9445435D-CFE3-3047-A00D-2E32C1A11939}" dt="2024-02-26T23:56:41.307" v="93" actId="165"/>
          <ac:grpSpMkLst>
            <pc:docMk/>
            <pc:sldMk cId="1489998047" sldId="497"/>
            <ac:grpSpMk id="32" creationId="{5D4402B4-5594-499D-8ED4-8085B5F89510}"/>
          </ac:grpSpMkLst>
        </pc:grpChg>
        <pc:grpChg chg="add del mod">
          <ac:chgData name="Trent Walker" userId="3e7de4a6-60a3-4f89-9a6c-7c45f9fefc92" providerId="ADAL" clId="{9445435D-CFE3-3047-A00D-2E32C1A11939}" dt="2024-02-27T00:25:03.567" v="375" actId="478"/>
          <ac:grpSpMkLst>
            <pc:docMk/>
            <pc:sldMk cId="1489998047" sldId="497"/>
            <ac:grpSpMk id="49" creationId="{BC045B66-DEAC-0CCC-8607-1C3900E3D6BE}"/>
          </ac:grpSpMkLst>
        </pc:grpChg>
        <pc:grpChg chg="add del mod">
          <ac:chgData name="Trent Walker" userId="3e7de4a6-60a3-4f89-9a6c-7c45f9fefc92" providerId="ADAL" clId="{9445435D-CFE3-3047-A00D-2E32C1A11939}" dt="2024-02-27T00:33:47.865" v="407" actId="165"/>
          <ac:grpSpMkLst>
            <pc:docMk/>
            <pc:sldMk cId="1489998047" sldId="497"/>
            <ac:grpSpMk id="52" creationId="{50801A60-A8C6-A0B9-6708-7B6417E2B851}"/>
          </ac:grpSpMkLst>
        </pc:grpChg>
        <pc:grpChg chg="add del mod">
          <ac:chgData name="Trent Walker" userId="3e7de4a6-60a3-4f89-9a6c-7c45f9fefc92" providerId="ADAL" clId="{9445435D-CFE3-3047-A00D-2E32C1A11939}" dt="2024-02-27T00:35:21.317" v="420" actId="165"/>
          <ac:grpSpMkLst>
            <pc:docMk/>
            <pc:sldMk cId="1489998047" sldId="497"/>
            <ac:grpSpMk id="53" creationId="{1DB65385-2AA8-CEB7-9661-20F82FCC7083}"/>
          </ac:grpSpMkLst>
        </pc:grpChg>
        <pc:cxnChg chg="del mod">
          <ac:chgData name="Trent Walker" userId="3e7de4a6-60a3-4f89-9a6c-7c45f9fefc92" providerId="ADAL" clId="{9445435D-CFE3-3047-A00D-2E32C1A11939}" dt="2024-02-26T23:56:54.448" v="94" actId="478"/>
          <ac:cxnSpMkLst>
            <pc:docMk/>
            <pc:sldMk cId="1489998047" sldId="497"/>
            <ac:cxnSpMk id="14" creationId="{587CA76F-D9E0-47F6-9DFB-CF24703401C5}"/>
          </ac:cxnSpMkLst>
        </pc:cxnChg>
        <pc:cxnChg chg="add mod topLvl">
          <ac:chgData name="Trent Walker" userId="3e7de4a6-60a3-4f89-9a6c-7c45f9fefc92" providerId="ADAL" clId="{9445435D-CFE3-3047-A00D-2E32C1A11939}" dt="2024-02-27T02:33:13.963" v="1490" actId="14100"/>
          <ac:cxnSpMkLst>
            <pc:docMk/>
            <pc:sldMk cId="1489998047" sldId="497"/>
            <ac:cxnSpMk id="41" creationId="{0BDFB700-B753-3E3F-D847-150C83D5C0E9}"/>
          </ac:cxnSpMkLst>
        </pc:cxnChg>
        <pc:cxnChg chg="add mod topLvl">
          <ac:chgData name="Trent Walker" userId="3e7de4a6-60a3-4f89-9a6c-7c45f9fefc92" providerId="ADAL" clId="{9445435D-CFE3-3047-A00D-2E32C1A11939}" dt="2024-02-27T02:33:13.963" v="1490" actId="14100"/>
          <ac:cxnSpMkLst>
            <pc:docMk/>
            <pc:sldMk cId="1489998047" sldId="497"/>
            <ac:cxnSpMk id="43" creationId="{CE302EFF-48EB-90C6-D765-3BCD730A6608}"/>
          </ac:cxnSpMkLst>
        </pc:cxnChg>
      </pc:sldChg>
      <pc:sldChg chg="addSp delSp modSp mod">
        <pc:chgData name="Trent Walker" userId="3e7de4a6-60a3-4f89-9a6c-7c45f9fefc92" providerId="ADAL" clId="{9445435D-CFE3-3047-A00D-2E32C1A11939}" dt="2024-02-27T02:30:24.007" v="1402" actId="1076"/>
        <pc:sldMkLst>
          <pc:docMk/>
          <pc:sldMk cId="1557855324" sldId="498"/>
        </pc:sldMkLst>
        <pc:spChg chg="mod">
          <ac:chgData name="Trent Walker" userId="3e7de4a6-60a3-4f89-9a6c-7c45f9fefc92" providerId="ADAL" clId="{9445435D-CFE3-3047-A00D-2E32C1A11939}" dt="2024-02-27T00:38:44.949" v="472" actId="1076"/>
          <ac:spMkLst>
            <pc:docMk/>
            <pc:sldMk cId="1557855324" sldId="498"/>
            <ac:spMk id="2" creationId="{B306FE71-7D0D-0F68-AD9F-9B84C9518AFA}"/>
          </ac:spMkLst>
        </pc:spChg>
        <pc:spChg chg="mod">
          <ac:chgData name="Trent Walker" userId="3e7de4a6-60a3-4f89-9a6c-7c45f9fefc92" providerId="ADAL" clId="{9445435D-CFE3-3047-A00D-2E32C1A11939}" dt="2024-02-27T00:38:57.686" v="474" actId="165"/>
          <ac:spMkLst>
            <pc:docMk/>
            <pc:sldMk cId="1557855324" sldId="498"/>
            <ac:spMk id="8" creationId="{2830468E-64EE-9F3A-ADBB-C938355C922F}"/>
          </ac:spMkLst>
        </pc:spChg>
        <pc:spChg chg="mod">
          <ac:chgData name="Trent Walker" userId="3e7de4a6-60a3-4f89-9a6c-7c45f9fefc92" providerId="ADAL" clId="{9445435D-CFE3-3047-A00D-2E32C1A11939}" dt="2024-02-27T00:38:57.686" v="474" actId="165"/>
          <ac:spMkLst>
            <pc:docMk/>
            <pc:sldMk cId="1557855324" sldId="498"/>
            <ac:spMk id="9" creationId="{F541F75E-5509-A4D7-E093-E59BAFA63728}"/>
          </ac:spMkLst>
        </pc:spChg>
        <pc:spChg chg="mod">
          <ac:chgData name="Trent Walker" userId="3e7de4a6-60a3-4f89-9a6c-7c45f9fefc92" providerId="ADAL" clId="{9445435D-CFE3-3047-A00D-2E32C1A11939}" dt="2024-02-27T00:38:57.686" v="474" actId="165"/>
          <ac:spMkLst>
            <pc:docMk/>
            <pc:sldMk cId="1557855324" sldId="498"/>
            <ac:spMk id="14" creationId="{365359DC-67FE-72DE-FC6C-49C3FDF678D5}"/>
          </ac:spMkLst>
        </pc:spChg>
        <pc:spChg chg="mod">
          <ac:chgData name="Trent Walker" userId="3e7de4a6-60a3-4f89-9a6c-7c45f9fefc92" providerId="ADAL" clId="{9445435D-CFE3-3047-A00D-2E32C1A11939}" dt="2024-02-27T00:38:57.686" v="474" actId="165"/>
          <ac:spMkLst>
            <pc:docMk/>
            <pc:sldMk cId="1557855324" sldId="498"/>
            <ac:spMk id="15" creationId="{0717A538-DF45-500B-8B85-1D2631FB2AC4}"/>
          </ac:spMkLst>
        </pc:spChg>
        <pc:spChg chg="mod">
          <ac:chgData name="Trent Walker" userId="3e7de4a6-60a3-4f89-9a6c-7c45f9fefc92" providerId="ADAL" clId="{9445435D-CFE3-3047-A00D-2E32C1A11939}" dt="2024-02-27T00:38:57.686" v="474" actId="165"/>
          <ac:spMkLst>
            <pc:docMk/>
            <pc:sldMk cId="1557855324" sldId="498"/>
            <ac:spMk id="16" creationId="{21F1B117-677B-A52F-43C9-12C260285CEC}"/>
          </ac:spMkLst>
        </pc:spChg>
        <pc:spChg chg="mod">
          <ac:chgData name="Trent Walker" userId="3e7de4a6-60a3-4f89-9a6c-7c45f9fefc92" providerId="ADAL" clId="{9445435D-CFE3-3047-A00D-2E32C1A11939}" dt="2024-02-27T00:38:57.686" v="474" actId="165"/>
          <ac:spMkLst>
            <pc:docMk/>
            <pc:sldMk cId="1557855324" sldId="498"/>
            <ac:spMk id="17" creationId="{A2A6ED41-231F-FB10-440C-973FC4E702DB}"/>
          </ac:spMkLst>
        </pc:spChg>
        <pc:spChg chg="mod">
          <ac:chgData name="Trent Walker" userId="3e7de4a6-60a3-4f89-9a6c-7c45f9fefc92" providerId="ADAL" clId="{9445435D-CFE3-3047-A00D-2E32C1A11939}" dt="2024-02-27T00:39:12.016" v="477"/>
          <ac:spMkLst>
            <pc:docMk/>
            <pc:sldMk cId="1557855324" sldId="498"/>
            <ac:spMk id="20" creationId="{754895C0-6827-099E-F4BC-7362656203D4}"/>
          </ac:spMkLst>
        </pc:spChg>
        <pc:spChg chg="mod">
          <ac:chgData name="Trent Walker" userId="3e7de4a6-60a3-4f89-9a6c-7c45f9fefc92" providerId="ADAL" clId="{9445435D-CFE3-3047-A00D-2E32C1A11939}" dt="2024-02-27T00:39:12.016" v="477"/>
          <ac:spMkLst>
            <pc:docMk/>
            <pc:sldMk cId="1557855324" sldId="498"/>
            <ac:spMk id="21" creationId="{CCADB456-87E3-7F83-C1E7-847AFCBBC889}"/>
          </ac:spMkLst>
        </pc:spChg>
        <pc:spChg chg="mod">
          <ac:chgData name="Trent Walker" userId="3e7de4a6-60a3-4f89-9a6c-7c45f9fefc92" providerId="ADAL" clId="{9445435D-CFE3-3047-A00D-2E32C1A11939}" dt="2024-02-27T00:39:12.016" v="477"/>
          <ac:spMkLst>
            <pc:docMk/>
            <pc:sldMk cId="1557855324" sldId="498"/>
            <ac:spMk id="22" creationId="{CC098292-AEC1-61C6-266A-C7589DA3091D}"/>
          </ac:spMkLst>
        </pc:spChg>
        <pc:spChg chg="mod">
          <ac:chgData name="Trent Walker" userId="3e7de4a6-60a3-4f89-9a6c-7c45f9fefc92" providerId="ADAL" clId="{9445435D-CFE3-3047-A00D-2E32C1A11939}" dt="2024-02-27T02:30:24.007" v="1402" actId="1076"/>
          <ac:spMkLst>
            <pc:docMk/>
            <pc:sldMk cId="1557855324" sldId="498"/>
            <ac:spMk id="46" creationId="{78001242-B114-468C-838E-CF0CFB43A889}"/>
          </ac:spMkLst>
        </pc:spChg>
        <pc:grpChg chg="add del mod">
          <ac:chgData name="Trent Walker" userId="3e7de4a6-60a3-4f89-9a6c-7c45f9fefc92" providerId="ADAL" clId="{9445435D-CFE3-3047-A00D-2E32C1A11939}" dt="2024-02-27T00:38:57.686" v="474" actId="165"/>
          <ac:grpSpMkLst>
            <pc:docMk/>
            <pc:sldMk cId="1557855324" sldId="498"/>
            <ac:grpSpMk id="3" creationId="{9A222141-A16C-8B0B-8BF3-43C6507D9340}"/>
          </ac:grpSpMkLst>
        </pc:grpChg>
        <pc:grpChg chg="mod topLvl">
          <ac:chgData name="Trent Walker" userId="3e7de4a6-60a3-4f89-9a6c-7c45f9fefc92" providerId="ADAL" clId="{9445435D-CFE3-3047-A00D-2E32C1A11939}" dt="2024-02-27T00:39:48.923" v="482" actId="164"/>
          <ac:grpSpMkLst>
            <pc:docMk/>
            <pc:sldMk cId="1557855324" sldId="498"/>
            <ac:grpSpMk id="4" creationId="{B171A223-7D96-978F-8130-D397472D769E}"/>
          </ac:grpSpMkLst>
        </pc:grpChg>
        <pc:grpChg chg="del mod topLvl">
          <ac:chgData name="Trent Walker" userId="3e7de4a6-60a3-4f89-9a6c-7c45f9fefc92" providerId="ADAL" clId="{9445435D-CFE3-3047-A00D-2E32C1A11939}" dt="2024-02-27T00:39:14.248" v="478" actId="478"/>
          <ac:grpSpMkLst>
            <pc:docMk/>
            <pc:sldMk cId="1557855324" sldId="498"/>
            <ac:grpSpMk id="7" creationId="{BD02B0BC-E034-E7BE-934D-84A055BA318B}"/>
          </ac:grpSpMkLst>
        </pc:grpChg>
        <pc:grpChg chg="add mod">
          <ac:chgData name="Trent Walker" userId="3e7de4a6-60a3-4f89-9a6c-7c45f9fefc92" providerId="ADAL" clId="{9445435D-CFE3-3047-A00D-2E32C1A11939}" dt="2024-02-27T00:39:48.923" v="482" actId="164"/>
          <ac:grpSpMkLst>
            <pc:docMk/>
            <pc:sldMk cId="1557855324" sldId="498"/>
            <ac:grpSpMk id="19" creationId="{6014745F-3B8C-15A8-7A83-954A81AC49B7}"/>
          </ac:grpSpMkLst>
        </pc:grpChg>
        <pc:grpChg chg="add mod">
          <ac:chgData name="Trent Walker" userId="3e7de4a6-60a3-4f89-9a6c-7c45f9fefc92" providerId="ADAL" clId="{9445435D-CFE3-3047-A00D-2E32C1A11939}" dt="2024-02-27T00:39:48.923" v="482" actId="164"/>
          <ac:grpSpMkLst>
            <pc:docMk/>
            <pc:sldMk cId="1557855324" sldId="498"/>
            <ac:grpSpMk id="23" creationId="{4BACD154-0897-A966-D04D-51EAF9E0831A}"/>
          </ac:grpSpMkLst>
        </pc:grpChg>
        <pc:grpChg chg="del mod">
          <ac:chgData name="Trent Walker" userId="3e7de4a6-60a3-4f89-9a6c-7c45f9fefc92" providerId="ADAL" clId="{9445435D-CFE3-3047-A00D-2E32C1A11939}" dt="2024-02-27T00:38:40.861" v="469" actId="478"/>
          <ac:grpSpMkLst>
            <pc:docMk/>
            <pc:sldMk cId="1557855324" sldId="498"/>
            <ac:grpSpMk id="32" creationId="{5D4402B4-5594-499D-8ED4-8085B5F89510}"/>
          </ac:grpSpMkLst>
        </pc:grpChg>
      </pc:sldChg>
      <pc:sldChg chg="modSp mod">
        <pc:chgData name="Trent Walker" userId="3e7de4a6-60a3-4f89-9a6c-7c45f9fefc92" providerId="ADAL" clId="{9445435D-CFE3-3047-A00D-2E32C1A11939}" dt="2024-02-27T01:22:34.436" v="1119" actId="20577"/>
        <pc:sldMkLst>
          <pc:docMk/>
          <pc:sldMk cId="2229637590" sldId="504"/>
        </pc:sldMkLst>
        <pc:spChg chg="mod">
          <ac:chgData name="Trent Walker" userId="3e7de4a6-60a3-4f89-9a6c-7c45f9fefc92" providerId="ADAL" clId="{9445435D-CFE3-3047-A00D-2E32C1A11939}" dt="2024-02-27T01:22:34.436" v="1119" actId="20577"/>
          <ac:spMkLst>
            <pc:docMk/>
            <pc:sldMk cId="2229637590" sldId="504"/>
            <ac:spMk id="9" creationId="{A0614F8F-EA26-9BF0-EC7E-12C3BD2F55D3}"/>
          </ac:spMkLst>
        </pc:spChg>
      </pc:sldChg>
      <pc:sldChg chg="addSp delSp modSp mod">
        <pc:chgData name="Trent Walker" userId="3e7de4a6-60a3-4f89-9a6c-7c45f9fefc92" providerId="ADAL" clId="{9445435D-CFE3-3047-A00D-2E32C1A11939}" dt="2024-02-27T02:30:49.626" v="1406"/>
        <pc:sldMkLst>
          <pc:docMk/>
          <pc:sldMk cId="549037803" sldId="505"/>
        </pc:sldMkLst>
        <pc:spChg chg="mod">
          <ac:chgData name="Trent Walker" userId="3e7de4a6-60a3-4f89-9a6c-7c45f9fefc92" providerId="ADAL" clId="{9445435D-CFE3-3047-A00D-2E32C1A11939}" dt="2024-02-27T00:39:59.390" v="485"/>
          <ac:spMkLst>
            <pc:docMk/>
            <pc:sldMk cId="549037803" sldId="505"/>
            <ac:spMk id="14" creationId="{3449C772-3B51-1E1B-93B0-6A83F9804DA8}"/>
          </ac:spMkLst>
        </pc:spChg>
        <pc:spChg chg="mod">
          <ac:chgData name="Trent Walker" userId="3e7de4a6-60a3-4f89-9a6c-7c45f9fefc92" providerId="ADAL" clId="{9445435D-CFE3-3047-A00D-2E32C1A11939}" dt="2024-02-27T00:39:59.390" v="485"/>
          <ac:spMkLst>
            <pc:docMk/>
            <pc:sldMk cId="549037803" sldId="505"/>
            <ac:spMk id="15" creationId="{9B6B893C-D5DD-785D-6498-7E6F431167F3}"/>
          </ac:spMkLst>
        </pc:spChg>
        <pc:spChg chg="mod">
          <ac:chgData name="Trent Walker" userId="3e7de4a6-60a3-4f89-9a6c-7c45f9fefc92" providerId="ADAL" clId="{9445435D-CFE3-3047-A00D-2E32C1A11939}" dt="2024-02-27T00:39:59.390" v="485"/>
          <ac:spMkLst>
            <pc:docMk/>
            <pc:sldMk cId="549037803" sldId="505"/>
            <ac:spMk id="16" creationId="{51919331-24E6-B446-8976-9D6D133D4F4F}"/>
          </ac:spMkLst>
        </pc:spChg>
        <pc:spChg chg="mod">
          <ac:chgData name="Trent Walker" userId="3e7de4a6-60a3-4f89-9a6c-7c45f9fefc92" providerId="ADAL" clId="{9445435D-CFE3-3047-A00D-2E32C1A11939}" dt="2024-02-27T00:39:59.390" v="485"/>
          <ac:spMkLst>
            <pc:docMk/>
            <pc:sldMk cId="549037803" sldId="505"/>
            <ac:spMk id="17" creationId="{92E352D8-571E-AC9D-1F54-8B8922D305F1}"/>
          </ac:spMkLst>
        </pc:spChg>
        <pc:spChg chg="mod">
          <ac:chgData name="Trent Walker" userId="3e7de4a6-60a3-4f89-9a6c-7c45f9fefc92" providerId="ADAL" clId="{9445435D-CFE3-3047-A00D-2E32C1A11939}" dt="2024-02-27T00:39:59.390" v="485"/>
          <ac:spMkLst>
            <pc:docMk/>
            <pc:sldMk cId="549037803" sldId="505"/>
            <ac:spMk id="19" creationId="{533D7A87-781B-932C-D890-DC8BDC591775}"/>
          </ac:spMkLst>
        </pc:spChg>
        <pc:spChg chg="mod">
          <ac:chgData name="Trent Walker" userId="3e7de4a6-60a3-4f89-9a6c-7c45f9fefc92" providerId="ADAL" clId="{9445435D-CFE3-3047-A00D-2E32C1A11939}" dt="2024-02-27T00:39:59.390" v="485"/>
          <ac:spMkLst>
            <pc:docMk/>
            <pc:sldMk cId="549037803" sldId="505"/>
            <ac:spMk id="20" creationId="{15E8D3D1-D173-9A1C-5471-862E7A9DBB15}"/>
          </ac:spMkLst>
        </pc:spChg>
        <pc:spChg chg="mod">
          <ac:chgData name="Trent Walker" userId="3e7de4a6-60a3-4f89-9a6c-7c45f9fefc92" providerId="ADAL" clId="{9445435D-CFE3-3047-A00D-2E32C1A11939}" dt="2024-02-27T00:40:04.008" v="488"/>
          <ac:spMkLst>
            <pc:docMk/>
            <pc:sldMk cId="549037803" sldId="505"/>
            <ac:spMk id="25" creationId="{AFF0EA09-0394-0955-5C0E-48EBDE25B527}"/>
          </ac:spMkLst>
        </pc:spChg>
        <pc:spChg chg="mod">
          <ac:chgData name="Trent Walker" userId="3e7de4a6-60a3-4f89-9a6c-7c45f9fefc92" providerId="ADAL" clId="{9445435D-CFE3-3047-A00D-2E32C1A11939}" dt="2024-02-27T00:40:04.008" v="488"/>
          <ac:spMkLst>
            <pc:docMk/>
            <pc:sldMk cId="549037803" sldId="505"/>
            <ac:spMk id="26" creationId="{B192F592-85E5-43E7-37D2-F7A164C45434}"/>
          </ac:spMkLst>
        </pc:spChg>
        <pc:spChg chg="mod">
          <ac:chgData name="Trent Walker" userId="3e7de4a6-60a3-4f89-9a6c-7c45f9fefc92" providerId="ADAL" clId="{9445435D-CFE3-3047-A00D-2E32C1A11939}" dt="2024-02-27T00:40:04.008" v="488"/>
          <ac:spMkLst>
            <pc:docMk/>
            <pc:sldMk cId="549037803" sldId="505"/>
            <ac:spMk id="28" creationId="{2747E831-B95A-994B-686C-525ECE494C11}"/>
          </ac:spMkLst>
        </pc:spChg>
        <pc:spChg chg="mod">
          <ac:chgData name="Trent Walker" userId="3e7de4a6-60a3-4f89-9a6c-7c45f9fefc92" providerId="ADAL" clId="{9445435D-CFE3-3047-A00D-2E32C1A11939}" dt="2024-02-27T00:40:04.008" v="488"/>
          <ac:spMkLst>
            <pc:docMk/>
            <pc:sldMk cId="549037803" sldId="505"/>
            <ac:spMk id="31" creationId="{F3C73124-0BE7-D92C-B3F5-D0D7A92F8CF1}"/>
          </ac:spMkLst>
        </pc:spChg>
        <pc:spChg chg="mod">
          <ac:chgData name="Trent Walker" userId="3e7de4a6-60a3-4f89-9a6c-7c45f9fefc92" providerId="ADAL" clId="{9445435D-CFE3-3047-A00D-2E32C1A11939}" dt="2024-02-27T00:40:04.008" v="488"/>
          <ac:spMkLst>
            <pc:docMk/>
            <pc:sldMk cId="549037803" sldId="505"/>
            <ac:spMk id="38" creationId="{D0550AF7-86C5-0EC3-8CD3-5D6E9D3685E2}"/>
          </ac:spMkLst>
        </pc:spChg>
        <pc:spChg chg="mod">
          <ac:chgData name="Trent Walker" userId="3e7de4a6-60a3-4f89-9a6c-7c45f9fefc92" providerId="ADAL" clId="{9445435D-CFE3-3047-A00D-2E32C1A11939}" dt="2024-02-27T00:40:04.008" v="488"/>
          <ac:spMkLst>
            <pc:docMk/>
            <pc:sldMk cId="549037803" sldId="505"/>
            <ac:spMk id="39" creationId="{99D45268-DE8F-DEC9-A703-BD5EB945CADB}"/>
          </ac:spMkLst>
        </pc:spChg>
        <pc:spChg chg="del">
          <ac:chgData name="Trent Walker" userId="3e7de4a6-60a3-4f89-9a6c-7c45f9fefc92" providerId="ADAL" clId="{9445435D-CFE3-3047-A00D-2E32C1A11939}" dt="2024-02-27T01:49:22.784" v="1234" actId="478"/>
          <ac:spMkLst>
            <pc:docMk/>
            <pc:sldMk cId="549037803" sldId="505"/>
            <ac:spMk id="40" creationId="{EEB66D42-F903-4ED5-A0C3-761FC2B765FE}"/>
          </ac:spMkLst>
        </pc:spChg>
        <pc:spChg chg="add del mod">
          <ac:chgData name="Trent Walker" userId="3e7de4a6-60a3-4f89-9a6c-7c45f9fefc92" providerId="ADAL" clId="{9445435D-CFE3-3047-A00D-2E32C1A11939}" dt="2024-02-27T02:30:49.127" v="1405" actId="478"/>
          <ac:spMkLst>
            <pc:docMk/>
            <pc:sldMk cId="549037803" sldId="505"/>
            <ac:spMk id="44" creationId="{1FBAB93E-9850-1A4F-82DF-C8A9EDF1439F}"/>
          </ac:spMkLst>
        </pc:spChg>
        <pc:spChg chg="add mod">
          <ac:chgData name="Trent Walker" userId="3e7de4a6-60a3-4f89-9a6c-7c45f9fefc92" providerId="ADAL" clId="{9445435D-CFE3-3047-A00D-2E32C1A11939}" dt="2024-02-27T02:30:49.626" v="1406"/>
          <ac:spMkLst>
            <pc:docMk/>
            <pc:sldMk cId="549037803" sldId="505"/>
            <ac:spMk id="45" creationId="{FB418270-A3D0-5F4B-64E2-C8B4F14056A8}"/>
          </ac:spMkLst>
        </pc:spChg>
        <pc:grpChg chg="add del mod">
          <ac:chgData name="Trent Walker" userId="3e7de4a6-60a3-4f89-9a6c-7c45f9fefc92" providerId="ADAL" clId="{9445435D-CFE3-3047-A00D-2E32C1A11939}" dt="2024-02-27T00:40:02.040" v="486" actId="478"/>
          <ac:grpSpMkLst>
            <pc:docMk/>
            <pc:sldMk cId="549037803" sldId="505"/>
            <ac:grpSpMk id="3" creationId="{126E2125-B2F5-DCA6-2256-E7E9B6EDC9F1}"/>
          </ac:grpSpMkLst>
        </pc:grpChg>
        <pc:grpChg chg="mod">
          <ac:chgData name="Trent Walker" userId="3e7de4a6-60a3-4f89-9a6c-7c45f9fefc92" providerId="ADAL" clId="{9445435D-CFE3-3047-A00D-2E32C1A11939}" dt="2024-02-27T00:39:59.390" v="485"/>
          <ac:grpSpMkLst>
            <pc:docMk/>
            <pc:sldMk cId="549037803" sldId="505"/>
            <ac:grpSpMk id="4" creationId="{E4B70384-8C68-411A-410F-DADB70541A3D}"/>
          </ac:grpSpMkLst>
        </pc:grpChg>
        <pc:grpChg chg="mod">
          <ac:chgData name="Trent Walker" userId="3e7de4a6-60a3-4f89-9a6c-7c45f9fefc92" providerId="ADAL" clId="{9445435D-CFE3-3047-A00D-2E32C1A11939}" dt="2024-02-27T00:39:59.390" v="485"/>
          <ac:grpSpMkLst>
            <pc:docMk/>
            <pc:sldMk cId="549037803" sldId="505"/>
            <ac:grpSpMk id="9" creationId="{C0F92A33-4D73-D32C-C789-43E9EA1E67A9}"/>
          </ac:grpSpMkLst>
        </pc:grpChg>
        <pc:grpChg chg="add mod">
          <ac:chgData name="Trent Walker" userId="3e7de4a6-60a3-4f89-9a6c-7c45f9fefc92" providerId="ADAL" clId="{9445435D-CFE3-3047-A00D-2E32C1A11939}" dt="2024-02-27T00:40:04.008" v="488"/>
          <ac:grpSpMkLst>
            <pc:docMk/>
            <pc:sldMk cId="549037803" sldId="505"/>
            <ac:grpSpMk id="21" creationId="{0BEBA8FC-7476-03B7-D034-845CC33F4ED2}"/>
          </ac:grpSpMkLst>
        </pc:grpChg>
        <pc:grpChg chg="mod">
          <ac:chgData name="Trent Walker" userId="3e7de4a6-60a3-4f89-9a6c-7c45f9fefc92" providerId="ADAL" clId="{9445435D-CFE3-3047-A00D-2E32C1A11939}" dt="2024-02-27T00:40:04.008" v="488"/>
          <ac:grpSpMkLst>
            <pc:docMk/>
            <pc:sldMk cId="549037803" sldId="505"/>
            <ac:grpSpMk id="22" creationId="{A9F17E21-6162-20A4-847D-57F76A364E57}"/>
          </ac:grpSpMkLst>
        </pc:grpChg>
        <pc:grpChg chg="mod">
          <ac:chgData name="Trent Walker" userId="3e7de4a6-60a3-4f89-9a6c-7c45f9fefc92" providerId="ADAL" clId="{9445435D-CFE3-3047-A00D-2E32C1A11939}" dt="2024-02-27T00:40:04.008" v="488"/>
          <ac:grpSpMkLst>
            <pc:docMk/>
            <pc:sldMk cId="549037803" sldId="505"/>
            <ac:grpSpMk id="23" creationId="{E081BD00-5016-FF1F-CC27-1ACAC8444D4C}"/>
          </ac:grpSpMkLst>
        </pc:grpChg>
        <pc:grpChg chg="del">
          <ac:chgData name="Trent Walker" userId="3e7de4a6-60a3-4f89-9a6c-7c45f9fefc92" providerId="ADAL" clId="{9445435D-CFE3-3047-A00D-2E32C1A11939}" dt="2024-02-27T00:40:03.193" v="487" actId="478"/>
          <ac:grpSpMkLst>
            <pc:docMk/>
            <pc:sldMk cId="549037803" sldId="505"/>
            <ac:grpSpMk id="32" creationId="{5D4402B4-5594-499D-8ED4-8085B5F89510}"/>
          </ac:grpSpMkLst>
        </pc:grpChg>
      </pc:sldChg>
      <pc:sldChg chg="addSp delSp modSp mod">
        <pc:chgData name="Trent Walker" userId="3e7de4a6-60a3-4f89-9a6c-7c45f9fefc92" providerId="ADAL" clId="{9445435D-CFE3-3047-A00D-2E32C1A11939}" dt="2024-02-27T02:32:58.348" v="1478" actId="1038"/>
        <pc:sldMkLst>
          <pc:docMk/>
          <pc:sldMk cId="837076750" sldId="506"/>
        </pc:sldMkLst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2" creationId="{E1D2A707-59C1-A0D1-489C-C1A1F6A8C9FE}"/>
          </ac:spMkLst>
        </pc:spChg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3" creationId="{7C948D57-EBB2-C168-4018-D45C69D29C23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4" creationId="{BEB4DDB7-5AD4-D953-9DE8-C01624614B82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7" creationId="{64C8C016-8133-CED1-B15E-0C1238F9B116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8" creationId="{C3547E60-6EFD-DE87-332A-F7D91E0C9E8C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11" creationId="{C6FE033D-C079-F49E-F5AC-395243C19299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12" creationId="{08E77332-5C66-D8A5-074C-A7F463BFBCF8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13" creationId="{B20BD740-A96B-F9A9-01ED-7F001202053E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14" creationId="{0F5B46A3-00B8-E325-2D35-1FA9FA639A80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15" creationId="{9011C6BA-A165-49A0-31F9-AC825B466675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16" creationId="{069CD936-D1EF-A544-E57C-2EF1B1710C26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17" creationId="{611FDD8C-85E8-9694-5246-6F8E10CADEF9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19" creationId="{A304A3C2-AC85-92E4-1970-BBCA046732F8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20" creationId="{B8CE5926-1FB2-9650-30B2-A94890A932A5}"/>
          </ac:spMkLst>
        </pc:spChg>
        <pc:spChg chg="add 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21" creationId="{D70A4617-1A10-869C-B40B-4033A8281602}"/>
          </ac:spMkLst>
        </pc:spChg>
        <pc:spChg chg="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23" creationId="{A6BC8B42-3D88-FFA6-F4DC-0DD0DE4F6EE6}"/>
          </ac:spMkLst>
        </pc:spChg>
        <pc:spChg chg="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24" creationId="{1F7B064D-658D-61CC-DBE1-F7D1749C7E42}"/>
          </ac:spMkLst>
        </pc:spChg>
        <pc:spChg chg="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25" creationId="{9569A11F-10DB-3150-A397-D8783529CC6C}"/>
          </ac:spMkLst>
        </pc:spChg>
        <pc:spChg chg="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27" creationId="{16741BF5-065B-0221-919B-0FD7B64F6B49}"/>
          </ac:spMkLst>
        </pc:spChg>
        <pc:spChg chg="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28" creationId="{D2D6F7D5-E31F-18CA-C27E-A73ADECF03E0}"/>
          </ac:spMkLst>
        </pc:spChg>
        <pc:spChg chg="mod">
          <ac:chgData name="Trent Walker" userId="3e7de4a6-60a3-4f89-9a6c-7c45f9fefc92" providerId="ADAL" clId="{9445435D-CFE3-3047-A00D-2E32C1A11939}" dt="2024-02-27T00:02:11.155" v="171"/>
          <ac:spMkLst>
            <pc:docMk/>
            <pc:sldMk cId="837076750" sldId="506"/>
            <ac:spMk id="29" creationId="{9055D5B9-4D76-4D4E-5E5C-369E98129E59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32" creationId="{E1A627B9-66CA-B7C5-5EF4-7FB4E9A4A575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33" creationId="{97F8982E-6766-78F8-48D9-85E45421A870}"/>
          </ac:spMkLst>
        </pc:spChg>
        <pc:spChg chg="add del mod topLvl">
          <ac:chgData name="Trent Walker" userId="3e7de4a6-60a3-4f89-9a6c-7c45f9fefc92" providerId="ADAL" clId="{9445435D-CFE3-3047-A00D-2E32C1A11939}" dt="2024-02-27T00:13:13.031" v="249" actId="478"/>
          <ac:spMkLst>
            <pc:docMk/>
            <pc:sldMk cId="837076750" sldId="506"/>
            <ac:spMk id="34" creationId="{89E7947C-0075-4146-9B25-8C4D2483DD85}"/>
          </ac:spMkLst>
        </pc:spChg>
        <pc:spChg chg="add del mod">
          <ac:chgData name="Trent Walker" userId="3e7de4a6-60a3-4f89-9a6c-7c45f9fefc92" providerId="ADAL" clId="{9445435D-CFE3-3047-A00D-2E32C1A11939}" dt="2024-02-27T00:04:38.753" v="187" actId="478"/>
          <ac:spMkLst>
            <pc:docMk/>
            <pc:sldMk cId="837076750" sldId="506"/>
            <ac:spMk id="35" creationId="{AFEE2DBE-3D41-2AD7-B999-EABF2622E61C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36" creationId="{01A3561E-CAE9-22C3-034E-E5E198821303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37" creationId="{B5F20C97-9F1C-E377-6CE6-3F7C95A23FCE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38" creationId="{08484111-24B7-AC33-223C-5D76C6F016C6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39" creationId="{D0E37C36-0665-4C97-3171-C31604F28DFA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40" creationId="{ABD5933F-1D45-63CF-3A44-EED56A2EFC13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41" creationId="{17906637-3718-0220-2F9B-C374DCF6002E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42" creationId="{85C7EE4C-B294-C6D1-0A4D-8A634116D3E3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43" creationId="{A3263F45-C9B8-1E4F-D3AC-B3F1BB468C5A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44" creationId="{F0A58DB5-D0FB-9CC2-8D6C-990EA3862C7A}"/>
          </ac:spMkLst>
        </pc:spChg>
        <pc:spChg chg="mod">
          <ac:chgData name="Trent Walker" userId="3e7de4a6-60a3-4f89-9a6c-7c45f9fefc92" providerId="ADAL" clId="{9445435D-CFE3-3047-A00D-2E32C1A11939}" dt="2024-02-27T00:22:36.656" v="349" actId="165"/>
          <ac:spMkLst>
            <pc:docMk/>
            <pc:sldMk cId="837076750" sldId="506"/>
            <ac:spMk id="46" creationId="{C60E10A2-F4BB-BC20-7DBC-D50708BB640C}"/>
          </ac:spMkLst>
        </pc:spChg>
        <pc:spChg chg="mod">
          <ac:chgData name="Trent Walker" userId="3e7de4a6-60a3-4f89-9a6c-7c45f9fefc92" providerId="ADAL" clId="{9445435D-CFE3-3047-A00D-2E32C1A11939}" dt="2024-02-27T00:22:36.656" v="349" actId="165"/>
          <ac:spMkLst>
            <pc:docMk/>
            <pc:sldMk cId="837076750" sldId="506"/>
            <ac:spMk id="47" creationId="{22AC1B3F-9006-70A3-FF4B-F4F8E5BE3A7D}"/>
          </ac:spMkLst>
        </pc:spChg>
        <pc:spChg chg="mod">
          <ac:chgData name="Trent Walker" userId="3e7de4a6-60a3-4f89-9a6c-7c45f9fefc92" providerId="ADAL" clId="{9445435D-CFE3-3047-A00D-2E32C1A11939}" dt="2024-02-27T00:22:36.656" v="349" actId="165"/>
          <ac:spMkLst>
            <pc:docMk/>
            <pc:sldMk cId="837076750" sldId="506"/>
            <ac:spMk id="48" creationId="{7EC0839F-584B-56CA-4C30-F8415DA198F2}"/>
          </ac:spMkLst>
        </pc:spChg>
        <pc:spChg chg="mod">
          <ac:chgData name="Trent Walker" userId="3e7de4a6-60a3-4f89-9a6c-7c45f9fefc92" providerId="ADAL" clId="{9445435D-CFE3-3047-A00D-2E32C1A11939}" dt="2024-02-27T00:22:36.656" v="349" actId="165"/>
          <ac:spMkLst>
            <pc:docMk/>
            <pc:sldMk cId="837076750" sldId="506"/>
            <ac:spMk id="50" creationId="{858EF8C9-BD19-5431-4E11-60705C546A28}"/>
          </ac:spMkLst>
        </pc:spChg>
        <pc:spChg chg="mod">
          <ac:chgData name="Trent Walker" userId="3e7de4a6-60a3-4f89-9a6c-7c45f9fefc92" providerId="ADAL" clId="{9445435D-CFE3-3047-A00D-2E32C1A11939}" dt="2024-02-27T00:22:36.656" v="349" actId="165"/>
          <ac:spMkLst>
            <pc:docMk/>
            <pc:sldMk cId="837076750" sldId="506"/>
            <ac:spMk id="51" creationId="{51ACACF7-41E4-E2A8-9B7B-E522F2196A88}"/>
          </ac:spMkLst>
        </pc:spChg>
        <pc:spChg chg="mod">
          <ac:chgData name="Trent Walker" userId="3e7de4a6-60a3-4f89-9a6c-7c45f9fefc92" providerId="ADAL" clId="{9445435D-CFE3-3047-A00D-2E32C1A11939}" dt="2024-02-27T00:22:36.656" v="349" actId="165"/>
          <ac:spMkLst>
            <pc:docMk/>
            <pc:sldMk cId="837076750" sldId="506"/>
            <ac:spMk id="52" creationId="{6F6BDF6B-F9F9-D911-A7A2-3C2F2A84E0BD}"/>
          </ac:spMkLst>
        </pc:spChg>
        <pc:spChg chg="add 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59" creationId="{0197F019-47BF-8FF4-90BA-09AC58DCB676}"/>
          </ac:spMkLst>
        </pc:spChg>
        <pc:spChg chg="mod topLvl">
          <ac:chgData name="Trent Walker" userId="3e7de4a6-60a3-4f89-9a6c-7c45f9fefc92" providerId="ADAL" clId="{9445435D-CFE3-3047-A00D-2E32C1A11939}" dt="2024-02-27T02:32:58.348" v="1478" actId="1038"/>
          <ac:spMkLst>
            <pc:docMk/>
            <pc:sldMk cId="837076750" sldId="506"/>
            <ac:spMk id="69" creationId="{EE38925E-C8F3-DE7B-82EE-F011474FBF89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70" creationId="{AA80A75F-7A52-4E51-9BBD-A41320A1C31D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71" creationId="{36643FB2-D73F-1C70-179D-7E6069AAD62B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72" creationId="{AC2CBAC9-BE3E-B634-A059-BDD4E61FD02B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73" creationId="{3FD9C275-885F-4147-6136-E23CFA6360CE}"/>
          </ac:spMkLst>
        </pc:spChg>
        <pc:spChg chg="mod topLvl">
          <ac:chgData name="Trent Walker" userId="3e7de4a6-60a3-4f89-9a6c-7c45f9fefc92" providerId="ADAL" clId="{9445435D-CFE3-3047-A00D-2E32C1A11939}" dt="2024-02-27T02:32:40.965" v="1474" actId="171"/>
          <ac:spMkLst>
            <pc:docMk/>
            <pc:sldMk cId="837076750" sldId="506"/>
            <ac:spMk id="74" creationId="{0DA9820B-F60F-7378-95D8-380911DD73E1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75" creationId="{8D88B05F-C019-D07E-55B9-AB1910202B30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77" creationId="{B5AAF2D3-91C8-142E-235F-D6B75714F87F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78" creationId="{D48B0D82-F1F8-D0E2-E6B3-C4C4B91A55BA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79" creationId="{6C42228C-1038-53C1-DB79-F01F4F39D200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80" creationId="{5F576710-9BB1-1129-6C25-143D823F1CCD}"/>
          </ac:spMkLst>
        </pc:spChg>
        <pc:spChg chg="del mod topLvl">
          <ac:chgData name="Trent Walker" userId="3e7de4a6-60a3-4f89-9a6c-7c45f9fefc92" providerId="ADAL" clId="{9445435D-CFE3-3047-A00D-2E32C1A11939}" dt="2024-02-27T00:43:53.370" v="511" actId="478"/>
          <ac:spMkLst>
            <pc:docMk/>
            <pc:sldMk cId="837076750" sldId="506"/>
            <ac:spMk id="81" creationId="{E9D123F7-A7AA-00D4-5213-516527A1DAB3}"/>
          </ac:spMkLst>
        </pc:spChg>
        <pc:spChg chg="del mod topLvl">
          <ac:chgData name="Trent Walker" userId="3e7de4a6-60a3-4f89-9a6c-7c45f9fefc92" providerId="ADAL" clId="{9445435D-CFE3-3047-A00D-2E32C1A11939}" dt="2024-02-27T00:43:55.959" v="512" actId="478"/>
          <ac:spMkLst>
            <pc:docMk/>
            <pc:sldMk cId="837076750" sldId="506"/>
            <ac:spMk id="82" creationId="{A6FDC229-E82A-6219-CBB5-98365DEE4476}"/>
          </ac:spMkLst>
        </pc:spChg>
        <pc:spChg chg="del">
          <ac:chgData name="Trent Walker" userId="3e7de4a6-60a3-4f89-9a6c-7c45f9fefc92" providerId="ADAL" clId="{9445435D-CFE3-3047-A00D-2E32C1A11939}" dt="2024-02-27T00:11:40.553" v="231" actId="478"/>
          <ac:spMkLst>
            <pc:docMk/>
            <pc:sldMk cId="837076750" sldId="506"/>
            <ac:spMk id="84" creationId="{FEA1426C-7700-450B-B2AA-F9E951C5BB14}"/>
          </ac:spMkLst>
        </pc:spChg>
        <pc:spChg chg="del mod">
          <ac:chgData name="Trent Walker" userId="3e7de4a6-60a3-4f89-9a6c-7c45f9fefc92" providerId="ADAL" clId="{9445435D-CFE3-3047-A00D-2E32C1A11939}" dt="2024-02-27T00:11:40.553" v="231" actId="478"/>
          <ac:spMkLst>
            <pc:docMk/>
            <pc:sldMk cId="837076750" sldId="506"/>
            <ac:spMk id="85" creationId="{53A12F11-2F99-4738-967A-8EE93712C34D}"/>
          </ac:spMkLst>
        </pc:spChg>
        <pc:spChg chg="del mod topLvl">
          <ac:chgData name="Trent Walker" userId="3e7de4a6-60a3-4f89-9a6c-7c45f9fefc92" providerId="ADAL" clId="{9445435D-CFE3-3047-A00D-2E32C1A11939}" dt="2024-02-27T00:43:58.533" v="513" actId="478"/>
          <ac:spMkLst>
            <pc:docMk/>
            <pc:sldMk cId="837076750" sldId="506"/>
            <ac:spMk id="87" creationId="{7DE96D50-5B1D-CDCA-B5C7-7D660197BBFA}"/>
          </ac:spMkLst>
        </pc:spChg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88" creationId="{83381D4F-8C9E-4536-9621-7DE1C07C800E}"/>
          </ac:spMkLst>
        </pc:spChg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89" creationId="{2D7263F1-FF30-45DC-8892-8B06DEC09DD2}"/>
          </ac:spMkLst>
        </pc:spChg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90" creationId="{75EC0281-6A87-4598-8EC9-703B7B4607B9}"/>
          </ac:spMkLst>
        </pc:spChg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91" creationId="{6381773F-75F9-453C-8B73-E9D03E58AA84}"/>
          </ac:spMkLst>
        </pc:spChg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93" creationId="{B378EF2A-3A92-4647-B05C-09F82BAD20EE}"/>
          </ac:spMkLst>
        </pc:spChg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94" creationId="{D3AB038A-9CBB-4F36-923C-8D9FB9905811}"/>
          </ac:spMkLst>
        </pc:spChg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95" creationId="{93965040-F5D8-436A-AA7A-A6784C8C24C0}"/>
          </ac:spMkLst>
        </pc:spChg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96" creationId="{5AF6BEC1-F872-472B-B546-0D4F156F154F}"/>
          </ac:spMkLst>
        </pc:spChg>
        <pc:spChg chg="mod">
          <ac:chgData name="Trent Walker" userId="3e7de4a6-60a3-4f89-9a6c-7c45f9fefc92" providerId="ADAL" clId="{9445435D-CFE3-3047-A00D-2E32C1A11939}" dt="2024-02-27T00:22:36.656" v="349" actId="165"/>
          <ac:spMkLst>
            <pc:docMk/>
            <pc:sldMk cId="837076750" sldId="506"/>
            <ac:spMk id="98" creationId="{037FC9BB-5AF2-43B7-8F97-87119C48DC46}"/>
          </ac:spMkLst>
        </pc:spChg>
        <pc:spChg chg="mod">
          <ac:chgData name="Trent Walker" userId="3e7de4a6-60a3-4f89-9a6c-7c45f9fefc92" providerId="ADAL" clId="{9445435D-CFE3-3047-A00D-2E32C1A11939}" dt="2024-02-27T00:22:36.656" v="349" actId="165"/>
          <ac:spMkLst>
            <pc:docMk/>
            <pc:sldMk cId="837076750" sldId="506"/>
            <ac:spMk id="99" creationId="{993CA69B-FFDC-4316-82CD-91948273A50B}"/>
          </ac:spMkLst>
        </pc:spChg>
        <pc:spChg chg="mod">
          <ac:chgData name="Trent Walker" userId="3e7de4a6-60a3-4f89-9a6c-7c45f9fefc92" providerId="ADAL" clId="{9445435D-CFE3-3047-A00D-2E32C1A11939}" dt="2024-02-27T00:22:36.656" v="349" actId="165"/>
          <ac:spMkLst>
            <pc:docMk/>
            <pc:sldMk cId="837076750" sldId="506"/>
            <ac:spMk id="100" creationId="{28833A4B-2A6F-49C5-B50E-2D5B6AA4E758}"/>
          </ac:spMkLst>
        </pc:spChg>
        <pc:spChg chg="mod">
          <ac:chgData name="Trent Walker" userId="3e7de4a6-60a3-4f89-9a6c-7c45f9fefc92" providerId="ADAL" clId="{9445435D-CFE3-3047-A00D-2E32C1A11939}" dt="2024-02-27T00:22:36.656" v="349" actId="165"/>
          <ac:spMkLst>
            <pc:docMk/>
            <pc:sldMk cId="837076750" sldId="506"/>
            <ac:spMk id="101" creationId="{5E70B813-4E86-4470-848D-4CEAA7341F55}"/>
          </ac:spMkLst>
        </pc:spChg>
        <pc:spChg chg="mod">
          <ac:chgData name="Trent Walker" userId="3e7de4a6-60a3-4f89-9a6c-7c45f9fefc92" providerId="ADAL" clId="{9445435D-CFE3-3047-A00D-2E32C1A11939}" dt="2024-02-27T00:22:36.656" v="349" actId="165"/>
          <ac:spMkLst>
            <pc:docMk/>
            <pc:sldMk cId="837076750" sldId="506"/>
            <ac:spMk id="102" creationId="{49510985-AFD4-4D76-821A-3CB84A6C6A06}"/>
          </ac:spMkLst>
        </pc:spChg>
        <pc:spChg chg="del mod">
          <ac:chgData name="Trent Walker" userId="3e7de4a6-60a3-4f89-9a6c-7c45f9fefc92" providerId="ADAL" clId="{9445435D-CFE3-3047-A00D-2E32C1A11939}" dt="2024-02-27T00:15:52.871" v="284" actId="478"/>
          <ac:spMkLst>
            <pc:docMk/>
            <pc:sldMk cId="837076750" sldId="506"/>
            <ac:spMk id="105" creationId="{B1859DE4-4D92-4D80-9B5B-325A10744825}"/>
          </ac:spMkLst>
        </pc:spChg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107" creationId="{55765F34-B008-4876-9AE0-1DCBB4190B1C}"/>
          </ac:spMkLst>
        </pc:spChg>
        <pc:spChg chg="del mod topLvl">
          <ac:chgData name="Trent Walker" userId="3e7de4a6-60a3-4f89-9a6c-7c45f9fefc92" providerId="ADAL" clId="{9445435D-CFE3-3047-A00D-2E32C1A11939}" dt="2024-02-27T00:27:23.179" v="385" actId="478"/>
          <ac:spMkLst>
            <pc:docMk/>
            <pc:sldMk cId="837076750" sldId="506"/>
            <ac:spMk id="111" creationId="{0EB4B5CD-7BC0-412D-845C-2386D9D6BFAA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15" creationId="{7587A7C8-3813-F6A3-A1A5-C1A83E7F83BF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16" creationId="{E913BF05-B1AA-B35E-5B71-04D8C686A91D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19" creationId="{8E2FAA2F-5360-320D-58A2-AA3E8D77EDE9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22" creationId="{3C7C7EF4-4F69-4475-D71C-00CB8287BA86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23" creationId="{257631F6-3852-7FE0-1F9E-B621E5A2A096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24" creationId="{8F62CB54-A491-A2C9-4908-29DDC462686D}"/>
          </ac:spMkLst>
        </pc:spChg>
        <pc:spChg chg="del mod">
          <ac:chgData name="Trent Walker" userId="3e7de4a6-60a3-4f89-9a6c-7c45f9fefc92" providerId="ADAL" clId="{9445435D-CFE3-3047-A00D-2E32C1A11939}" dt="2024-02-27T00:33:26.935" v="403" actId="478"/>
          <ac:spMkLst>
            <pc:docMk/>
            <pc:sldMk cId="837076750" sldId="506"/>
            <ac:spMk id="125" creationId="{4DB10ADB-A5B2-162F-6E26-FF1D259C4365}"/>
          </ac:spMkLst>
        </pc:spChg>
        <pc:spChg chg="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26" creationId="{69C482FD-AF35-9E54-B41B-B2FC7EED4BE4}"/>
          </ac:spMkLst>
        </pc:spChg>
        <pc:spChg chg="mod topLvl">
          <ac:chgData name="Trent Walker" userId="3e7de4a6-60a3-4f89-9a6c-7c45f9fefc92" providerId="ADAL" clId="{9445435D-CFE3-3047-A00D-2E32C1A11939}" dt="2024-02-27T02:32:05.929" v="1442" actId="170"/>
          <ac:spMkLst>
            <pc:docMk/>
            <pc:sldMk cId="837076750" sldId="506"/>
            <ac:spMk id="127" creationId="{2C736142-B3A6-96DA-00D1-6BBB10C27F09}"/>
          </ac:spMkLst>
        </pc:spChg>
        <pc:spChg chg="mod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28" creationId="{CAEA22E7-8A9E-D9A1-8472-90209D8427A4}"/>
          </ac:spMkLst>
        </pc:spChg>
        <pc:spChg chg="mod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29" creationId="{4F9881E2-C425-E7B1-BBCA-46999E5F3CDD}"/>
          </ac:spMkLst>
        </pc:spChg>
        <pc:spChg chg="mod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30" creationId="{1266F250-8869-7725-DDDC-A74772A0DB25}"/>
          </ac:spMkLst>
        </pc:spChg>
        <pc:spChg chg="mod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31" creationId="{3F788B98-26DE-A047-3212-BC6D6888D428}"/>
          </ac:spMkLst>
        </pc:spChg>
        <pc:spChg chg="mod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32" creationId="{D44E616F-7EB1-8E78-86AB-0B1458771D62}"/>
          </ac:spMkLst>
        </pc:spChg>
        <pc:spChg chg="mod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33" creationId="{3C13C4AA-AEF4-B6B7-BB42-194570CC74C0}"/>
          </ac:spMkLst>
        </pc:spChg>
        <pc:spChg chg="mod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34" creationId="{465CA56B-BCFB-9680-A345-C6C3055C5E06}"/>
          </ac:spMkLst>
        </pc:spChg>
        <pc:spChg chg="mod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35" creationId="{61E794EC-A666-11F5-B720-A359BF6BC172}"/>
          </ac:spMkLst>
        </pc:spChg>
        <pc:spChg chg="mod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36" creationId="{689634D3-3BA6-5264-4511-1B4D755B1128}"/>
          </ac:spMkLst>
        </pc:spChg>
        <pc:spChg chg="mod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37" creationId="{6F8F5513-A4E6-2E9A-7352-82117826EE46}"/>
          </ac:spMkLst>
        </pc:spChg>
        <pc:spChg chg="mod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38" creationId="{FBEDA2B5-8146-08FE-11D2-FA4763887677}"/>
          </ac:spMkLst>
        </pc:spChg>
        <pc:spChg chg="add mod topLvl">
          <ac:chgData name="Trent Walker" userId="3e7de4a6-60a3-4f89-9a6c-7c45f9fefc92" providerId="ADAL" clId="{9445435D-CFE3-3047-A00D-2E32C1A11939}" dt="2024-02-27T00:36:16.732" v="424" actId="165"/>
          <ac:spMkLst>
            <pc:docMk/>
            <pc:sldMk cId="837076750" sldId="506"/>
            <ac:spMk id="139" creationId="{9B4BD5FA-37BF-44DE-FB8D-E3C2E44C5C7F}"/>
          </ac:spMkLst>
        </pc:spChg>
        <pc:spChg chg="add mod topLvl">
          <ac:chgData name="Trent Walker" userId="3e7de4a6-60a3-4f89-9a6c-7c45f9fefc92" providerId="ADAL" clId="{9445435D-CFE3-3047-A00D-2E32C1A11939}" dt="2024-02-27T02:31:21.702" v="1422" actId="14100"/>
          <ac:spMkLst>
            <pc:docMk/>
            <pc:sldMk cId="837076750" sldId="506"/>
            <ac:spMk id="140" creationId="{2028C24F-EA82-E510-9316-2BDB54F8B1B7}"/>
          </ac:spMkLst>
        </pc:spChg>
        <pc:grpChg chg="add mod">
          <ac:chgData name="Trent Walker" userId="3e7de4a6-60a3-4f89-9a6c-7c45f9fefc92" providerId="ADAL" clId="{9445435D-CFE3-3047-A00D-2E32C1A11939}" dt="2024-02-27T00:02:11.155" v="171"/>
          <ac:grpSpMkLst>
            <pc:docMk/>
            <pc:sldMk cId="837076750" sldId="506"/>
            <ac:grpSpMk id="22" creationId="{C5134BBA-3858-EE17-FA44-3D70416E3243}"/>
          </ac:grpSpMkLst>
        </pc:grpChg>
        <pc:grpChg chg="add mod">
          <ac:chgData name="Trent Walker" userId="3e7de4a6-60a3-4f89-9a6c-7c45f9fefc92" providerId="ADAL" clId="{9445435D-CFE3-3047-A00D-2E32C1A11939}" dt="2024-02-27T00:02:11.155" v="171"/>
          <ac:grpSpMkLst>
            <pc:docMk/>
            <pc:sldMk cId="837076750" sldId="506"/>
            <ac:grpSpMk id="26" creationId="{4E857E46-56AF-41D8-4579-83918E70158F}"/>
          </ac:grpSpMkLst>
        </pc:grpChg>
        <pc:grpChg chg="add del mod topLvl">
          <ac:chgData name="Trent Walker" userId="3e7de4a6-60a3-4f89-9a6c-7c45f9fefc92" providerId="ADAL" clId="{9445435D-CFE3-3047-A00D-2E32C1A11939}" dt="2024-02-27T00:27:23.179" v="385" actId="478"/>
          <ac:grpSpMkLst>
            <pc:docMk/>
            <pc:sldMk cId="837076750" sldId="506"/>
            <ac:grpSpMk id="45" creationId="{EA122042-A5D6-0022-8297-C33B6D2E20DB}"/>
          </ac:grpSpMkLst>
        </pc:grpChg>
        <pc:grpChg chg="add del mod topLvl">
          <ac:chgData name="Trent Walker" userId="3e7de4a6-60a3-4f89-9a6c-7c45f9fefc92" providerId="ADAL" clId="{9445435D-CFE3-3047-A00D-2E32C1A11939}" dt="2024-02-27T00:27:23.179" v="385" actId="478"/>
          <ac:grpSpMkLst>
            <pc:docMk/>
            <pc:sldMk cId="837076750" sldId="506"/>
            <ac:grpSpMk id="49" creationId="{9B711BD3-A7F0-F621-4008-E22B7CD47901}"/>
          </ac:grpSpMkLst>
        </pc:grpChg>
        <pc:grpChg chg="add del mod">
          <ac:chgData name="Trent Walker" userId="3e7de4a6-60a3-4f89-9a6c-7c45f9fefc92" providerId="ADAL" clId="{9445435D-CFE3-3047-A00D-2E32C1A11939}" dt="2024-02-27T00:11:54.477" v="233" actId="165"/>
          <ac:grpSpMkLst>
            <pc:docMk/>
            <pc:sldMk cId="837076750" sldId="506"/>
            <ac:grpSpMk id="55" creationId="{137D7A72-B6E4-F989-E130-71D5C7ADD6A9}"/>
          </ac:grpSpMkLst>
        </pc:grpChg>
        <pc:grpChg chg="add del mod">
          <ac:chgData name="Trent Walker" userId="3e7de4a6-60a3-4f89-9a6c-7c45f9fefc92" providerId="ADAL" clId="{9445435D-CFE3-3047-A00D-2E32C1A11939}" dt="2024-02-27T00:12:09.036" v="235" actId="165"/>
          <ac:grpSpMkLst>
            <pc:docMk/>
            <pc:sldMk cId="837076750" sldId="506"/>
            <ac:grpSpMk id="58" creationId="{88A2C9E9-44FB-553A-4DC2-97C932A0623F}"/>
          </ac:grpSpMkLst>
        </pc:grpChg>
        <pc:grpChg chg="add del mod">
          <ac:chgData name="Trent Walker" userId="3e7de4a6-60a3-4f89-9a6c-7c45f9fefc92" providerId="ADAL" clId="{9445435D-CFE3-3047-A00D-2E32C1A11939}" dt="2024-02-27T00:22:36.656" v="349" actId="165"/>
          <ac:grpSpMkLst>
            <pc:docMk/>
            <pc:sldMk cId="837076750" sldId="506"/>
            <ac:grpSpMk id="67" creationId="{F1B8A412-A2FE-AC2F-37F5-C9AFF1C4E1A4}"/>
          </ac:grpSpMkLst>
        </pc:grpChg>
        <pc:grpChg chg="add del mod">
          <ac:chgData name="Trent Walker" userId="3e7de4a6-60a3-4f89-9a6c-7c45f9fefc92" providerId="ADAL" clId="{9445435D-CFE3-3047-A00D-2E32C1A11939}" dt="2024-02-27T00:33:31.620" v="404" actId="165"/>
          <ac:grpSpMkLst>
            <pc:docMk/>
            <pc:sldMk cId="837076750" sldId="506"/>
            <ac:grpSpMk id="68" creationId="{7B592104-38B4-C436-9F8B-562D68C59588}"/>
          </ac:grpSpMkLst>
        </pc:grpChg>
        <pc:grpChg chg="del mod topLvl">
          <ac:chgData name="Trent Walker" userId="3e7de4a6-60a3-4f89-9a6c-7c45f9fefc92" providerId="ADAL" clId="{9445435D-CFE3-3047-A00D-2E32C1A11939}" dt="2024-02-27T00:43:50.711" v="510" actId="478"/>
          <ac:grpSpMkLst>
            <pc:docMk/>
            <pc:sldMk cId="837076750" sldId="506"/>
            <ac:grpSpMk id="76" creationId="{38D73AE0-81E5-4CE7-8E86-BD9593C02B0D}"/>
          </ac:grpSpMkLst>
        </pc:grpChg>
        <pc:grpChg chg="mod topLvl">
          <ac:chgData name="Trent Walker" userId="3e7de4a6-60a3-4f89-9a6c-7c45f9fefc92" providerId="ADAL" clId="{9445435D-CFE3-3047-A00D-2E32C1A11939}" dt="2024-02-27T00:36:16.732" v="424" actId="165"/>
          <ac:grpSpMkLst>
            <pc:docMk/>
            <pc:sldMk cId="837076750" sldId="506"/>
            <ac:grpSpMk id="83" creationId="{9364A028-51D2-DFDF-7757-531181D39609}"/>
          </ac:grpSpMkLst>
        </pc:grpChg>
        <pc:grpChg chg="mod topLvl">
          <ac:chgData name="Trent Walker" userId="3e7de4a6-60a3-4f89-9a6c-7c45f9fefc92" providerId="ADAL" clId="{9445435D-CFE3-3047-A00D-2E32C1A11939}" dt="2024-02-27T00:36:16.732" v="424" actId="165"/>
          <ac:grpSpMkLst>
            <pc:docMk/>
            <pc:sldMk cId="837076750" sldId="506"/>
            <ac:grpSpMk id="92" creationId="{8B264619-D879-769E-D3D2-4B2BC95E254D}"/>
          </ac:grpSpMkLst>
        </pc:grpChg>
        <pc:grpChg chg="del mod topLvl">
          <ac:chgData name="Trent Walker" userId="3e7de4a6-60a3-4f89-9a6c-7c45f9fefc92" providerId="ADAL" clId="{9445435D-CFE3-3047-A00D-2E32C1A11939}" dt="2024-02-27T00:27:23.179" v="385" actId="478"/>
          <ac:grpSpMkLst>
            <pc:docMk/>
            <pc:sldMk cId="837076750" sldId="506"/>
            <ac:grpSpMk id="97" creationId="{6171E5AA-CB4F-460B-A19A-66AECF3BCD27}"/>
          </ac:grpSpMkLst>
        </pc:grpChg>
        <pc:grpChg chg="add del mod">
          <ac:chgData name="Trent Walker" userId="3e7de4a6-60a3-4f89-9a6c-7c45f9fefc92" providerId="ADAL" clId="{9445435D-CFE3-3047-A00D-2E32C1A11939}" dt="2024-02-27T00:36:16.732" v="424" actId="165"/>
          <ac:grpSpMkLst>
            <pc:docMk/>
            <pc:sldMk cId="837076750" sldId="506"/>
            <ac:grpSpMk id="143" creationId="{7CA708F8-94DC-F2E5-5A6F-454141414081}"/>
          </ac:grpSpMkLst>
        </pc:grpChg>
        <pc:cxnChg chg="add mod">
          <ac:chgData name="Trent Walker" userId="3e7de4a6-60a3-4f89-9a6c-7c45f9fefc92" providerId="ADAL" clId="{9445435D-CFE3-3047-A00D-2E32C1A11939}" dt="2024-02-27T00:02:11.155" v="171"/>
          <ac:cxnSpMkLst>
            <pc:docMk/>
            <pc:sldMk cId="837076750" sldId="506"/>
            <ac:cxnSpMk id="30" creationId="{4DAA3133-7A57-486B-510A-23A834F60570}"/>
          </ac:cxnSpMkLst>
        </pc:cxnChg>
        <pc:cxnChg chg="add mod">
          <ac:chgData name="Trent Walker" userId="3e7de4a6-60a3-4f89-9a6c-7c45f9fefc92" providerId="ADAL" clId="{9445435D-CFE3-3047-A00D-2E32C1A11939}" dt="2024-02-27T00:02:11.155" v="171"/>
          <ac:cxnSpMkLst>
            <pc:docMk/>
            <pc:sldMk cId="837076750" sldId="506"/>
            <ac:cxnSpMk id="31" creationId="{27882C99-9F0C-8A3C-1656-802EE3B08C60}"/>
          </ac:cxnSpMkLst>
        </pc:cxnChg>
        <pc:cxnChg chg="add del mod topLvl">
          <ac:chgData name="Trent Walker" userId="3e7de4a6-60a3-4f89-9a6c-7c45f9fefc92" providerId="ADAL" clId="{9445435D-CFE3-3047-A00D-2E32C1A11939}" dt="2024-02-27T00:27:23.179" v="385" actId="478"/>
          <ac:cxnSpMkLst>
            <pc:docMk/>
            <pc:sldMk cId="837076750" sldId="506"/>
            <ac:cxnSpMk id="53" creationId="{00BCA50D-D78B-D1B3-ACA8-02254DDE8B14}"/>
          </ac:cxnSpMkLst>
        </pc:cxnChg>
        <pc:cxnChg chg="add del mod topLvl">
          <ac:chgData name="Trent Walker" userId="3e7de4a6-60a3-4f89-9a6c-7c45f9fefc92" providerId="ADAL" clId="{9445435D-CFE3-3047-A00D-2E32C1A11939}" dt="2024-02-27T00:27:23.179" v="385" actId="478"/>
          <ac:cxnSpMkLst>
            <pc:docMk/>
            <pc:sldMk cId="837076750" sldId="506"/>
            <ac:cxnSpMk id="54" creationId="{0F41EA1A-F608-63BB-36F7-5EB68A1EABB1}"/>
          </ac:cxnSpMkLst>
        </pc:cxnChg>
        <pc:cxnChg chg="add del mod topLvl">
          <ac:chgData name="Trent Walker" userId="3e7de4a6-60a3-4f89-9a6c-7c45f9fefc92" providerId="ADAL" clId="{9445435D-CFE3-3047-A00D-2E32C1A11939}" dt="2024-02-27T00:27:23.179" v="385" actId="478"/>
          <ac:cxnSpMkLst>
            <pc:docMk/>
            <pc:sldMk cId="837076750" sldId="506"/>
            <ac:cxnSpMk id="60" creationId="{CB0E3AD2-E562-15A3-D04E-961D3780987A}"/>
          </ac:cxnSpMkLst>
        </pc:cxnChg>
        <pc:cxnChg chg="add del mod topLvl">
          <ac:chgData name="Trent Walker" userId="3e7de4a6-60a3-4f89-9a6c-7c45f9fefc92" providerId="ADAL" clId="{9445435D-CFE3-3047-A00D-2E32C1A11939}" dt="2024-02-27T00:27:23.179" v="385" actId="478"/>
          <ac:cxnSpMkLst>
            <pc:docMk/>
            <pc:sldMk cId="837076750" sldId="506"/>
            <ac:cxnSpMk id="61" creationId="{F024C6B7-E902-3EAE-BAFE-D0780B13E2DF}"/>
          </ac:cxnSpMkLst>
        </pc:cxnChg>
        <pc:cxnChg chg="mod topLvl">
          <ac:chgData name="Trent Walker" userId="3e7de4a6-60a3-4f89-9a6c-7c45f9fefc92" providerId="ADAL" clId="{9445435D-CFE3-3047-A00D-2E32C1A11939}" dt="2024-02-27T02:32:29.207" v="1459" actId="170"/>
          <ac:cxnSpMkLst>
            <pc:docMk/>
            <pc:sldMk cId="837076750" sldId="506"/>
            <ac:cxnSpMk id="86" creationId="{E1DA408F-7C58-FD39-400D-086799A70948}"/>
          </ac:cxnSpMkLst>
        </pc:cxnChg>
        <pc:cxnChg chg="mod topLvl">
          <ac:chgData name="Trent Walker" userId="3e7de4a6-60a3-4f89-9a6c-7c45f9fefc92" providerId="ADAL" clId="{9445435D-CFE3-3047-A00D-2E32C1A11939}" dt="2024-02-27T00:36:16.732" v="424" actId="165"/>
          <ac:cxnSpMkLst>
            <pc:docMk/>
            <pc:sldMk cId="837076750" sldId="506"/>
            <ac:cxnSpMk id="103" creationId="{EA9E6F35-779C-7C85-C99B-71C6D6C0F7B5}"/>
          </ac:cxnSpMkLst>
        </pc:cxnChg>
        <pc:cxnChg chg="mod topLvl">
          <ac:chgData name="Trent Walker" userId="3e7de4a6-60a3-4f89-9a6c-7c45f9fefc92" providerId="ADAL" clId="{9445435D-CFE3-3047-A00D-2E32C1A11939}" dt="2024-02-27T00:36:16.732" v="424" actId="165"/>
          <ac:cxnSpMkLst>
            <pc:docMk/>
            <pc:sldMk cId="837076750" sldId="506"/>
            <ac:cxnSpMk id="104" creationId="{5E2B2E46-DC86-1893-7496-479C08A2BB85}"/>
          </ac:cxnSpMkLst>
        </pc:cxnChg>
        <pc:cxnChg chg="del mod">
          <ac:chgData name="Trent Walker" userId="3e7de4a6-60a3-4f89-9a6c-7c45f9fefc92" providerId="ADAL" clId="{9445435D-CFE3-3047-A00D-2E32C1A11939}" dt="2024-02-27T00:15:52.871" v="284" actId="478"/>
          <ac:cxnSpMkLst>
            <pc:docMk/>
            <pc:sldMk cId="837076750" sldId="506"/>
            <ac:cxnSpMk id="106" creationId="{C4F85CC0-1E82-4A0D-A1C0-DEF6B22DB09E}"/>
          </ac:cxnSpMkLst>
        </pc:cxnChg>
        <pc:cxnChg chg="del mod">
          <ac:chgData name="Trent Walker" userId="3e7de4a6-60a3-4f89-9a6c-7c45f9fefc92" providerId="ADAL" clId="{9445435D-CFE3-3047-A00D-2E32C1A11939}" dt="2024-02-27T00:15:52.871" v="284" actId="478"/>
          <ac:cxnSpMkLst>
            <pc:docMk/>
            <pc:sldMk cId="837076750" sldId="506"/>
            <ac:cxnSpMk id="108" creationId="{0052EF01-E4F2-43D2-B2B2-397E46167015}"/>
          </ac:cxnSpMkLst>
        </pc:cxnChg>
        <pc:cxnChg chg="del mod topLvl">
          <ac:chgData name="Trent Walker" userId="3e7de4a6-60a3-4f89-9a6c-7c45f9fefc92" providerId="ADAL" clId="{9445435D-CFE3-3047-A00D-2E32C1A11939}" dt="2024-02-27T00:27:23.179" v="385" actId="478"/>
          <ac:cxnSpMkLst>
            <pc:docMk/>
            <pc:sldMk cId="837076750" sldId="506"/>
            <ac:cxnSpMk id="109" creationId="{A53775D3-52CF-4E34-8465-54BCA8C79ABC}"/>
          </ac:cxnSpMkLst>
        </pc:cxnChg>
        <pc:cxnChg chg="del mod topLvl">
          <ac:chgData name="Trent Walker" userId="3e7de4a6-60a3-4f89-9a6c-7c45f9fefc92" providerId="ADAL" clId="{9445435D-CFE3-3047-A00D-2E32C1A11939}" dt="2024-02-27T00:27:23.179" v="385" actId="478"/>
          <ac:cxnSpMkLst>
            <pc:docMk/>
            <pc:sldMk cId="837076750" sldId="506"/>
            <ac:cxnSpMk id="110" creationId="{83AA3E1D-8115-4C39-B497-763B2E8475E7}"/>
          </ac:cxnSpMkLst>
        </pc:cxnChg>
        <pc:cxnChg chg="del mod topLvl">
          <ac:chgData name="Trent Walker" userId="3e7de4a6-60a3-4f89-9a6c-7c45f9fefc92" providerId="ADAL" clId="{9445435D-CFE3-3047-A00D-2E32C1A11939}" dt="2024-02-27T00:27:23.179" v="385" actId="478"/>
          <ac:cxnSpMkLst>
            <pc:docMk/>
            <pc:sldMk cId="837076750" sldId="506"/>
            <ac:cxnSpMk id="112" creationId="{4E4835EA-7127-4B9B-B100-471C5071BC23}"/>
          </ac:cxnSpMkLst>
        </pc:cxnChg>
        <pc:cxnChg chg="del mod topLvl">
          <ac:chgData name="Trent Walker" userId="3e7de4a6-60a3-4f89-9a6c-7c45f9fefc92" providerId="ADAL" clId="{9445435D-CFE3-3047-A00D-2E32C1A11939}" dt="2024-02-27T00:27:23.179" v="385" actId="478"/>
          <ac:cxnSpMkLst>
            <pc:docMk/>
            <pc:sldMk cId="837076750" sldId="506"/>
            <ac:cxnSpMk id="113" creationId="{6C634077-8134-4B10-9E78-D5F4E6832D76}"/>
          </ac:cxnSpMkLst>
        </pc:cxnChg>
        <pc:cxnChg chg="mod topLvl">
          <ac:chgData name="Trent Walker" userId="3e7de4a6-60a3-4f89-9a6c-7c45f9fefc92" providerId="ADAL" clId="{9445435D-CFE3-3047-A00D-2E32C1A11939}" dt="2024-02-27T00:36:16.732" v="424" actId="165"/>
          <ac:cxnSpMkLst>
            <pc:docMk/>
            <pc:sldMk cId="837076750" sldId="506"/>
            <ac:cxnSpMk id="114" creationId="{CC7A5E49-E762-A578-7C67-9C9916BB25FC}"/>
          </ac:cxnSpMkLst>
        </pc:cxnChg>
        <pc:cxnChg chg="del mod topLvl">
          <ac:chgData name="Trent Walker" userId="3e7de4a6-60a3-4f89-9a6c-7c45f9fefc92" providerId="ADAL" clId="{9445435D-CFE3-3047-A00D-2E32C1A11939}" dt="2024-02-27T00:33:36.868" v="406" actId="478"/>
          <ac:cxnSpMkLst>
            <pc:docMk/>
            <pc:sldMk cId="837076750" sldId="506"/>
            <ac:cxnSpMk id="117" creationId="{E6E3170E-7DFA-5F12-5FAE-D86DF49AB9A7}"/>
          </ac:cxnSpMkLst>
        </pc:cxnChg>
        <pc:cxnChg chg="del mod topLvl">
          <ac:chgData name="Trent Walker" userId="3e7de4a6-60a3-4f89-9a6c-7c45f9fefc92" providerId="ADAL" clId="{9445435D-CFE3-3047-A00D-2E32C1A11939}" dt="2024-02-27T00:33:35.164" v="405" actId="478"/>
          <ac:cxnSpMkLst>
            <pc:docMk/>
            <pc:sldMk cId="837076750" sldId="506"/>
            <ac:cxnSpMk id="118" creationId="{FE005098-3761-6183-CA0B-AD8A4F6E24F1}"/>
          </ac:cxnSpMkLst>
        </pc:cxnChg>
        <pc:cxnChg chg="mod topLvl">
          <ac:chgData name="Trent Walker" userId="3e7de4a6-60a3-4f89-9a6c-7c45f9fefc92" providerId="ADAL" clId="{9445435D-CFE3-3047-A00D-2E32C1A11939}" dt="2024-02-27T00:36:16.732" v="424" actId="165"/>
          <ac:cxnSpMkLst>
            <pc:docMk/>
            <pc:sldMk cId="837076750" sldId="506"/>
            <ac:cxnSpMk id="120" creationId="{2C15D179-95A8-C2A6-C2E3-301F72487CC7}"/>
          </ac:cxnSpMkLst>
        </pc:cxnChg>
        <pc:cxnChg chg="mod topLvl">
          <ac:chgData name="Trent Walker" userId="3e7de4a6-60a3-4f89-9a6c-7c45f9fefc92" providerId="ADAL" clId="{9445435D-CFE3-3047-A00D-2E32C1A11939}" dt="2024-02-27T00:36:16.732" v="424" actId="165"/>
          <ac:cxnSpMkLst>
            <pc:docMk/>
            <pc:sldMk cId="837076750" sldId="506"/>
            <ac:cxnSpMk id="121" creationId="{C5031C6E-8C3A-5767-4BE0-4D51CFE25814}"/>
          </ac:cxnSpMkLst>
        </pc:cxnChg>
        <pc:cxnChg chg="add del mod topLvl">
          <ac:chgData name="Trent Walker" userId="3e7de4a6-60a3-4f89-9a6c-7c45f9fefc92" providerId="ADAL" clId="{9445435D-CFE3-3047-A00D-2E32C1A11939}" dt="2024-02-27T02:31:21.702" v="1422" actId="14100"/>
          <ac:cxnSpMkLst>
            <pc:docMk/>
            <pc:sldMk cId="837076750" sldId="506"/>
            <ac:cxnSpMk id="141" creationId="{D9B97A2A-8DF7-0A17-705A-3E412961B496}"/>
          </ac:cxnSpMkLst>
        </pc:cxnChg>
        <pc:cxnChg chg="add del mod topLvl">
          <ac:chgData name="Trent Walker" userId="3e7de4a6-60a3-4f89-9a6c-7c45f9fefc92" providerId="ADAL" clId="{9445435D-CFE3-3047-A00D-2E32C1A11939}" dt="2024-02-27T02:31:21.702" v="1422" actId="14100"/>
          <ac:cxnSpMkLst>
            <pc:docMk/>
            <pc:sldMk cId="837076750" sldId="506"/>
            <ac:cxnSpMk id="142" creationId="{D9292390-19D4-4160-826C-BF0775921E38}"/>
          </ac:cxnSpMkLst>
        </pc:cxnChg>
      </pc:sldChg>
      <pc:sldChg chg="modSp mod">
        <pc:chgData name="Trent Walker" userId="3e7de4a6-60a3-4f89-9a6c-7c45f9fefc92" providerId="ADAL" clId="{9445435D-CFE3-3047-A00D-2E32C1A11939}" dt="2024-02-27T04:57:54.637" v="1506" actId="20577"/>
        <pc:sldMkLst>
          <pc:docMk/>
          <pc:sldMk cId="1831604763" sldId="507"/>
        </pc:sldMkLst>
        <pc:spChg chg="mod">
          <ac:chgData name="Trent Walker" userId="3e7de4a6-60a3-4f89-9a6c-7c45f9fefc92" providerId="ADAL" clId="{9445435D-CFE3-3047-A00D-2E32C1A11939}" dt="2024-02-27T04:57:54.637" v="1506" actId="20577"/>
          <ac:spMkLst>
            <pc:docMk/>
            <pc:sldMk cId="1831604763" sldId="507"/>
            <ac:spMk id="2" creationId="{E3016BE8-CF8C-FB3A-813E-DFEF5BB0EB6B}"/>
          </ac:spMkLst>
        </pc:spChg>
      </pc:sldChg>
      <pc:sldChg chg="modSp mod">
        <pc:chgData name="Trent Walker" userId="3e7de4a6-60a3-4f89-9a6c-7c45f9fefc92" providerId="ADAL" clId="{9445435D-CFE3-3047-A00D-2E32C1A11939}" dt="2024-02-27T05:45:11.390" v="1542"/>
        <pc:sldMkLst>
          <pc:docMk/>
          <pc:sldMk cId="1776227605" sldId="508"/>
        </pc:sldMkLst>
        <pc:spChg chg="mod">
          <ac:chgData name="Trent Walker" userId="3e7de4a6-60a3-4f89-9a6c-7c45f9fefc92" providerId="ADAL" clId="{9445435D-CFE3-3047-A00D-2E32C1A11939}" dt="2024-02-27T05:45:11.390" v="1542"/>
          <ac:spMkLst>
            <pc:docMk/>
            <pc:sldMk cId="1776227605" sldId="508"/>
            <ac:spMk id="8" creationId="{A77FDA38-167B-491A-AC14-4D1838CD7199}"/>
          </ac:spMkLst>
        </pc:spChg>
      </pc:sldChg>
      <pc:sldChg chg="modSp mod">
        <pc:chgData name="Trent Walker" userId="3e7de4a6-60a3-4f89-9a6c-7c45f9fefc92" providerId="ADAL" clId="{9445435D-CFE3-3047-A00D-2E32C1A11939}" dt="2024-02-27T05:45:19.450" v="1544"/>
        <pc:sldMkLst>
          <pc:docMk/>
          <pc:sldMk cId="973485297" sldId="509"/>
        </pc:sldMkLst>
        <pc:spChg chg="mod">
          <ac:chgData name="Trent Walker" userId="3e7de4a6-60a3-4f89-9a6c-7c45f9fefc92" providerId="ADAL" clId="{9445435D-CFE3-3047-A00D-2E32C1A11939}" dt="2024-02-27T05:45:19.450" v="1544"/>
          <ac:spMkLst>
            <pc:docMk/>
            <pc:sldMk cId="973485297" sldId="509"/>
            <ac:spMk id="4" creationId="{CF284BB7-4D86-6AA4-9C3B-ECCFAE0B1D02}"/>
          </ac:spMkLst>
        </pc:spChg>
      </pc:sldChg>
      <pc:sldChg chg="modSp mod">
        <pc:chgData name="Trent Walker" userId="3e7de4a6-60a3-4f89-9a6c-7c45f9fefc92" providerId="ADAL" clId="{9445435D-CFE3-3047-A00D-2E32C1A11939}" dt="2024-02-27T05:45:22.529" v="1545"/>
        <pc:sldMkLst>
          <pc:docMk/>
          <pc:sldMk cId="222881593" sldId="510"/>
        </pc:sldMkLst>
        <pc:spChg chg="mod">
          <ac:chgData name="Trent Walker" userId="3e7de4a6-60a3-4f89-9a6c-7c45f9fefc92" providerId="ADAL" clId="{9445435D-CFE3-3047-A00D-2E32C1A11939}" dt="2024-02-27T05:45:22.529" v="1545"/>
          <ac:spMkLst>
            <pc:docMk/>
            <pc:sldMk cId="222881593" sldId="510"/>
            <ac:spMk id="4" creationId="{CF284BB7-4D86-6AA4-9C3B-ECCFAE0B1D02}"/>
          </ac:spMkLst>
        </pc:spChg>
      </pc:sldChg>
      <pc:sldChg chg="addSp delSp modSp mod">
        <pc:chgData name="Trent Walker" userId="3e7de4a6-60a3-4f89-9a6c-7c45f9fefc92" providerId="ADAL" clId="{9445435D-CFE3-3047-A00D-2E32C1A11939}" dt="2024-02-27T02:30:54.817" v="1408"/>
        <pc:sldMkLst>
          <pc:docMk/>
          <pc:sldMk cId="2590183855" sldId="513"/>
        </pc:sldMkLst>
        <pc:spChg chg="mod">
          <ac:chgData name="Trent Walker" userId="3e7de4a6-60a3-4f89-9a6c-7c45f9fefc92" providerId="ADAL" clId="{9445435D-CFE3-3047-A00D-2E32C1A11939}" dt="2024-02-27T00:40:32.337" v="492" actId="1076"/>
          <ac:spMkLst>
            <pc:docMk/>
            <pc:sldMk cId="2590183855" sldId="513"/>
            <ac:spMk id="11" creationId="{0F8231EF-B0D7-4851-52A7-F54B011FB9E7}"/>
          </ac:spMkLst>
        </pc:spChg>
        <pc:spChg chg="mod">
          <ac:chgData name="Trent Walker" userId="3e7de4a6-60a3-4f89-9a6c-7c45f9fefc92" providerId="ADAL" clId="{9445435D-CFE3-3047-A00D-2E32C1A11939}" dt="2024-02-27T00:40:23.851" v="491"/>
          <ac:spMkLst>
            <pc:docMk/>
            <pc:sldMk cId="2590183855" sldId="513"/>
            <ac:spMk id="16" creationId="{F712A297-A0F4-DCB4-B76E-3F70511EC4F8}"/>
          </ac:spMkLst>
        </pc:spChg>
        <pc:spChg chg="mod">
          <ac:chgData name="Trent Walker" userId="3e7de4a6-60a3-4f89-9a6c-7c45f9fefc92" providerId="ADAL" clId="{9445435D-CFE3-3047-A00D-2E32C1A11939}" dt="2024-02-27T00:40:23.851" v="491"/>
          <ac:spMkLst>
            <pc:docMk/>
            <pc:sldMk cId="2590183855" sldId="513"/>
            <ac:spMk id="17" creationId="{CF126CB7-1543-9A2B-D48A-64CF1B31A865}"/>
          </ac:spMkLst>
        </pc:spChg>
        <pc:spChg chg="mod">
          <ac:chgData name="Trent Walker" userId="3e7de4a6-60a3-4f89-9a6c-7c45f9fefc92" providerId="ADAL" clId="{9445435D-CFE3-3047-A00D-2E32C1A11939}" dt="2024-02-27T00:40:23.851" v="491"/>
          <ac:spMkLst>
            <pc:docMk/>
            <pc:sldMk cId="2590183855" sldId="513"/>
            <ac:spMk id="19" creationId="{954544B3-16A7-C19B-88DE-ED89BF7425EA}"/>
          </ac:spMkLst>
        </pc:spChg>
        <pc:spChg chg="mod">
          <ac:chgData name="Trent Walker" userId="3e7de4a6-60a3-4f89-9a6c-7c45f9fefc92" providerId="ADAL" clId="{9445435D-CFE3-3047-A00D-2E32C1A11939}" dt="2024-02-27T00:40:23.851" v="491"/>
          <ac:spMkLst>
            <pc:docMk/>
            <pc:sldMk cId="2590183855" sldId="513"/>
            <ac:spMk id="20" creationId="{D0B9F3A4-5FE9-74E7-F970-8CFE9468F347}"/>
          </ac:spMkLst>
        </pc:spChg>
        <pc:spChg chg="mod">
          <ac:chgData name="Trent Walker" userId="3e7de4a6-60a3-4f89-9a6c-7c45f9fefc92" providerId="ADAL" clId="{9445435D-CFE3-3047-A00D-2E32C1A11939}" dt="2024-02-27T00:40:23.851" v="491"/>
          <ac:spMkLst>
            <pc:docMk/>
            <pc:sldMk cId="2590183855" sldId="513"/>
            <ac:spMk id="21" creationId="{D328C5CD-3B79-4AA3-EA69-88B6DC5F707B}"/>
          </ac:spMkLst>
        </pc:spChg>
        <pc:spChg chg="mod">
          <ac:chgData name="Trent Walker" userId="3e7de4a6-60a3-4f89-9a6c-7c45f9fefc92" providerId="ADAL" clId="{9445435D-CFE3-3047-A00D-2E32C1A11939}" dt="2024-02-27T00:40:23.851" v="491"/>
          <ac:spMkLst>
            <pc:docMk/>
            <pc:sldMk cId="2590183855" sldId="513"/>
            <ac:spMk id="22" creationId="{F7C95455-9584-70C4-29D6-42F7E62CA70E}"/>
          </ac:spMkLst>
        </pc:spChg>
        <pc:spChg chg="add del mod">
          <ac:chgData name="Trent Walker" userId="3e7de4a6-60a3-4f89-9a6c-7c45f9fefc92" providerId="ADAL" clId="{9445435D-CFE3-3047-A00D-2E32C1A11939}" dt="2024-02-27T02:30:53.856" v="1407" actId="478"/>
          <ac:spMkLst>
            <pc:docMk/>
            <pc:sldMk cId="2590183855" sldId="513"/>
            <ac:spMk id="23" creationId="{62BFA72B-E7E3-D969-1C14-022F8A1F7F83}"/>
          </ac:spMkLst>
        </pc:spChg>
        <pc:spChg chg="add mod">
          <ac:chgData name="Trent Walker" userId="3e7de4a6-60a3-4f89-9a6c-7c45f9fefc92" providerId="ADAL" clId="{9445435D-CFE3-3047-A00D-2E32C1A11939}" dt="2024-02-27T02:30:54.817" v="1408"/>
          <ac:spMkLst>
            <pc:docMk/>
            <pc:sldMk cId="2590183855" sldId="513"/>
            <ac:spMk id="25" creationId="{F783F78C-F588-1B70-24B9-D7F21A3D1A81}"/>
          </ac:spMkLst>
        </pc:spChg>
        <pc:spChg chg="del">
          <ac:chgData name="Trent Walker" userId="3e7de4a6-60a3-4f89-9a6c-7c45f9fefc92" providerId="ADAL" clId="{9445435D-CFE3-3047-A00D-2E32C1A11939}" dt="2024-02-27T01:49:27.955" v="1236" actId="478"/>
          <ac:spMkLst>
            <pc:docMk/>
            <pc:sldMk cId="2590183855" sldId="513"/>
            <ac:spMk id="40" creationId="{EEB66D42-F903-4ED5-A0C3-761FC2B765FE}"/>
          </ac:spMkLst>
        </pc:spChg>
        <pc:grpChg chg="add mod">
          <ac:chgData name="Trent Walker" userId="3e7de4a6-60a3-4f89-9a6c-7c45f9fefc92" providerId="ADAL" clId="{9445435D-CFE3-3047-A00D-2E32C1A11939}" dt="2024-02-27T00:40:48.195" v="496" actId="171"/>
          <ac:grpSpMkLst>
            <pc:docMk/>
            <pc:sldMk cId="2590183855" sldId="513"/>
            <ac:grpSpMk id="13" creationId="{F130E854-06DB-745D-A763-C71DF057AAFF}"/>
          </ac:grpSpMkLst>
        </pc:grpChg>
        <pc:grpChg chg="mod">
          <ac:chgData name="Trent Walker" userId="3e7de4a6-60a3-4f89-9a6c-7c45f9fefc92" providerId="ADAL" clId="{9445435D-CFE3-3047-A00D-2E32C1A11939}" dt="2024-02-27T00:40:23.851" v="491"/>
          <ac:grpSpMkLst>
            <pc:docMk/>
            <pc:sldMk cId="2590183855" sldId="513"/>
            <ac:grpSpMk id="14" creationId="{6380B930-D661-5494-0430-0628F54D60C9}"/>
          </ac:grpSpMkLst>
        </pc:grpChg>
        <pc:grpChg chg="mod">
          <ac:chgData name="Trent Walker" userId="3e7de4a6-60a3-4f89-9a6c-7c45f9fefc92" providerId="ADAL" clId="{9445435D-CFE3-3047-A00D-2E32C1A11939}" dt="2024-02-27T00:40:23.851" v="491"/>
          <ac:grpSpMkLst>
            <pc:docMk/>
            <pc:sldMk cId="2590183855" sldId="513"/>
            <ac:grpSpMk id="15" creationId="{F8BF470B-94BF-917B-10EF-B60175612D17}"/>
          </ac:grpSpMkLst>
        </pc:grpChg>
        <pc:grpChg chg="del">
          <ac:chgData name="Trent Walker" userId="3e7de4a6-60a3-4f89-9a6c-7c45f9fefc92" providerId="ADAL" clId="{9445435D-CFE3-3047-A00D-2E32C1A11939}" dt="2024-02-27T00:40:23.002" v="490" actId="478"/>
          <ac:grpSpMkLst>
            <pc:docMk/>
            <pc:sldMk cId="2590183855" sldId="513"/>
            <ac:grpSpMk id="32" creationId="{5D4402B4-5594-499D-8ED4-8085B5F89510}"/>
          </ac:grpSpMkLst>
        </pc:grpChg>
      </pc:sldChg>
      <pc:sldChg chg="addSp delSp modSp mod">
        <pc:chgData name="Trent Walker" userId="3e7de4a6-60a3-4f89-9a6c-7c45f9fefc92" providerId="ADAL" clId="{9445435D-CFE3-3047-A00D-2E32C1A11939}" dt="2024-02-27T02:31:00.165" v="1410"/>
        <pc:sldMkLst>
          <pc:docMk/>
          <pc:sldMk cId="1622184080" sldId="514"/>
        </pc:sldMkLst>
        <pc:spChg chg="add del mod">
          <ac:chgData name="Trent Walker" userId="3e7de4a6-60a3-4f89-9a6c-7c45f9fefc92" providerId="ADAL" clId="{9445435D-CFE3-3047-A00D-2E32C1A11939}" dt="2024-02-27T02:30:59.313" v="1409" actId="478"/>
          <ac:spMkLst>
            <pc:docMk/>
            <pc:sldMk cId="1622184080" sldId="514"/>
            <ac:spMk id="2" creationId="{6B13F857-C509-EDAC-096F-7A7A0063BA20}"/>
          </ac:spMkLst>
        </pc:spChg>
        <pc:spChg chg="add mod">
          <ac:chgData name="Trent Walker" userId="3e7de4a6-60a3-4f89-9a6c-7c45f9fefc92" providerId="ADAL" clId="{9445435D-CFE3-3047-A00D-2E32C1A11939}" dt="2024-02-27T02:31:00.165" v="1410"/>
          <ac:spMkLst>
            <pc:docMk/>
            <pc:sldMk cId="1622184080" sldId="514"/>
            <ac:spMk id="9" creationId="{AEA8C9BB-A7FD-C140-D7DC-4F6300690C4E}"/>
          </ac:spMkLst>
        </pc:spChg>
        <pc:spChg chg="del">
          <ac:chgData name="Trent Walker" userId="3e7de4a6-60a3-4f89-9a6c-7c45f9fefc92" providerId="ADAL" clId="{9445435D-CFE3-3047-A00D-2E32C1A11939}" dt="2024-02-27T01:49:34.365" v="1238" actId="478"/>
          <ac:spMkLst>
            <pc:docMk/>
            <pc:sldMk cId="1622184080" sldId="514"/>
            <ac:spMk id="40" creationId="{EEB66D42-F903-4ED5-A0C3-761FC2B765FE}"/>
          </ac:spMkLst>
        </pc:spChg>
      </pc:sldChg>
      <pc:sldChg chg="addSp delSp modSp mod">
        <pc:chgData name="Trent Walker" userId="3e7de4a6-60a3-4f89-9a6c-7c45f9fefc92" providerId="ADAL" clId="{9445435D-CFE3-3047-A00D-2E32C1A11939}" dt="2024-02-27T02:30:32.699" v="1404"/>
        <pc:sldMkLst>
          <pc:docMk/>
          <pc:sldMk cId="2871043519" sldId="515"/>
        </pc:sldMkLst>
        <pc:spChg chg="mod">
          <ac:chgData name="Trent Walker" userId="3e7de4a6-60a3-4f89-9a6c-7c45f9fefc92" providerId="ADAL" clId="{9445435D-CFE3-3047-A00D-2E32C1A11939}" dt="2024-02-27T00:39:54.848" v="484"/>
          <ac:spMkLst>
            <pc:docMk/>
            <pc:sldMk cId="2871043519" sldId="515"/>
            <ac:spMk id="8" creationId="{F52B9DE9-EFE3-2E50-8EFE-ADA1CB3B3AA0}"/>
          </ac:spMkLst>
        </pc:spChg>
        <pc:spChg chg="mod">
          <ac:chgData name="Trent Walker" userId="3e7de4a6-60a3-4f89-9a6c-7c45f9fefc92" providerId="ADAL" clId="{9445435D-CFE3-3047-A00D-2E32C1A11939}" dt="2024-02-27T00:39:54.848" v="484"/>
          <ac:spMkLst>
            <pc:docMk/>
            <pc:sldMk cId="2871043519" sldId="515"/>
            <ac:spMk id="9" creationId="{867DB10B-C90B-D656-5FE1-477CC3853E9E}"/>
          </ac:spMkLst>
        </pc:spChg>
        <pc:spChg chg="mod">
          <ac:chgData name="Trent Walker" userId="3e7de4a6-60a3-4f89-9a6c-7c45f9fefc92" providerId="ADAL" clId="{9445435D-CFE3-3047-A00D-2E32C1A11939}" dt="2024-02-27T00:39:54.848" v="484"/>
          <ac:spMkLst>
            <pc:docMk/>
            <pc:sldMk cId="2871043519" sldId="515"/>
            <ac:spMk id="14" creationId="{B5D956B1-E85E-82A8-6D65-19BC48E79F64}"/>
          </ac:spMkLst>
        </pc:spChg>
        <pc:spChg chg="mod">
          <ac:chgData name="Trent Walker" userId="3e7de4a6-60a3-4f89-9a6c-7c45f9fefc92" providerId="ADAL" clId="{9445435D-CFE3-3047-A00D-2E32C1A11939}" dt="2024-02-27T00:39:54.848" v="484"/>
          <ac:spMkLst>
            <pc:docMk/>
            <pc:sldMk cId="2871043519" sldId="515"/>
            <ac:spMk id="15" creationId="{91F1F29A-6C1D-263C-D776-8329BB509019}"/>
          </ac:spMkLst>
        </pc:spChg>
        <pc:spChg chg="mod">
          <ac:chgData name="Trent Walker" userId="3e7de4a6-60a3-4f89-9a6c-7c45f9fefc92" providerId="ADAL" clId="{9445435D-CFE3-3047-A00D-2E32C1A11939}" dt="2024-02-27T00:39:54.848" v="484"/>
          <ac:spMkLst>
            <pc:docMk/>
            <pc:sldMk cId="2871043519" sldId="515"/>
            <ac:spMk id="16" creationId="{84B2CF6F-96EE-F099-A48D-A10FB50B2E3C}"/>
          </ac:spMkLst>
        </pc:spChg>
        <pc:spChg chg="mod">
          <ac:chgData name="Trent Walker" userId="3e7de4a6-60a3-4f89-9a6c-7c45f9fefc92" providerId="ADAL" clId="{9445435D-CFE3-3047-A00D-2E32C1A11939}" dt="2024-02-27T00:39:54.848" v="484"/>
          <ac:spMkLst>
            <pc:docMk/>
            <pc:sldMk cId="2871043519" sldId="515"/>
            <ac:spMk id="17" creationId="{A166756E-A9FC-F520-BCAC-928FD3D786A4}"/>
          </ac:spMkLst>
        </pc:spChg>
        <pc:spChg chg="add mod">
          <ac:chgData name="Trent Walker" userId="3e7de4a6-60a3-4f89-9a6c-7c45f9fefc92" providerId="ADAL" clId="{9445435D-CFE3-3047-A00D-2E32C1A11939}" dt="2024-02-27T02:30:32.699" v="1404"/>
          <ac:spMkLst>
            <pc:docMk/>
            <pc:sldMk cId="2871043519" sldId="515"/>
            <ac:spMk id="19" creationId="{DC4767BD-1E9B-8916-3E7B-EB1935D8D754}"/>
          </ac:spMkLst>
        </pc:spChg>
        <pc:spChg chg="del mod">
          <ac:chgData name="Trent Walker" userId="3e7de4a6-60a3-4f89-9a6c-7c45f9fefc92" providerId="ADAL" clId="{9445435D-CFE3-3047-A00D-2E32C1A11939}" dt="2024-02-27T02:30:31.667" v="1403" actId="478"/>
          <ac:spMkLst>
            <pc:docMk/>
            <pc:sldMk cId="2871043519" sldId="515"/>
            <ac:spMk id="46" creationId="{78001242-B114-468C-838E-CF0CFB43A889}"/>
          </ac:spMkLst>
        </pc:spChg>
        <pc:grpChg chg="add mod">
          <ac:chgData name="Trent Walker" userId="3e7de4a6-60a3-4f89-9a6c-7c45f9fefc92" providerId="ADAL" clId="{9445435D-CFE3-3047-A00D-2E32C1A11939}" dt="2024-02-27T00:39:54.848" v="484"/>
          <ac:grpSpMkLst>
            <pc:docMk/>
            <pc:sldMk cId="2871043519" sldId="515"/>
            <ac:grpSpMk id="3" creationId="{9663F984-E60A-0EA7-B803-303286A540AB}"/>
          </ac:grpSpMkLst>
        </pc:grpChg>
        <pc:grpChg chg="mod">
          <ac:chgData name="Trent Walker" userId="3e7de4a6-60a3-4f89-9a6c-7c45f9fefc92" providerId="ADAL" clId="{9445435D-CFE3-3047-A00D-2E32C1A11939}" dt="2024-02-27T00:39:54.848" v="484"/>
          <ac:grpSpMkLst>
            <pc:docMk/>
            <pc:sldMk cId="2871043519" sldId="515"/>
            <ac:grpSpMk id="4" creationId="{2F0F46D3-58EE-DF20-0D9C-01C198749F95}"/>
          </ac:grpSpMkLst>
        </pc:grpChg>
        <pc:grpChg chg="mod">
          <ac:chgData name="Trent Walker" userId="3e7de4a6-60a3-4f89-9a6c-7c45f9fefc92" providerId="ADAL" clId="{9445435D-CFE3-3047-A00D-2E32C1A11939}" dt="2024-02-27T00:39:54.848" v="484"/>
          <ac:grpSpMkLst>
            <pc:docMk/>
            <pc:sldMk cId="2871043519" sldId="515"/>
            <ac:grpSpMk id="7" creationId="{58571953-3ACB-1049-1E25-737F4E491582}"/>
          </ac:grpSpMkLst>
        </pc:grpChg>
        <pc:grpChg chg="del">
          <ac:chgData name="Trent Walker" userId="3e7de4a6-60a3-4f89-9a6c-7c45f9fefc92" providerId="ADAL" clId="{9445435D-CFE3-3047-A00D-2E32C1A11939}" dt="2024-02-27T00:39:53.972" v="483" actId="478"/>
          <ac:grpSpMkLst>
            <pc:docMk/>
            <pc:sldMk cId="2871043519" sldId="515"/>
            <ac:grpSpMk id="32" creationId="{5D4402B4-5594-499D-8ED4-8085B5F89510}"/>
          </ac:grpSpMkLst>
        </pc:grpChg>
        <pc:cxnChg chg="mod">
          <ac:chgData name="Trent Walker" userId="3e7de4a6-60a3-4f89-9a6c-7c45f9fefc92" providerId="ADAL" clId="{9445435D-CFE3-3047-A00D-2E32C1A11939}" dt="2024-02-27T01:54:23.140" v="1253" actId="13822"/>
          <ac:cxnSpMkLst>
            <pc:docMk/>
            <pc:sldMk cId="2871043519" sldId="515"/>
            <ac:cxnSpMk id="45" creationId="{E8E856DD-634F-47DE-B773-E2BC2BF3C2D8}"/>
          </ac:cxnSpMkLst>
        </pc:cxnChg>
      </pc:sldChg>
      <pc:sldChg chg="modSp mod">
        <pc:chgData name="Trent Walker" userId="3e7de4a6-60a3-4f89-9a6c-7c45f9fefc92" providerId="ADAL" clId="{9445435D-CFE3-3047-A00D-2E32C1A11939}" dt="2024-02-27T01:21:52.606" v="1079" actId="20577"/>
        <pc:sldMkLst>
          <pc:docMk/>
          <pc:sldMk cId="1867293460" sldId="516"/>
        </pc:sldMkLst>
        <pc:spChg chg="mod">
          <ac:chgData name="Trent Walker" userId="3e7de4a6-60a3-4f89-9a6c-7c45f9fefc92" providerId="ADAL" clId="{9445435D-CFE3-3047-A00D-2E32C1A11939}" dt="2024-02-27T01:21:52.606" v="1079" actId="20577"/>
          <ac:spMkLst>
            <pc:docMk/>
            <pc:sldMk cId="1867293460" sldId="516"/>
            <ac:spMk id="3" creationId="{E145D89E-56EF-B082-3950-F3D375CB4B2F}"/>
          </ac:spMkLst>
        </pc:spChg>
      </pc:sldChg>
      <pc:sldChg chg="modSp mod">
        <pc:chgData name="Trent Walker" userId="3e7de4a6-60a3-4f89-9a6c-7c45f9fefc92" providerId="ADAL" clId="{9445435D-CFE3-3047-A00D-2E32C1A11939}" dt="2024-02-27T01:22:43.247" v="1131" actId="20577"/>
        <pc:sldMkLst>
          <pc:docMk/>
          <pc:sldMk cId="244659342" sldId="520"/>
        </pc:sldMkLst>
        <pc:spChg chg="mod">
          <ac:chgData name="Trent Walker" userId="3e7de4a6-60a3-4f89-9a6c-7c45f9fefc92" providerId="ADAL" clId="{9445435D-CFE3-3047-A00D-2E32C1A11939}" dt="2024-02-27T01:22:43.247" v="1131" actId="20577"/>
          <ac:spMkLst>
            <pc:docMk/>
            <pc:sldMk cId="244659342" sldId="520"/>
            <ac:spMk id="9" creationId="{A0614F8F-EA26-9BF0-EC7E-12C3BD2F55D3}"/>
          </ac:spMkLst>
        </pc:spChg>
      </pc:sldChg>
      <pc:sldChg chg="modSp mod">
        <pc:chgData name="Trent Walker" userId="3e7de4a6-60a3-4f89-9a6c-7c45f9fefc92" providerId="ADAL" clId="{9445435D-CFE3-3047-A00D-2E32C1A11939}" dt="2024-02-27T01:22:49.997" v="1143" actId="20577"/>
        <pc:sldMkLst>
          <pc:docMk/>
          <pc:sldMk cId="1772677577" sldId="521"/>
        </pc:sldMkLst>
        <pc:spChg chg="mod">
          <ac:chgData name="Trent Walker" userId="3e7de4a6-60a3-4f89-9a6c-7c45f9fefc92" providerId="ADAL" clId="{9445435D-CFE3-3047-A00D-2E32C1A11939}" dt="2024-02-27T01:22:49.997" v="1143" actId="20577"/>
          <ac:spMkLst>
            <pc:docMk/>
            <pc:sldMk cId="1772677577" sldId="521"/>
            <ac:spMk id="9" creationId="{A0614F8F-EA26-9BF0-EC7E-12C3BD2F55D3}"/>
          </ac:spMkLst>
        </pc:spChg>
      </pc:sldChg>
      <pc:sldChg chg="modSp mod">
        <pc:chgData name="Trent Walker" userId="3e7de4a6-60a3-4f89-9a6c-7c45f9fefc92" providerId="ADAL" clId="{9445435D-CFE3-3047-A00D-2E32C1A11939}" dt="2024-02-27T05:45:15.884" v="1543"/>
        <pc:sldMkLst>
          <pc:docMk/>
          <pc:sldMk cId="465942623" sldId="526"/>
        </pc:sldMkLst>
        <pc:spChg chg="mod">
          <ac:chgData name="Trent Walker" userId="3e7de4a6-60a3-4f89-9a6c-7c45f9fefc92" providerId="ADAL" clId="{9445435D-CFE3-3047-A00D-2E32C1A11939}" dt="2024-02-27T05:45:15.884" v="1543"/>
          <ac:spMkLst>
            <pc:docMk/>
            <pc:sldMk cId="465942623" sldId="526"/>
            <ac:spMk id="8" creationId="{A77FDA38-167B-491A-AC14-4D1838CD7199}"/>
          </ac:spMkLst>
        </pc:spChg>
      </pc:sldChg>
      <pc:sldChg chg="modSp mod">
        <pc:chgData name="Trent Walker" userId="3e7de4a6-60a3-4f89-9a6c-7c45f9fefc92" providerId="ADAL" clId="{9445435D-CFE3-3047-A00D-2E32C1A11939}" dt="2024-02-27T05:44:54.981" v="1538"/>
        <pc:sldMkLst>
          <pc:docMk/>
          <pc:sldMk cId="3329527098" sldId="527"/>
        </pc:sldMkLst>
        <pc:spChg chg="mod">
          <ac:chgData name="Trent Walker" userId="3e7de4a6-60a3-4f89-9a6c-7c45f9fefc92" providerId="ADAL" clId="{9445435D-CFE3-3047-A00D-2E32C1A11939}" dt="2024-02-27T05:44:54.981" v="1538"/>
          <ac:spMkLst>
            <pc:docMk/>
            <pc:sldMk cId="3329527098" sldId="527"/>
            <ac:spMk id="2" creationId="{E3016BE8-CF8C-FB3A-813E-DFEF5BB0EB6B}"/>
          </ac:spMkLst>
        </pc:spChg>
      </pc:sldChg>
      <pc:sldChg chg="modSp mod">
        <pc:chgData name="Trent Walker" userId="3e7de4a6-60a3-4f89-9a6c-7c45f9fefc92" providerId="ADAL" clId="{9445435D-CFE3-3047-A00D-2E32C1A11939}" dt="2024-02-27T05:04:41.168" v="1534"/>
        <pc:sldMkLst>
          <pc:docMk/>
          <pc:sldMk cId="578531248" sldId="528"/>
        </pc:sldMkLst>
        <pc:spChg chg="mod">
          <ac:chgData name="Trent Walker" userId="3e7de4a6-60a3-4f89-9a6c-7c45f9fefc92" providerId="ADAL" clId="{9445435D-CFE3-3047-A00D-2E32C1A11939}" dt="2024-02-27T05:04:41.168" v="1534"/>
          <ac:spMkLst>
            <pc:docMk/>
            <pc:sldMk cId="578531248" sldId="528"/>
            <ac:spMk id="38" creationId="{E8ADC2B0-28D9-27D2-B928-743B4DC70F16}"/>
          </ac:spMkLst>
        </pc:spChg>
      </pc:sldChg>
      <pc:sldChg chg="addSp delSp modSp mod">
        <pc:chgData name="Trent Walker" userId="3e7de4a6-60a3-4f89-9a6c-7c45f9fefc92" providerId="ADAL" clId="{9445435D-CFE3-3047-A00D-2E32C1A11939}" dt="2024-02-27T02:34:33.152" v="1494" actId="478"/>
        <pc:sldMkLst>
          <pc:docMk/>
          <pc:sldMk cId="2280070005" sldId="529"/>
        </pc:sldMkLst>
        <pc:spChg chg="mod">
          <ac:chgData name="Trent Walker" userId="3e7de4a6-60a3-4f89-9a6c-7c45f9fefc92" providerId="ADAL" clId="{9445435D-CFE3-3047-A00D-2E32C1A11939}" dt="2024-02-27T00:51:27.106" v="857" actId="115"/>
          <ac:spMkLst>
            <pc:docMk/>
            <pc:sldMk cId="2280070005" sldId="529"/>
            <ac:spMk id="2" creationId="{70CBAA08-DBBE-80E3-60C6-94638B28446F}"/>
          </ac:spMkLst>
        </pc:spChg>
        <pc:spChg chg="add del mod topLvl">
          <ac:chgData name="Trent Walker" userId="3e7de4a6-60a3-4f89-9a6c-7c45f9fefc92" providerId="ADAL" clId="{9445435D-CFE3-3047-A00D-2E32C1A11939}" dt="2024-02-27T02:34:33.152" v="1494" actId="478"/>
          <ac:spMkLst>
            <pc:docMk/>
            <pc:sldMk cId="2280070005" sldId="529"/>
            <ac:spMk id="6" creationId="{B29B833F-A567-FD38-74AD-211FCC67E70A}"/>
          </ac:spMkLst>
        </pc:spChg>
        <pc:spChg chg="add mod topLvl">
          <ac:chgData name="Trent Walker" userId="3e7de4a6-60a3-4f89-9a6c-7c45f9fefc92" providerId="ADAL" clId="{9445435D-CFE3-3047-A00D-2E32C1A11939}" dt="2024-02-27T02:34:22.888" v="1492" actId="20577"/>
          <ac:spMkLst>
            <pc:docMk/>
            <pc:sldMk cId="2280070005" sldId="529"/>
            <ac:spMk id="7" creationId="{F766C97E-8905-05D2-7325-0BDB52413198}"/>
          </ac:spMkLst>
        </pc:spChg>
        <pc:grpChg chg="add del mod">
          <ac:chgData name="Trent Walker" userId="3e7de4a6-60a3-4f89-9a6c-7c45f9fefc92" providerId="ADAL" clId="{9445435D-CFE3-3047-A00D-2E32C1A11939}" dt="2024-02-27T01:12:33.233" v="969" actId="165"/>
          <ac:grpSpMkLst>
            <pc:docMk/>
            <pc:sldMk cId="2280070005" sldId="529"/>
            <ac:grpSpMk id="10" creationId="{1917403A-E1A3-409C-294C-4BD8F7ABD46F}"/>
          </ac:grpSpMkLst>
        </pc:grpChg>
        <pc:grpChg chg="add del mod">
          <ac:chgData name="Trent Walker" userId="3e7de4a6-60a3-4f89-9a6c-7c45f9fefc92" providerId="ADAL" clId="{9445435D-CFE3-3047-A00D-2E32C1A11939}" dt="2024-02-27T01:14:19.807" v="984" actId="165"/>
          <ac:grpSpMkLst>
            <pc:docMk/>
            <pc:sldMk cId="2280070005" sldId="529"/>
            <ac:grpSpMk id="11" creationId="{63B59C7A-8909-4EF9-7F4F-8DDF7A74F82F}"/>
          </ac:grpSpMkLst>
        </pc:grpChg>
        <pc:picChg chg="add del mod topLvl">
          <ac:chgData name="Trent Walker" userId="3e7de4a6-60a3-4f89-9a6c-7c45f9fefc92" providerId="ADAL" clId="{9445435D-CFE3-3047-A00D-2E32C1A11939}" dt="2024-02-27T02:34:20.878" v="1491" actId="478"/>
          <ac:picMkLst>
            <pc:docMk/>
            <pc:sldMk cId="2280070005" sldId="529"/>
            <ac:picMk id="8" creationId="{0B0AF909-86CB-064B-E2C8-9FB7CA88F2AA}"/>
          </ac:picMkLst>
        </pc:picChg>
        <pc:picChg chg="add del mod topLvl">
          <ac:chgData name="Trent Walker" userId="3e7de4a6-60a3-4f89-9a6c-7c45f9fefc92" providerId="ADAL" clId="{9445435D-CFE3-3047-A00D-2E32C1A11939}" dt="2024-02-27T02:34:30.561" v="1493" actId="478"/>
          <ac:picMkLst>
            <pc:docMk/>
            <pc:sldMk cId="2280070005" sldId="529"/>
            <ac:picMk id="9" creationId="{BD6D5405-8149-ABD8-D79A-4CAE1C604984}"/>
          </ac:picMkLst>
        </pc:picChg>
      </pc:sldChg>
      <pc:sldChg chg="addSp modSp mod">
        <pc:chgData name="Trent Walker" userId="3e7de4a6-60a3-4f89-9a6c-7c45f9fefc92" providerId="ADAL" clId="{9445435D-CFE3-3047-A00D-2E32C1A11939}" dt="2024-02-27T02:08:31.562" v="1303" actId="1076"/>
        <pc:sldMkLst>
          <pc:docMk/>
          <pc:sldMk cId="4062922280" sldId="531"/>
        </pc:sldMkLst>
        <pc:spChg chg="mod">
          <ac:chgData name="Trent Walker" userId="3e7de4a6-60a3-4f89-9a6c-7c45f9fefc92" providerId="ADAL" clId="{9445435D-CFE3-3047-A00D-2E32C1A11939}" dt="2024-02-27T02:08:21.935" v="1301" actId="20577"/>
          <ac:spMkLst>
            <pc:docMk/>
            <pc:sldMk cId="4062922280" sldId="531"/>
            <ac:spMk id="2" creationId="{4F48681F-C983-BD86-092C-A4ADF12BE843}"/>
          </ac:spMkLst>
        </pc:spChg>
        <pc:picChg chg="add mod">
          <ac:chgData name="Trent Walker" userId="3e7de4a6-60a3-4f89-9a6c-7c45f9fefc92" providerId="ADAL" clId="{9445435D-CFE3-3047-A00D-2E32C1A11939}" dt="2024-02-27T02:08:31.562" v="1303" actId="1076"/>
          <ac:picMkLst>
            <pc:docMk/>
            <pc:sldMk cId="4062922280" sldId="531"/>
            <ac:picMk id="7" creationId="{24B7EE2F-AAB5-3817-23F6-33A20BBAFC92}"/>
          </ac:picMkLst>
        </pc:picChg>
        <pc:picChg chg="add mod">
          <ac:chgData name="Trent Walker" userId="3e7de4a6-60a3-4f89-9a6c-7c45f9fefc92" providerId="ADAL" clId="{9445435D-CFE3-3047-A00D-2E32C1A11939}" dt="2024-02-27T02:08:29.687" v="1302" actId="1076"/>
          <ac:picMkLst>
            <pc:docMk/>
            <pc:sldMk cId="4062922280" sldId="531"/>
            <ac:picMk id="9" creationId="{5340A12A-3250-6980-7769-BD8D0B86BEC8}"/>
          </ac:picMkLst>
        </pc:picChg>
      </pc:sldChg>
      <pc:sldChg chg="addSp modSp mod">
        <pc:chgData name="Trent Walker" userId="3e7de4a6-60a3-4f89-9a6c-7c45f9fefc92" providerId="ADAL" clId="{9445435D-CFE3-3047-A00D-2E32C1A11939}" dt="2024-02-27T01:57:22.910" v="1265"/>
        <pc:sldMkLst>
          <pc:docMk/>
          <pc:sldMk cId="3824076634" sldId="534"/>
        </pc:sldMkLst>
        <pc:spChg chg="mod">
          <ac:chgData name="Trent Walker" userId="3e7de4a6-60a3-4f89-9a6c-7c45f9fefc92" providerId="ADAL" clId="{9445435D-CFE3-3047-A00D-2E32C1A11939}" dt="2024-02-27T01:57:22.910" v="1265"/>
          <ac:spMkLst>
            <pc:docMk/>
            <pc:sldMk cId="3824076634" sldId="534"/>
            <ac:spMk id="6" creationId="{FD5E5861-CBA0-DC59-1586-47FE5E9355D3}"/>
          </ac:spMkLst>
        </pc:spChg>
        <pc:spChg chg="add mod">
          <ac:chgData name="Trent Walker" userId="3e7de4a6-60a3-4f89-9a6c-7c45f9fefc92" providerId="ADAL" clId="{9445435D-CFE3-3047-A00D-2E32C1A11939}" dt="2024-02-27T01:57:02.231" v="1262" actId="767"/>
          <ac:spMkLst>
            <pc:docMk/>
            <pc:sldMk cId="3824076634" sldId="534"/>
            <ac:spMk id="40" creationId="{9CC4F88F-C5B7-7027-3743-35F7970036EF}"/>
          </ac:spMkLst>
        </pc:spChg>
      </pc:sldChg>
      <pc:sldChg chg="ord">
        <pc:chgData name="Trent Walker" userId="3e7de4a6-60a3-4f89-9a6c-7c45f9fefc92" providerId="ADAL" clId="{9445435D-CFE3-3047-A00D-2E32C1A11939}" dt="2024-02-27T02:14:18.732" v="1304" actId="20578"/>
        <pc:sldMkLst>
          <pc:docMk/>
          <pc:sldMk cId="1066318434" sldId="535"/>
        </pc:sldMkLst>
      </pc:sldChg>
      <pc:sldChg chg="modSp mod">
        <pc:chgData name="Trent Walker" userId="3e7de4a6-60a3-4f89-9a6c-7c45f9fefc92" providerId="ADAL" clId="{9445435D-CFE3-3047-A00D-2E32C1A11939}" dt="2024-02-27T05:44:59.024" v="1539"/>
        <pc:sldMkLst>
          <pc:docMk/>
          <pc:sldMk cId="1821373743" sldId="542"/>
        </pc:sldMkLst>
        <pc:spChg chg="mod">
          <ac:chgData name="Trent Walker" userId="3e7de4a6-60a3-4f89-9a6c-7c45f9fefc92" providerId="ADAL" clId="{9445435D-CFE3-3047-A00D-2E32C1A11939}" dt="2024-02-27T05:44:59.024" v="1539"/>
          <ac:spMkLst>
            <pc:docMk/>
            <pc:sldMk cId="1821373743" sldId="542"/>
            <ac:spMk id="2" creationId="{E3016BE8-CF8C-FB3A-813E-DFEF5BB0EB6B}"/>
          </ac:spMkLst>
        </pc:spChg>
      </pc:sldChg>
      <pc:sldChg chg="modSp mod">
        <pc:chgData name="Trent Walker" userId="3e7de4a6-60a3-4f89-9a6c-7c45f9fefc92" providerId="ADAL" clId="{9445435D-CFE3-3047-A00D-2E32C1A11939}" dt="2024-02-27T05:45:02.927" v="1540"/>
        <pc:sldMkLst>
          <pc:docMk/>
          <pc:sldMk cId="627936027" sldId="543"/>
        </pc:sldMkLst>
        <pc:spChg chg="mod">
          <ac:chgData name="Trent Walker" userId="3e7de4a6-60a3-4f89-9a6c-7c45f9fefc92" providerId="ADAL" clId="{9445435D-CFE3-3047-A00D-2E32C1A11939}" dt="2024-02-27T05:45:02.927" v="1540"/>
          <ac:spMkLst>
            <pc:docMk/>
            <pc:sldMk cId="627936027" sldId="543"/>
            <ac:spMk id="2" creationId="{E3016BE8-CF8C-FB3A-813E-DFEF5BB0EB6B}"/>
          </ac:spMkLst>
        </pc:spChg>
      </pc:sldChg>
      <pc:sldChg chg="modSp mod">
        <pc:chgData name="Trent Walker" userId="3e7de4a6-60a3-4f89-9a6c-7c45f9fefc92" providerId="ADAL" clId="{9445435D-CFE3-3047-A00D-2E32C1A11939}" dt="2024-02-27T05:45:07.394" v="1541"/>
        <pc:sldMkLst>
          <pc:docMk/>
          <pc:sldMk cId="3267939546" sldId="544"/>
        </pc:sldMkLst>
        <pc:spChg chg="mod">
          <ac:chgData name="Trent Walker" userId="3e7de4a6-60a3-4f89-9a6c-7c45f9fefc92" providerId="ADAL" clId="{9445435D-CFE3-3047-A00D-2E32C1A11939}" dt="2024-02-27T05:45:07.394" v="1541"/>
          <ac:spMkLst>
            <pc:docMk/>
            <pc:sldMk cId="3267939546" sldId="544"/>
            <ac:spMk id="2" creationId="{E3016BE8-CF8C-FB3A-813E-DFEF5BB0EB6B}"/>
          </ac:spMkLst>
        </pc:spChg>
      </pc:sldChg>
      <pc:sldChg chg="modSp mod">
        <pc:chgData name="Trent Walker" userId="3e7de4a6-60a3-4f89-9a6c-7c45f9fefc92" providerId="ADAL" clId="{9445435D-CFE3-3047-A00D-2E32C1A11939}" dt="2024-02-27T05:44:47.708" v="1537"/>
        <pc:sldMkLst>
          <pc:docMk/>
          <pc:sldMk cId="2689091019" sldId="545"/>
        </pc:sldMkLst>
        <pc:spChg chg="mod">
          <ac:chgData name="Trent Walker" userId="3e7de4a6-60a3-4f89-9a6c-7c45f9fefc92" providerId="ADAL" clId="{9445435D-CFE3-3047-A00D-2E32C1A11939}" dt="2024-02-27T05:44:47.708" v="1537"/>
          <ac:spMkLst>
            <pc:docMk/>
            <pc:sldMk cId="2689091019" sldId="545"/>
            <ac:spMk id="2" creationId="{E3016BE8-CF8C-FB3A-813E-DFEF5BB0EB6B}"/>
          </ac:spMkLst>
        </pc:spChg>
      </pc:sldChg>
    </pc:docChg>
  </pc:docChgLst>
  <pc:docChgLst>
    <pc:chgData name="Megan Reid" userId="S::mar19v@fsu.edu::8e9849a8-3331-402a-9ebc-9f5e10c47593" providerId="AD" clId="Web-{4C42830F-6E78-464E-B3CA-13B202832D2E}"/>
    <pc:docChg chg="modSld sldOrd">
      <pc:chgData name="Megan Reid" userId="S::mar19v@fsu.edu::8e9849a8-3331-402a-9ebc-9f5e10c47593" providerId="AD" clId="Web-{4C42830F-6E78-464E-B3CA-13B202832D2E}" dt="2024-02-27T04:12:10.435" v="5"/>
      <pc:docMkLst>
        <pc:docMk/>
      </pc:docMkLst>
      <pc:sldChg chg="ord">
        <pc:chgData name="Megan Reid" userId="S::mar19v@fsu.edu::8e9849a8-3331-402a-9ebc-9f5e10c47593" providerId="AD" clId="Web-{4C42830F-6E78-464E-B3CA-13B202832D2E}" dt="2024-02-27T04:12:10.435" v="5"/>
        <pc:sldMkLst>
          <pc:docMk/>
          <pc:sldMk cId="235004763" sldId="485"/>
        </pc:sldMkLst>
      </pc:sldChg>
      <pc:sldChg chg="modSp">
        <pc:chgData name="Megan Reid" userId="S::mar19v@fsu.edu::8e9849a8-3331-402a-9ebc-9f5e10c47593" providerId="AD" clId="Web-{4C42830F-6E78-464E-B3CA-13B202832D2E}" dt="2024-02-27T04:11:33.762" v="4" actId="20577"/>
        <pc:sldMkLst>
          <pc:docMk/>
          <pc:sldMk cId="578531248" sldId="528"/>
        </pc:sldMkLst>
        <pc:spChg chg="mod">
          <ac:chgData name="Megan Reid" userId="S::mar19v@fsu.edu::8e9849a8-3331-402a-9ebc-9f5e10c47593" providerId="AD" clId="Web-{4C42830F-6E78-464E-B3CA-13B202832D2E}" dt="2024-02-27T04:11:33.762" v="4" actId="20577"/>
          <ac:spMkLst>
            <pc:docMk/>
            <pc:sldMk cId="578531248" sldId="528"/>
            <ac:spMk id="54" creationId="{D249F125-A867-B11E-6946-4DF7EF301FC4}"/>
          </ac:spMkLst>
        </pc:spChg>
      </pc:sldChg>
    </pc:docChg>
  </pc:docChgLst>
  <pc:docChgLst>
    <pc:chgData name="Kevin Hernandez Lichtl" userId="S::kjh19a@fsu.edu::1972ab5e-5eb3-44d7-8806-f0fa61fe4a33" providerId="AD" clId="Web-{E909DA5E-E34E-4192-87CD-DA4E3AB58A82}"/>
    <pc:docChg chg="addSld modSld modSection">
      <pc:chgData name="Kevin Hernandez Lichtl" userId="S::kjh19a@fsu.edu::1972ab5e-5eb3-44d7-8806-f0fa61fe4a33" providerId="AD" clId="Web-{E909DA5E-E34E-4192-87CD-DA4E3AB58A82}" dt="2023-11-12T20:56:05.973" v="170"/>
      <pc:docMkLst>
        <pc:docMk/>
      </pc:docMkLst>
      <pc:sldChg chg="addSp modSp new mod modShow">
        <pc:chgData name="Kevin Hernandez Lichtl" userId="S::kjh19a@fsu.edu::1972ab5e-5eb3-44d7-8806-f0fa61fe4a33" providerId="AD" clId="Web-{E909DA5E-E34E-4192-87CD-DA4E3AB58A82}" dt="2023-11-12T20:54:21.205" v="139" actId="1076"/>
        <pc:sldMkLst>
          <pc:docMk/>
          <pc:sldMk cId="3354063308" sldId="431"/>
        </pc:sldMkLst>
        <pc:spChg chg="mod">
          <ac:chgData name="Kevin Hernandez Lichtl" userId="S::kjh19a@fsu.edu::1972ab5e-5eb3-44d7-8806-f0fa61fe4a33" providerId="AD" clId="Web-{E909DA5E-E34E-4192-87CD-DA4E3AB58A82}" dt="2023-11-12T20:31:25.328" v="39" actId="20577"/>
          <ac:spMkLst>
            <pc:docMk/>
            <pc:sldMk cId="3354063308" sldId="431"/>
            <ac:spMk id="4" creationId="{709DBE31-EF10-CFAD-5972-E5C9FB868EF8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4:21.205" v="139" actId="1076"/>
          <ac:spMkLst>
            <pc:docMk/>
            <pc:sldMk cId="3354063308" sldId="431"/>
            <ac:spMk id="8" creationId="{C88B79D2-5CC9-D476-3CDA-6F6ADA4F1BA1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4:12.908" v="137" actId="1076"/>
          <ac:spMkLst>
            <pc:docMk/>
            <pc:sldMk cId="3354063308" sldId="431"/>
            <ac:spMk id="9" creationId="{D2C95ABC-D5C8-3782-AA7D-A6951DA52A8D}"/>
          </ac:spMkLst>
        </pc:spChg>
        <pc:picChg chg="add mod">
          <ac:chgData name="Kevin Hernandez Lichtl" userId="S::kjh19a@fsu.edu::1972ab5e-5eb3-44d7-8806-f0fa61fe4a33" providerId="AD" clId="Web-{E909DA5E-E34E-4192-87CD-DA4E3AB58A82}" dt="2023-11-12T20:54:09.080" v="136" actId="1076"/>
          <ac:picMkLst>
            <pc:docMk/>
            <pc:sldMk cId="3354063308" sldId="431"/>
            <ac:picMk id="5" creationId="{E33D48A5-B22F-D34A-E2EC-D3B84A9F912B}"/>
          </ac:picMkLst>
        </pc:picChg>
        <pc:picChg chg="add mod">
          <ac:chgData name="Kevin Hernandez Lichtl" userId="S::kjh19a@fsu.edu::1972ab5e-5eb3-44d7-8806-f0fa61fe4a33" providerId="AD" clId="Web-{E909DA5E-E34E-4192-87CD-DA4E3AB58A82}" dt="2023-11-12T20:54:16.268" v="138" actId="1076"/>
          <ac:picMkLst>
            <pc:docMk/>
            <pc:sldMk cId="3354063308" sldId="431"/>
            <ac:picMk id="6" creationId="{4C82FD9B-F7B7-7E1D-5DC3-CB7C22713CB1}"/>
          </ac:picMkLst>
        </pc:picChg>
      </pc:sldChg>
      <pc:sldChg chg="addSp delSp modSp add mod replId modShow">
        <pc:chgData name="Kevin Hernandez Lichtl" userId="S::kjh19a@fsu.edu::1972ab5e-5eb3-44d7-8806-f0fa61fe4a33" providerId="AD" clId="Web-{E909DA5E-E34E-4192-87CD-DA4E3AB58A82}" dt="2023-11-12T20:56:05.973" v="170"/>
        <pc:sldMkLst>
          <pc:docMk/>
          <pc:sldMk cId="4225977807" sldId="432"/>
        </pc:sldMkLst>
        <pc:spChg chg="add mod">
          <ac:chgData name="Kevin Hernandez Lichtl" userId="S::kjh19a@fsu.edu::1972ab5e-5eb3-44d7-8806-f0fa61fe4a33" providerId="AD" clId="Web-{E909DA5E-E34E-4192-87CD-DA4E3AB58A82}" dt="2023-11-12T20:55:16.097" v="169" actId="1076"/>
          <ac:spMkLst>
            <pc:docMk/>
            <pc:sldMk cId="4225977807" sldId="432"/>
            <ac:spMk id="8" creationId="{028137FD-2DB9-D0C1-E56B-CEF2F4194E8C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2:21.937" v="91" actId="14100"/>
          <ac:spMkLst>
            <pc:docMk/>
            <pc:sldMk cId="4225977807" sldId="432"/>
            <ac:spMk id="10" creationId="{E2662700-FF23-6D72-9453-F2F3904049B3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2:37.375" v="100" actId="1076"/>
          <ac:spMkLst>
            <pc:docMk/>
            <pc:sldMk cId="4225977807" sldId="432"/>
            <ac:spMk id="12" creationId="{BC058496-0EBB-7803-EC04-6D7BF658E781}"/>
          </ac:spMkLst>
        </pc:spChg>
        <pc:spChg chg="add del mod">
          <ac:chgData name="Kevin Hernandez Lichtl" userId="S::kjh19a@fsu.edu::1972ab5e-5eb3-44d7-8806-f0fa61fe4a33" providerId="AD" clId="Web-{E909DA5E-E34E-4192-87CD-DA4E3AB58A82}" dt="2023-11-12T20:53:27.392" v="117"/>
          <ac:spMkLst>
            <pc:docMk/>
            <pc:sldMk cId="4225977807" sldId="432"/>
            <ac:spMk id="14" creationId="{FCE26B6F-D3CB-7631-00BD-B9E80A6D0515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4:52.472" v="164" actId="1076"/>
          <ac:spMkLst>
            <pc:docMk/>
            <pc:sldMk cId="4225977807" sldId="432"/>
            <ac:spMk id="15" creationId="{EE3C4FA2-35D8-80DC-9619-6617F2C1DF9D}"/>
          </ac:spMkLst>
        </pc:spChg>
        <pc:picChg chg="del">
          <ac:chgData name="Kevin Hernandez Lichtl" userId="S::kjh19a@fsu.edu::1972ab5e-5eb3-44d7-8806-f0fa61fe4a33" providerId="AD" clId="Web-{E909DA5E-E34E-4192-87CD-DA4E3AB58A82}" dt="2023-11-12T20:49:06.853" v="47"/>
          <ac:picMkLst>
            <pc:docMk/>
            <pc:sldMk cId="4225977807" sldId="432"/>
            <ac:picMk id="5" creationId="{E33D48A5-B22F-D34A-E2EC-D3B84A9F912B}"/>
          </ac:picMkLst>
        </pc:picChg>
        <pc:picChg chg="del">
          <ac:chgData name="Kevin Hernandez Lichtl" userId="S::kjh19a@fsu.edu::1972ab5e-5eb3-44d7-8806-f0fa61fe4a33" providerId="AD" clId="Web-{E909DA5E-E34E-4192-87CD-DA4E3AB58A82}" dt="2023-11-12T20:49:08.353" v="48"/>
          <ac:picMkLst>
            <pc:docMk/>
            <pc:sldMk cId="4225977807" sldId="432"/>
            <ac:picMk id="6" creationId="{4C82FD9B-F7B7-7E1D-5DC3-CB7C22713CB1}"/>
          </ac:picMkLst>
        </pc:picChg>
        <pc:picChg chg="add mod">
          <ac:chgData name="Kevin Hernandez Lichtl" userId="S::kjh19a@fsu.edu::1972ab5e-5eb3-44d7-8806-f0fa61fe4a33" providerId="AD" clId="Web-{E909DA5E-E34E-4192-87CD-DA4E3AB58A82}" dt="2023-11-12T20:54:57.816" v="166" actId="1076"/>
          <ac:picMkLst>
            <pc:docMk/>
            <pc:sldMk cId="4225977807" sldId="432"/>
            <ac:picMk id="9" creationId="{FC29045C-661F-B026-FCF9-C4774626F4C5}"/>
          </ac:picMkLst>
        </pc:picChg>
        <pc:picChg chg="add mod">
          <ac:chgData name="Kevin Hernandez Lichtl" userId="S::kjh19a@fsu.edu::1972ab5e-5eb3-44d7-8806-f0fa61fe4a33" providerId="AD" clId="Web-{E909DA5E-E34E-4192-87CD-DA4E3AB58A82}" dt="2023-11-12T20:53:05.204" v="109" actId="1076"/>
          <ac:picMkLst>
            <pc:docMk/>
            <pc:sldMk cId="4225977807" sldId="432"/>
            <ac:picMk id="11" creationId="{7F0B3C8D-9869-195F-0A59-FD4B323CF346}"/>
          </ac:picMkLst>
        </pc:picChg>
        <pc:picChg chg="add del mod">
          <ac:chgData name="Kevin Hernandez Lichtl" userId="S::kjh19a@fsu.edu::1972ab5e-5eb3-44d7-8806-f0fa61fe4a33" providerId="AD" clId="Web-{E909DA5E-E34E-4192-87CD-DA4E3AB58A82}" dt="2023-11-12T20:53:27.392" v="118"/>
          <ac:picMkLst>
            <pc:docMk/>
            <pc:sldMk cId="4225977807" sldId="432"/>
            <ac:picMk id="13" creationId="{CCD59F68-CD6A-83EE-94F4-3EA9CB6B2514}"/>
          </ac:picMkLst>
        </pc:picChg>
      </pc:sldChg>
    </pc:docChg>
  </pc:docChgLst>
  <pc:docChgLst>
    <pc:chgData name="Katherine Mesa" userId="dd7b0dd6-7f91-4ded-8476-0723d8004cb7" providerId="ADAL" clId="{ACB02185-C255-4488-93FB-24DFF7A2F220}"/>
    <pc:docChg chg="undo custSel addSld delSld modSld sldOrd modSection">
      <pc:chgData name="Katherine Mesa" userId="dd7b0dd6-7f91-4ded-8476-0723d8004cb7" providerId="ADAL" clId="{ACB02185-C255-4488-93FB-24DFF7A2F220}" dt="2024-02-27T04:57:11.139" v="520"/>
      <pc:docMkLst>
        <pc:docMk/>
      </pc:docMkLst>
      <pc:sldChg chg="del">
        <pc:chgData name="Katherine Mesa" userId="dd7b0dd6-7f91-4ded-8476-0723d8004cb7" providerId="ADAL" clId="{ACB02185-C255-4488-93FB-24DFF7A2F220}" dt="2024-02-27T04:08:52.581" v="410" actId="47"/>
        <pc:sldMkLst>
          <pc:docMk/>
          <pc:sldMk cId="707867425" sldId="334"/>
        </pc:sldMkLst>
      </pc:sldChg>
      <pc:sldChg chg="del">
        <pc:chgData name="Katherine Mesa" userId="dd7b0dd6-7f91-4ded-8476-0723d8004cb7" providerId="ADAL" clId="{ACB02185-C255-4488-93FB-24DFF7A2F220}" dt="2024-02-27T04:08:55.231" v="411" actId="47"/>
        <pc:sldMkLst>
          <pc:docMk/>
          <pc:sldMk cId="1611548739" sldId="350"/>
        </pc:sldMkLst>
      </pc:sldChg>
      <pc:sldChg chg="del">
        <pc:chgData name="Katherine Mesa" userId="dd7b0dd6-7f91-4ded-8476-0723d8004cb7" providerId="ADAL" clId="{ACB02185-C255-4488-93FB-24DFF7A2F220}" dt="2024-02-27T04:08:55.231" v="411" actId="47"/>
        <pc:sldMkLst>
          <pc:docMk/>
          <pc:sldMk cId="2990060913" sldId="351"/>
        </pc:sldMkLst>
      </pc:sldChg>
      <pc:sldChg chg="modSp mod">
        <pc:chgData name="Katherine Mesa" userId="dd7b0dd6-7f91-4ded-8476-0723d8004cb7" providerId="ADAL" clId="{ACB02185-C255-4488-93FB-24DFF7A2F220}" dt="2024-02-27T02:14:13.551" v="3" actId="1076"/>
        <pc:sldMkLst>
          <pc:docMk/>
          <pc:sldMk cId="2185294993" sldId="353"/>
        </pc:sldMkLst>
        <pc:spChg chg="mod">
          <ac:chgData name="Katherine Mesa" userId="dd7b0dd6-7f91-4ded-8476-0723d8004cb7" providerId="ADAL" clId="{ACB02185-C255-4488-93FB-24DFF7A2F220}" dt="2024-02-27T02:14:13.551" v="3" actId="1076"/>
          <ac:spMkLst>
            <pc:docMk/>
            <pc:sldMk cId="2185294993" sldId="353"/>
            <ac:spMk id="11" creationId="{2928FF17-ABDA-0D26-11C7-A51AADB54DC7}"/>
          </ac:spMkLst>
        </pc:spChg>
      </pc:sldChg>
      <pc:sldChg chg="del">
        <pc:chgData name="Katherine Mesa" userId="dd7b0dd6-7f91-4ded-8476-0723d8004cb7" providerId="ADAL" clId="{ACB02185-C255-4488-93FB-24DFF7A2F220}" dt="2024-02-27T04:09:05.243" v="412" actId="47"/>
        <pc:sldMkLst>
          <pc:docMk/>
          <pc:sldMk cId="1746999893" sldId="363"/>
        </pc:sldMkLst>
      </pc:sldChg>
      <pc:sldChg chg="del">
        <pc:chgData name="Katherine Mesa" userId="dd7b0dd6-7f91-4ded-8476-0723d8004cb7" providerId="ADAL" clId="{ACB02185-C255-4488-93FB-24DFF7A2F220}" dt="2024-02-27T04:09:05.243" v="412" actId="47"/>
        <pc:sldMkLst>
          <pc:docMk/>
          <pc:sldMk cId="3501078312" sldId="364"/>
        </pc:sldMkLst>
      </pc:sldChg>
      <pc:sldChg chg="del">
        <pc:chgData name="Katherine Mesa" userId="dd7b0dd6-7f91-4ded-8476-0723d8004cb7" providerId="ADAL" clId="{ACB02185-C255-4488-93FB-24DFF7A2F220}" dt="2024-02-27T04:09:05.243" v="412" actId="47"/>
        <pc:sldMkLst>
          <pc:docMk/>
          <pc:sldMk cId="2391183063" sldId="365"/>
        </pc:sldMkLst>
      </pc:sldChg>
      <pc:sldChg chg="del">
        <pc:chgData name="Katherine Mesa" userId="dd7b0dd6-7f91-4ded-8476-0723d8004cb7" providerId="ADAL" clId="{ACB02185-C255-4488-93FB-24DFF7A2F220}" dt="2024-02-27T04:09:05.243" v="412" actId="47"/>
        <pc:sldMkLst>
          <pc:docMk/>
          <pc:sldMk cId="3443713398" sldId="366"/>
        </pc:sldMkLst>
      </pc:sldChg>
      <pc:sldChg chg="del">
        <pc:chgData name="Katherine Mesa" userId="dd7b0dd6-7f91-4ded-8476-0723d8004cb7" providerId="ADAL" clId="{ACB02185-C255-4488-93FB-24DFF7A2F220}" dt="2024-02-27T04:09:05.243" v="412" actId="47"/>
        <pc:sldMkLst>
          <pc:docMk/>
          <pc:sldMk cId="894951459" sldId="367"/>
        </pc:sldMkLst>
      </pc:sldChg>
      <pc:sldChg chg="del">
        <pc:chgData name="Katherine Mesa" userId="dd7b0dd6-7f91-4ded-8476-0723d8004cb7" providerId="ADAL" clId="{ACB02185-C255-4488-93FB-24DFF7A2F220}" dt="2024-02-27T04:09:05.243" v="412" actId="47"/>
        <pc:sldMkLst>
          <pc:docMk/>
          <pc:sldMk cId="4269393480" sldId="368"/>
        </pc:sldMkLst>
      </pc:sldChg>
      <pc:sldChg chg="mod modShow">
        <pc:chgData name="Katherine Mesa" userId="dd7b0dd6-7f91-4ded-8476-0723d8004cb7" providerId="ADAL" clId="{ACB02185-C255-4488-93FB-24DFF7A2F220}" dt="2024-02-27T04:56:55.668" v="518" actId="729"/>
        <pc:sldMkLst>
          <pc:docMk/>
          <pc:sldMk cId="4141794330" sldId="398"/>
        </pc:sldMkLst>
      </pc:sldChg>
      <pc:sldChg chg="del">
        <pc:chgData name="Katherine Mesa" userId="dd7b0dd6-7f91-4ded-8476-0723d8004cb7" providerId="ADAL" clId="{ACB02185-C255-4488-93FB-24DFF7A2F220}" dt="2024-02-27T04:08:45.831" v="409" actId="2696"/>
        <pc:sldMkLst>
          <pc:docMk/>
          <pc:sldMk cId="1660954742" sldId="443"/>
        </pc:sldMkLst>
      </pc:sldChg>
      <pc:sldChg chg="ord">
        <pc:chgData name="Katherine Mesa" userId="dd7b0dd6-7f91-4ded-8476-0723d8004cb7" providerId="ADAL" clId="{ACB02185-C255-4488-93FB-24DFF7A2F220}" dt="2024-02-27T04:57:11.139" v="520"/>
        <pc:sldMkLst>
          <pc:docMk/>
          <pc:sldMk cId="2160868352" sldId="444"/>
        </pc:sldMkLst>
      </pc:sldChg>
      <pc:sldChg chg="delCm">
        <pc:chgData name="Katherine Mesa" userId="dd7b0dd6-7f91-4ded-8476-0723d8004cb7" providerId="ADAL" clId="{ACB02185-C255-4488-93FB-24DFF7A2F220}" dt="2024-02-27T03:29:47.596" v="363"/>
        <pc:sldMkLst>
          <pc:docMk/>
          <pc:sldMk cId="3038922061" sldId="451"/>
        </pc:sldMkLst>
      </pc:sldChg>
      <pc:sldChg chg="del">
        <pc:chgData name="Katherine Mesa" userId="dd7b0dd6-7f91-4ded-8476-0723d8004cb7" providerId="ADAL" clId="{ACB02185-C255-4488-93FB-24DFF7A2F220}" dt="2024-02-27T04:08:37.522" v="408" actId="2696"/>
        <pc:sldMkLst>
          <pc:docMk/>
          <pc:sldMk cId="3149079221" sldId="457"/>
        </pc:sldMkLst>
      </pc:sldChg>
      <pc:sldChg chg="del">
        <pc:chgData name="Katherine Mesa" userId="dd7b0dd6-7f91-4ded-8476-0723d8004cb7" providerId="ADAL" clId="{ACB02185-C255-4488-93FB-24DFF7A2F220}" dt="2024-02-27T04:08:37.522" v="408" actId="2696"/>
        <pc:sldMkLst>
          <pc:docMk/>
          <pc:sldMk cId="2147099899" sldId="459"/>
        </pc:sldMkLst>
      </pc:sldChg>
      <pc:sldChg chg="del">
        <pc:chgData name="Katherine Mesa" userId="dd7b0dd6-7f91-4ded-8476-0723d8004cb7" providerId="ADAL" clId="{ACB02185-C255-4488-93FB-24DFF7A2F220}" dt="2024-02-27T04:08:37.522" v="408" actId="2696"/>
        <pc:sldMkLst>
          <pc:docMk/>
          <pc:sldMk cId="493134340" sldId="460"/>
        </pc:sldMkLst>
      </pc:sldChg>
      <pc:sldChg chg="del">
        <pc:chgData name="Katherine Mesa" userId="dd7b0dd6-7f91-4ded-8476-0723d8004cb7" providerId="ADAL" clId="{ACB02185-C255-4488-93FB-24DFF7A2F220}" dt="2024-02-27T04:08:37.522" v="408" actId="2696"/>
        <pc:sldMkLst>
          <pc:docMk/>
          <pc:sldMk cId="582122556" sldId="470"/>
        </pc:sldMkLst>
      </pc:sldChg>
      <pc:sldChg chg="del">
        <pc:chgData name="Katherine Mesa" userId="dd7b0dd6-7f91-4ded-8476-0723d8004cb7" providerId="ADAL" clId="{ACB02185-C255-4488-93FB-24DFF7A2F220}" dt="2024-02-27T04:08:30.779" v="407" actId="2696"/>
        <pc:sldMkLst>
          <pc:docMk/>
          <pc:sldMk cId="2664510495" sldId="472"/>
        </pc:sldMkLst>
      </pc:sldChg>
      <pc:sldChg chg="del">
        <pc:chgData name="Katherine Mesa" userId="dd7b0dd6-7f91-4ded-8476-0723d8004cb7" providerId="ADAL" clId="{ACB02185-C255-4488-93FB-24DFF7A2F220}" dt="2024-02-27T04:08:30.779" v="407" actId="2696"/>
        <pc:sldMkLst>
          <pc:docMk/>
          <pc:sldMk cId="2343908640" sldId="473"/>
        </pc:sldMkLst>
      </pc:sldChg>
      <pc:sldChg chg="del">
        <pc:chgData name="Katherine Mesa" userId="dd7b0dd6-7f91-4ded-8476-0723d8004cb7" providerId="ADAL" clId="{ACB02185-C255-4488-93FB-24DFF7A2F220}" dt="2024-02-27T04:08:30.779" v="407" actId="2696"/>
        <pc:sldMkLst>
          <pc:docMk/>
          <pc:sldMk cId="2563217748" sldId="474"/>
        </pc:sldMkLst>
      </pc:sldChg>
      <pc:sldChg chg="del">
        <pc:chgData name="Katherine Mesa" userId="dd7b0dd6-7f91-4ded-8476-0723d8004cb7" providerId="ADAL" clId="{ACB02185-C255-4488-93FB-24DFF7A2F220}" dt="2024-02-27T04:08:30.779" v="407" actId="2696"/>
        <pc:sldMkLst>
          <pc:docMk/>
          <pc:sldMk cId="1718784597" sldId="475"/>
        </pc:sldMkLst>
      </pc:sldChg>
      <pc:sldChg chg="del">
        <pc:chgData name="Katherine Mesa" userId="dd7b0dd6-7f91-4ded-8476-0723d8004cb7" providerId="ADAL" clId="{ACB02185-C255-4488-93FB-24DFF7A2F220}" dt="2024-02-27T04:08:30.779" v="407" actId="2696"/>
        <pc:sldMkLst>
          <pc:docMk/>
          <pc:sldMk cId="1156880254" sldId="476"/>
        </pc:sldMkLst>
      </pc:sldChg>
      <pc:sldChg chg="del">
        <pc:chgData name="Katherine Mesa" userId="dd7b0dd6-7f91-4ded-8476-0723d8004cb7" providerId="ADAL" clId="{ACB02185-C255-4488-93FB-24DFF7A2F220}" dt="2024-02-27T04:08:37.522" v="408" actId="2696"/>
        <pc:sldMkLst>
          <pc:docMk/>
          <pc:sldMk cId="2431143574" sldId="477"/>
        </pc:sldMkLst>
      </pc:sldChg>
      <pc:sldChg chg="del">
        <pc:chgData name="Katherine Mesa" userId="dd7b0dd6-7f91-4ded-8476-0723d8004cb7" providerId="ADAL" clId="{ACB02185-C255-4488-93FB-24DFF7A2F220}" dt="2024-02-27T04:08:37.522" v="408" actId="2696"/>
        <pc:sldMkLst>
          <pc:docMk/>
          <pc:sldMk cId="3480927530" sldId="478"/>
        </pc:sldMkLst>
      </pc:sldChg>
      <pc:sldChg chg="del">
        <pc:chgData name="Katherine Mesa" userId="dd7b0dd6-7f91-4ded-8476-0723d8004cb7" providerId="ADAL" clId="{ACB02185-C255-4488-93FB-24DFF7A2F220}" dt="2024-02-27T04:08:45.831" v="409" actId="2696"/>
        <pc:sldMkLst>
          <pc:docMk/>
          <pc:sldMk cId="1109395397" sldId="479"/>
        </pc:sldMkLst>
      </pc:sldChg>
      <pc:sldChg chg="modSp mod">
        <pc:chgData name="Katherine Mesa" userId="dd7b0dd6-7f91-4ded-8476-0723d8004cb7" providerId="ADAL" clId="{ACB02185-C255-4488-93FB-24DFF7A2F220}" dt="2024-02-27T02:14:02.349" v="2" actId="1076"/>
        <pc:sldMkLst>
          <pc:docMk/>
          <pc:sldMk cId="235004763" sldId="485"/>
        </pc:sldMkLst>
        <pc:spChg chg="mod">
          <ac:chgData name="Katherine Mesa" userId="dd7b0dd6-7f91-4ded-8476-0723d8004cb7" providerId="ADAL" clId="{ACB02185-C255-4488-93FB-24DFF7A2F220}" dt="2024-02-27T02:14:02.349" v="2" actId="1076"/>
          <ac:spMkLst>
            <pc:docMk/>
            <pc:sldMk cId="235004763" sldId="485"/>
            <ac:spMk id="7" creationId="{8D39D00B-639B-A84E-448D-76137DB2AD54}"/>
          </ac:spMkLst>
        </pc:spChg>
        <pc:spChg chg="mod">
          <ac:chgData name="Katherine Mesa" userId="dd7b0dd6-7f91-4ded-8476-0723d8004cb7" providerId="ADAL" clId="{ACB02185-C255-4488-93FB-24DFF7A2F220}" dt="2024-02-27T02:13:56.873" v="1" actId="1076"/>
          <ac:spMkLst>
            <pc:docMk/>
            <pc:sldMk cId="235004763" sldId="485"/>
            <ac:spMk id="8" creationId="{072CE4A5-C38E-E7F0-254A-F35FC5A69838}"/>
          </ac:spMkLst>
        </pc:spChg>
      </pc:sldChg>
      <pc:sldChg chg="delCm">
        <pc:chgData name="Katherine Mesa" userId="dd7b0dd6-7f91-4ded-8476-0723d8004cb7" providerId="ADAL" clId="{ACB02185-C255-4488-93FB-24DFF7A2F220}" dt="2024-02-27T03:30:01.281" v="365"/>
        <pc:sldMkLst>
          <pc:docMk/>
          <pc:sldMk cId="1336435408" sldId="487"/>
        </pc:sldMkLst>
      </pc:sldChg>
      <pc:sldChg chg="modSp mod">
        <pc:chgData name="Katherine Mesa" userId="dd7b0dd6-7f91-4ded-8476-0723d8004cb7" providerId="ADAL" clId="{ACB02185-C255-4488-93FB-24DFF7A2F220}" dt="2024-02-27T02:16:47.585" v="5" actId="20577"/>
        <pc:sldMkLst>
          <pc:docMk/>
          <pc:sldMk cId="3210789932" sldId="495"/>
        </pc:sldMkLst>
        <pc:spChg chg="mod">
          <ac:chgData name="Katherine Mesa" userId="dd7b0dd6-7f91-4ded-8476-0723d8004cb7" providerId="ADAL" clId="{ACB02185-C255-4488-93FB-24DFF7A2F220}" dt="2024-02-27T02:16:47.585" v="5" actId="20577"/>
          <ac:spMkLst>
            <pc:docMk/>
            <pc:sldMk cId="3210789932" sldId="495"/>
            <ac:spMk id="2" creationId="{9263546D-6D69-CE96-77DE-AEAD4FB040BB}"/>
          </ac:spMkLst>
        </pc:spChg>
      </pc:sldChg>
      <pc:sldChg chg="mod ord modShow">
        <pc:chgData name="Katherine Mesa" userId="dd7b0dd6-7f91-4ded-8476-0723d8004cb7" providerId="ADAL" clId="{ACB02185-C255-4488-93FB-24DFF7A2F220}" dt="2024-02-27T04:08:17.786" v="406"/>
        <pc:sldMkLst>
          <pc:docMk/>
          <pc:sldMk cId="1867293460" sldId="516"/>
        </pc:sldMkLst>
      </pc:sldChg>
      <pc:sldChg chg="modTransition">
        <pc:chgData name="Katherine Mesa" userId="dd7b0dd6-7f91-4ded-8476-0723d8004cb7" providerId="ADAL" clId="{ACB02185-C255-4488-93FB-24DFF7A2F220}" dt="2024-02-27T03:33:12.407" v="385"/>
        <pc:sldMkLst>
          <pc:docMk/>
          <pc:sldMk cId="2280070005" sldId="529"/>
        </pc:sldMkLst>
      </pc:sldChg>
      <pc:sldChg chg="modTransition">
        <pc:chgData name="Katherine Mesa" userId="dd7b0dd6-7f91-4ded-8476-0723d8004cb7" providerId="ADAL" clId="{ACB02185-C255-4488-93FB-24DFF7A2F220}" dt="2024-02-27T03:33:12.407" v="385"/>
        <pc:sldMkLst>
          <pc:docMk/>
          <pc:sldMk cId="4062922280" sldId="531"/>
        </pc:sldMkLst>
      </pc:sldChg>
      <pc:sldChg chg="mod modShow">
        <pc:chgData name="Katherine Mesa" userId="dd7b0dd6-7f91-4ded-8476-0723d8004cb7" providerId="ADAL" clId="{ACB02185-C255-4488-93FB-24DFF7A2F220}" dt="2024-02-27T03:32:48.997" v="383" actId="729"/>
        <pc:sldMkLst>
          <pc:docMk/>
          <pc:sldMk cId="2531760313" sldId="532"/>
        </pc:sldMkLst>
      </pc:sldChg>
      <pc:sldChg chg="modTransition">
        <pc:chgData name="Katherine Mesa" userId="dd7b0dd6-7f91-4ded-8476-0723d8004cb7" providerId="ADAL" clId="{ACB02185-C255-4488-93FB-24DFF7A2F220}" dt="2024-02-27T03:33:12.407" v="385"/>
        <pc:sldMkLst>
          <pc:docMk/>
          <pc:sldMk cId="3824076634" sldId="534"/>
        </pc:sldMkLst>
      </pc:sldChg>
      <pc:sldChg chg="mod modShow">
        <pc:chgData name="Katherine Mesa" userId="dd7b0dd6-7f91-4ded-8476-0723d8004cb7" providerId="ADAL" clId="{ACB02185-C255-4488-93FB-24DFF7A2F220}" dt="2024-02-27T03:32:48.997" v="383" actId="729"/>
        <pc:sldMkLst>
          <pc:docMk/>
          <pc:sldMk cId="807493202" sldId="535"/>
        </pc:sldMkLst>
      </pc:sldChg>
      <pc:sldChg chg="addSp delSp modSp add del mod modClrScheme chgLayout">
        <pc:chgData name="Katherine Mesa" userId="dd7b0dd6-7f91-4ded-8476-0723d8004cb7" providerId="ADAL" clId="{ACB02185-C255-4488-93FB-24DFF7A2F220}" dt="2024-02-27T03:32:42.872" v="382" actId="2696"/>
        <pc:sldMkLst>
          <pc:docMk/>
          <pc:sldMk cId="368159486" sldId="536"/>
        </pc:sldMkLst>
        <pc:spChg chg="del">
          <ac:chgData name="Katherine Mesa" userId="dd7b0dd6-7f91-4ded-8476-0723d8004cb7" providerId="ADAL" clId="{ACB02185-C255-4488-93FB-24DFF7A2F220}" dt="2024-02-27T03:17:08.937" v="33" actId="26606"/>
          <ac:spMkLst>
            <pc:docMk/>
            <pc:sldMk cId="368159486" sldId="536"/>
            <ac:spMk id="3" creationId="{61EBBBC9-572A-CFD5-3985-B22951BF7819}"/>
          </ac:spMkLst>
        </pc:spChg>
        <pc:spChg chg="mod ord">
          <ac:chgData name="Katherine Mesa" userId="dd7b0dd6-7f91-4ded-8476-0723d8004cb7" providerId="ADAL" clId="{ACB02185-C255-4488-93FB-24DFF7A2F220}" dt="2024-02-27T03:17:08.937" v="33" actId="26606"/>
          <ac:spMkLst>
            <pc:docMk/>
            <pc:sldMk cId="368159486" sldId="536"/>
            <ac:spMk id="4" creationId="{8AED2558-A8B2-D333-E95F-36821E017D29}"/>
          </ac:spMkLst>
        </pc:spChg>
        <pc:spChg chg="mod">
          <ac:chgData name="Katherine Mesa" userId="dd7b0dd6-7f91-4ded-8476-0723d8004cb7" providerId="ADAL" clId="{ACB02185-C255-4488-93FB-24DFF7A2F220}" dt="2024-02-27T03:17:08.937" v="33" actId="26606"/>
          <ac:spMkLst>
            <pc:docMk/>
            <pc:sldMk cId="368159486" sldId="536"/>
            <ac:spMk id="5" creationId="{4CA3B275-0B12-BCD4-2746-3BBA9317A5F0}"/>
          </ac:spMkLst>
        </pc:spChg>
        <pc:spChg chg="add mod">
          <ac:chgData name="Katherine Mesa" userId="dd7b0dd6-7f91-4ded-8476-0723d8004cb7" providerId="ADAL" clId="{ACB02185-C255-4488-93FB-24DFF7A2F220}" dt="2024-02-27T03:27:29.198" v="360" actId="1076"/>
          <ac:spMkLst>
            <pc:docMk/>
            <pc:sldMk cId="368159486" sldId="536"/>
            <ac:spMk id="6" creationId="{C11D84BC-CD28-42FA-B0B7-E1B960B675C2}"/>
          </ac:spMkLst>
        </pc:spChg>
        <pc:spChg chg="add mod">
          <ac:chgData name="Katherine Mesa" userId="dd7b0dd6-7f91-4ded-8476-0723d8004cb7" providerId="ADAL" clId="{ACB02185-C255-4488-93FB-24DFF7A2F220}" dt="2024-02-27T03:22:04.909" v="358" actId="1076"/>
          <ac:spMkLst>
            <pc:docMk/>
            <pc:sldMk cId="368159486" sldId="536"/>
            <ac:spMk id="7" creationId="{1CD75DE0-391F-4947-3443-14832FCB34E0}"/>
          </ac:spMkLst>
        </pc:spChg>
        <pc:spChg chg="add mod">
          <ac:chgData name="Katherine Mesa" userId="dd7b0dd6-7f91-4ded-8476-0723d8004cb7" providerId="ADAL" clId="{ACB02185-C255-4488-93FB-24DFF7A2F220}" dt="2024-02-27T03:22:00.917" v="357" actId="1076"/>
          <ac:spMkLst>
            <pc:docMk/>
            <pc:sldMk cId="368159486" sldId="536"/>
            <ac:spMk id="8" creationId="{6D672839-890D-2C4D-3C24-A5580F635E57}"/>
          </ac:spMkLst>
        </pc:spChg>
        <pc:spChg chg="add mod">
          <ac:chgData name="Katherine Mesa" userId="dd7b0dd6-7f91-4ded-8476-0723d8004cb7" providerId="ADAL" clId="{ACB02185-C255-4488-93FB-24DFF7A2F220}" dt="2024-02-27T03:17:08.937" v="33" actId="26606"/>
          <ac:spMkLst>
            <pc:docMk/>
            <pc:sldMk cId="368159486" sldId="536"/>
            <ac:spMk id="10" creationId="{7DF26745-6872-4DAA-6838-0F98FA192605}"/>
          </ac:spMkLst>
        </pc:spChg>
        <pc:spChg chg="add del mod">
          <ac:chgData name="Katherine Mesa" userId="dd7b0dd6-7f91-4ded-8476-0723d8004cb7" providerId="ADAL" clId="{ACB02185-C255-4488-93FB-24DFF7A2F220}" dt="2024-02-27T03:21:31.166" v="278" actId="478"/>
          <ac:spMkLst>
            <pc:docMk/>
            <pc:sldMk cId="368159486" sldId="536"/>
            <ac:spMk id="11" creationId="{7B1E5F33-4AC8-1ABC-8E7A-CA5610F89E1B}"/>
          </ac:spMkLst>
        </pc:spChg>
        <pc:spChg chg="add del mod">
          <ac:chgData name="Katherine Mesa" userId="dd7b0dd6-7f91-4ded-8476-0723d8004cb7" providerId="ADAL" clId="{ACB02185-C255-4488-93FB-24DFF7A2F220}" dt="2024-02-27T03:21:15.242" v="277" actId="478"/>
          <ac:spMkLst>
            <pc:docMk/>
            <pc:sldMk cId="368159486" sldId="536"/>
            <ac:spMk id="12" creationId="{C5063E31-2690-D76C-230F-C676EB1A5F8B}"/>
          </ac:spMkLst>
        </pc:spChg>
        <pc:picChg chg="add mod">
          <ac:chgData name="Katherine Mesa" userId="dd7b0dd6-7f91-4ded-8476-0723d8004cb7" providerId="ADAL" clId="{ACB02185-C255-4488-93FB-24DFF7A2F220}" dt="2024-02-27T03:27:35.195" v="361" actId="1076"/>
          <ac:picMkLst>
            <pc:docMk/>
            <pc:sldMk cId="368159486" sldId="536"/>
            <ac:picMk id="2" creationId="{B15AEE70-8907-F47A-EED6-3199BF90AC19}"/>
          </ac:picMkLst>
        </pc:picChg>
      </pc:sldChg>
      <pc:sldChg chg="addSp delSp modSp add mod modTransition">
        <pc:chgData name="Katherine Mesa" userId="dd7b0dd6-7f91-4ded-8476-0723d8004cb7" providerId="ADAL" clId="{ACB02185-C255-4488-93FB-24DFF7A2F220}" dt="2024-02-27T03:32:58.658" v="384"/>
        <pc:sldMkLst>
          <pc:docMk/>
          <pc:sldMk cId="3744446037" sldId="537"/>
        </pc:sldMkLst>
        <pc:spChg chg="add del mod">
          <ac:chgData name="Katherine Mesa" userId="dd7b0dd6-7f91-4ded-8476-0723d8004cb7" providerId="ADAL" clId="{ACB02185-C255-4488-93FB-24DFF7A2F220}" dt="2024-02-27T03:31:53.824" v="377" actId="120"/>
          <ac:spMkLst>
            <pc:docMk/>
            <pc:sldMk cId="3744446037" sldId="537"/>
            <ac:spMk id="6" creationId="{4C7ADC72-CB84-87DD-C7F2-46722259FBCE}"/>
          </ac:spMkLst>
        </pc:spChg>
        <pc:spChg chg="add del mod">
          <ac:chgData name="Katherine Mesa" userId="dd7b0dd6-7f91-4ded-8476-0723d8004cb7" providerId="ADAL" clId="{ACB02185-C255-4488-93FB-24DFF7A2F220}" dt="2024-02-27T03:32:06.887" v="379" actId="120"/>
          <ac:spMkLst>
            <pc:docMk/>
            <pc:sldMk cId="3744446037" sldId="537"/>
            <ac:spMk id="7" creationId="{32A2381B-9417-E2F3-3E00-773C66662AF0}"/>
          </ac:spMkLst>
        </pc:spChg>
        <pc:spChg chg="mod">
          <ac:chgData name="Katherine Mesa" userId="dd7b0dd6-7f91-4ded-8476-0723d8004cb7" providerId="ADAL" clId="{ACB02185-C255-4488-93FB-24DFF7A2F220}" dt="2024-02-27T03:32:16.276" v="381" actId="120"/>
          <ac:spMkLst>
            <pc:docMk/>
            <pc:sldMk cId="3744446037" sldId="537"/>
            <ac:spMk id="8" creationId="{D388376F-7FAE-FB29-9E67-2DF356ABEBD9}"/>
          </ac:spMkLst>
        </pc:spChg>
      </pc:sldChg>
      <pc:sldChg chg="delSp add mod delAnim">
        <pc:chgData name="Katherine Mesa" userId="dd7b0dd6-7f91-4ded-8476-0723d8004cb7" providerId="ADAL" clId="{ACB02185-C255-4488-93FB-24DFF7A2F220}" dt="2024-02-27T03:39:17.815" v="388" actId="478"/>
        <pc:sldMkLst>
          <pc:docMk/>
          <pc:sldMk cId="952667423" sldId="538"/>
        </pc:sldMkLst>
        <pc:cxnChg chg="del">
          <ac:chgData name="Katherine Mesa" userId="dd7b0dd6-7f91-4ded-8476-0723d8004cb7" providerId="ADAL" clId="{ACB02185-C255-4488-93FB-24DFF7A2F220}" dt="2024-02-27T03:39:13.304" v="387" actId="478"/>
          <ac:cxnSpMkLst>
            <pc:docMk/>
            <pc:sldMk cId="952667423" sldId="538"/>
            <ac:cxnSpMk id="12" creationId="{DECBE369-4D25-C1C1-D1F1-34217E9B92C8}"/>
          </ac:cxnSpMkLst>
        </pc:cxnChg>
        <pc:cxnChg chg="del">
          <ac:chgData name="Katherine Mesa" userId="dd7b0dd6-7f91-4ded-8476-0723d8004cb7" providerId="ADAL" clId="{ACB02185-C255-4488-93FB-24DFF7A2F220}" dt="2024-02-27T03:39:17.815" v="388" actId="478"/>
          <ac:cxnSpMkLst>
            <pc:docMk/>
            <pc:sldMk cId="952667423" sldId="538"/>
            <ac:cxnSpMk id="22" creationId="{BC387873-9140-0D67-1E43-88B4A18DB2ED}"/>
          </ac:cxnSpMkLst>
        </pc:cxnChg>
      </pc:sldChg>
      <pc:sldChg chg="addSp delSp modSp add mod ord modTransition modAnim">
        <pc:chgData name="Katherine Mesa" userId="dd7b0dd6-7f91-4ded-8476-0723d8004cb7" providerId="ADAL" clId="{ACB02185-C255-4488-93FB-24DFF7A2F220}" dt="2024-02-27T04:16:13.748" v="516"/>
        <pc:sldMkLst>
          <pc:docMk/>
          <pc:sldMk cId="2193365324" sldId="541"/>
        </pc:sldMkLst>
        <pc:spChg chg="del">
          <ac:chgData name="Katherine Mesa" userId="dd7b0dd6-7f91-4ded-8476-0723d8004cb7" providerId="ADAL" clId="{ACB02185-C255-4488-93FB-24DFF7A2F220}" dt="2024-02-27T04:07:17.279" v="402" actId="478"/>
          <ac:spMkLst>
            <pc:docMk/>
            <pc:sldMk cId="2193365324" sldId="541"/>
            <ac:spMk id="4" creationId="{19EDC8EE-34BC-DF38-AFF7-7E38FFBE106F}"/>
          </ac:spMkLst>
        </pc:spChg>
        <pc:spChg chg="add mod">
          <ac:chgData name="Katherine Mesa" userId="dd7b0dd6-7f91-4ded-8476-0723d8004cb7" providerId="ADAL" clId="{ACB02185-C255-4488-93FB-24DFF7A2F220}" dt="2024-02-27T04:15:14.847" v="509" actId="1076"/>
          <ac:spMkLst>
            <pc:docMk/>
            <pc:sldMk cId="2193365324" sldId="541"/>
            <ac:spMk id="6" creationId="{59898E39-73B8-DDF5-0B0F-37A3D3440E1D}"/>
          </ac:spMkLst>
        </pc:spChg>
        <pc:spChg chg="add mod">
          <ac:chgData name="Katherine Mesa" userId="dd7b0dd6-7f91-4ded-8476-0723d8004cb7" providerId="ADAL" clId="{ACB02185-C255-4488-93FB-24DFF7A2F220}" dt="2024-02-27T04:15:14.847" v="509" actId="1076"/>
          <ac:spMkLst>
            <pc:docMk/>
            <pc:sldMk cId="2193365324" sldId="541"/>
            <ac:spMk id="7" creationId="{1F9B1E07-9DC3-6459-5922-CB71996ED5F5}"/>
          </ac:spMkLst>
        </pc:spChg>
        <pc:spChg chg="add mod">
          <ac:chgData name="Katherine Mesa" userId="dd7b0dd6-7f91-4ded-8476-0723d8004cb7" providerId="ADAL" clId="{ACB02185-C255-4488-93FB-24DFF7A2F220}" dt="2024-02-27T04:15:14.847" v="509" actId="1076"/>
          <ac:spMkLst>
            <pc:docMk/>
            <pc:sldMk cId="2193365324" sldId="541"/>
            <ac:spMk id="8" creationId="{984D9128-29C6-0285-77E4-04F183648872}"/>
          </ac:spMkLst>
        </pc:spChg>
        <pc:spChg chg="mod">
          <ac:chgData name="Katherine Mesa" userId="dd7b0dd6-7f91-4ded-8476-0723d8004cb7" providerId="ADAL" clId="{ACB02185-C255-4488-93FB-24DFF7A2F220}" dt="2024-02-27T04:15:32.905" v="511" actId="1076"/>
          <ac:spMkLst>
            <pc:docMk/>
            <pc:sldMk cId="2193365324" sldId="541"/>
            <ac:spMk id="9" creationId="{89417393-0F24-197C-FB39-C21B30542359}"/>
          </ac:spMkLst>
        </pc:spChg>
        <pc:spChg chg="add mod">
          <ac:chgData name="Katherine Mesa" userId="dd7b0dd6-7f91-4ded-8476-0723d8004cb7" providerId="ADAL" clId="{ACB02185-C255-4488-93FB-24DFF7A2F220}" dt="2024-02-27T04:15:14.847" v="509" actId="1076"/>
          <ac:spMkLst>
            <pc:docMk/>
            <pc:sldMk cId="2193365324" sldId="541"/>
            <ac:spMk id="14" creationId="{81F56F00-24C0-5E16-F309-6F0B0BAD5310}"/>
          </ac:spMkLst>
        </pc:spChg>
        <pc:spChg chg="add mod">
          <ac:chgData name="Katherine Mesa" userId="dd7b0dd6-7f91-4ded-8476-0723d8004cb7" providerId="ADAL" clId="{ACB02185-C255-4488-93FB-24DFF7A2F220}" dt="2024-02-27T04:15:14.847" v="509" actId="1076"/>
          <ac:spMkLst>
            <pc:docMk/>
            <pc:sldMk cId="2193365324" sldId="541"/>
            <ac:spMk id="17" creationId="{6C9C6363-F178-00FF-2CB1-D633B6A89AC6}"/>
          </ac:spMkLst>
        </pc:spChg>
        <pc:spChg chg="add mod">
          <ac:chgData name="Katherine Mesa" userId="dd7b0dd6-7f91-4ded-8476-0723d8004cb7" providerId="ADAL" clId="{ACB02185-C255-4488-93FB-24DFF7A2F220}" dt="2024-02-27T04:15:14.847" v="509" actId="1076"/>
          <ac:spMkLst>
            <pc:docMk/>
            <pc:sldMk cId="2193365324" sldId="541"/>
            <ac:spMk id="26" creationId="{F4872D94-1E43-2E56-57B2-A89202119668}"/>
          </ac:spMkLst>
        </pc:spChg>
        <pc:spChg chg="add mod">
          <ac:chgData name="Katherine Mesa" userId="dd7b0dd6-7f91-4ded-8476-0723d8004cb7" providerId="ADAL" clId="{ACB02185-C255-4488-93FB-24DFF7A2F220}" dt="2024-02-27T04:15:14.847" v="509" actId="1076"/>
          <ac:spMkLst>
            <pc:docMk/>
            <pc:sldMk cId="2193365324" sldId="541"/>
            <ac:spMk id="27" creationId="{3339DC77-1375-1319-5973-750CAA59513A}"/>
          </ac:spMkLst>
        </pc:spChg>
        <pc:cxnChg chg="add del mod">
          <ac:chgData name="Katherine Mesa" userId="dd7b0dd6-7f91-4ded-8476-0723d8004cb7" providerId="ADAL" clId="{ACB02185-C255-4488-93FB-24DFF7A2F220}" dt="2024-02-27T04:11:41.999" v="417" actId="478"/>
          <ac:cxnSpMkLst>
            <pc:docMk/>
            <pc:sldMk cId="2193365324" sldId="541"/>
            <ac:cxnSpMk id="13" creationId="{E3E83188-EEDC-A887-8853-5E8BAC1F4DFC}"/>
          </ac:cxnSpMkLst>
        </pc:cxnChg>
        <pc:cxnChg chg="add mod">
          <ac:chgData name="Katherine Mesa" userId="dd7b0dd6-7f91-4ded-8476-0723d8004cb7" providerId="ADAL" clId="{ACB02185-C255-4488-93FB-24DFF7A2F220}" dt="2024-02-27T04:15:14.847" v="509" actId="1076"/>
          <ac:cxnSpMkLst>
            <pc:docMk/>
            <pc:sldMk cId="2193365324" sldId="541"/>
            <ac:cxnSpMk id="16" creationId="{81060966-5D31-6C12-A8D3-6B0E918ADAC1}"/>
          </ac:cxnSpMkLst>
        </pc:cxnChg>
        <pc:cxnChg chg="add mod">
          <ac:chgData name="Katherine Mesa" userId="dd7b0dd6-7f91-4ded-8476-0723d8004cb7" providerId="ADAL" clId="{ACB02185-C255-4488-93FB-24DFF7A2F220}" dt="2024-02-27T04:15:14.847" v="509" actId="1076"/>
          <ac:cxnSpMkLst>
            <pc:docMk/>
            <pc:sldMk cId="2193365324" sldId="541"/>
            <ac:cxnSpMk id="19" creationId="{42DB5413-2918-1E2A-0AEB-B05F4B68D93E}"/>
          </ac:cxnSpMkLst>
        </pc:cxnChg>
        <pc:cxnChg chg="add mod">
          <ac:chgData name="Katherine Mesa" userId="dd7b0dd6-7f91-4ded-8476-0723d8004cb7" providerId="ADAL" clId="{ACB02185-C255-4488-93FB-24DFF7A2F220}" dt="2024-02-27T04:15:14.847" v="509" actId="1076"/>
          <ac:cxnSpMkLst>
            <pc:docMk/>
            <pc:sldMk cId="2193365324" sldId="541"/>
            <ac:cxnSpMk id="20" creationId="{4A62ED47-6F78-B080-09B9-0D3C6A0E99AF}"/>
          </ac:cxnSpMkLst>
        </pc:cxnChg>
        <pc:cxnChg chg="add mod">
          <ac:chgData name="Katherine Mesa" userId="dd7b0dd6-7f91-4ded-8476-0723d8004cb7" providerId="ADAL" clId="{ACB02185-C255-4488-93FB-24DFF7A2F220}" dt="2024-02-27T04:15:14.847" v="509" actId="1076"/>
          <ac:cxnSpMkLst>
            <pc:docMk/>
            <pc:sldMk cId="2193365324" sldId="541"/>
            <ac:cxnSpMk id="22" creationId="{339403C5-2572-8B0F-4335-65428FD121C6}"/>
          </ac:cxnSpMkLst>
        </pc:cxnChg>
        <pc:cxnChg chg="add mod">
          <ac:chgData name="Katherine Mesa" userId="dd7b0dd6-7f91-4ded-8476-0723d8004cb7" providerId="ADAL" clId="{ACB02185-C255-4488-93FB-24DFF7A2F220}" dt="2024-02-27T04:15:14.847" v="509" actId="1076"/>
          <ac:cxnSpMkLst>
            <pc:docMk/>
            <pc:sldMk cId="2193365324" sldId="541"/>
            <ac:cxnSpMk id="23" creationId="{67B7CE4C-8E1D-164F-31F8-5D076B7B459C}"/>
          </ac:cxnSpMkLst>
        </pc:cxnChg>
        <pc:cxnChg chg="add mod">
          <ac:chgData name="Katherine Mesa" userId="dd7b0dd6-7f91-4ded-8476-0723d8004cb7" providerId="ADAL" clId="{ACB02185-C255-4488-93FB-24DFF7A2F220}" dt="2024-02-27T04:15:14.847" v="509" actId="1076"/>
          <ac:cxnSpMkLst>
            <pc:docMk/>
            <pc:sldMk cId="2193365324" sldId="541"/>
            <ac:cxnSpMk id="24" creationId="{2E5EF4F4-CC97-E29C-3F9D-26030E96D8C6}"/>
          </ac:cxnSpMkLst>
        </pc:cxnChg>
        <pc:cxnChg chg="add mod">
          <ac:chgData name="Katherine Mesa" userId="dd7b0dd6-7f91-4ded-8476-0723d8004cb7" providerId="ADAL" clId="{ACB02185-C255-4488-93FB-24DFF7A2F220}" dt="2024-02-27T04:15:14.847" v="509" actId="1076"/>
          <ac:cxnSpMkLst>
            <pc:docMk/>
            <pc:sldMk cId="2193365324" sldId="541"/>
            <ac:cxnSpMk id="25" creationId="{3F2C463E-2D89-6612-7C8B-C05A44C4D190}"/>
          </ac:cxnSpMkLst>
        </pc:cxnChg>
      </pc:sldChg>
    </pc:docChg>
  </pc:docChgLst>
  <pc:docChgLst>
    <pc:chgData name="Kevin Hernandez Lichtl" userId="S::kjh19a@fsu.edu::1972ab5e-5eb3-44d7-8806-f0fa61fe4a33" providerId="AD" clId="Web-{F166B2B6-C6AF-47F4-B5E1-5CECED7C9A3A}"/>
    <pc:docChg chg="modSld">
      <pc:chgData name="Kevin Hernandez Lichtl" userId="S::kjh19a@fsu.edu::1972ab5e-5eb3-44d7-8806-f0fa61fe4a33" providerId="AD" clId="Web-{F166B2B6-C6AF-47F4-B5E1-5CECED7C9A3A}" dt="2024-02-27T00:04:07.267" v="1"/>
      <pc:docMkLst>
        <pc:docMk/>
      </pc:docMkLst>
      <pc:sldChg chg="addSp delSp">
        <pc:chgData name="Kevin Hernandez Lichtl" userId="S::kjh19a@fsu.edu::1972ab5e-5eb3-44d7-8806-f0fa61fe4a33" providerId="AD" clId="Web-{F166B2B6-C6AF-47F4-B5E1-5CECED7C9A3A}" dt="2024-02-27T00:04:07.267" v="1"/>
        <pc:sldMkLst>
          <pc:docMk/>
          <pc:sldMk cId="1831604763" sldId="507"/>
        </pc:sldMkLst>
        <pc:picChg chg="add del">
          <ac:chgData name="Kevin Hernandez Lichtl" userId="S::kjh19a@fsu.edu::1972ab5e-5eb3-44d7-8806-f0fa61fe4a33" providerId="AD" clId="Web-{F166B2B6-C6AF-47F4-B5E1-5CECED7C9A3A}" dt="2024-02-27T00:04:07.267" v="1"/>
          <ac:picMkLst>
            <pc:docMk/>
            <pc:sldMk cId="1831604763" sldId="507"/>
            <ac:picMk id="12" creationId="{59747EB4-A415-0BF3-42B6-E55D6E33D92E}"/>
          </ac:picMkLst>
        </pc:picChg>
      </pc:sldChg>
    </pc:docChg>
  </pc:docChgLst>
  <pc:docChgLst>
    <pc:chgData name="Kevin Hernandez Lichtl" userId="S::kjh19a@fsu.edu::1972ab5e-5eb3-44d7-8806-f0fa61fe4a33" providerId="AD" clId="Web-{E5A1E2FD-8FCA-40DD-8EB2-68BD55242F1F}"/>
    <pc:docChg chg="sldOrd">
      <pc:chgData name="Kevin Hernandez Lichtl" userId="S::kjh19a@fsu.edu::1972ab5e-5eb3-44d7-8806-f0fa61fe4a33" providerId="AD" clId="Web-{E5A1E2FD-8FCA-40DD-8EB2-68BD55242F1F}" dt="2024-02-27T02:14:31.836" v="0"/>
      <pc:docMkLst>
        <pc:docMk/>
      </pc:docMkLst>
      <pc:sldChg chg="ord">
        <pc:chgData name="Kevin Hernandez Lichtl" userId="S::kjh19a@fsu.edu::1972ab5e-5eb3-44d7-8806-f0fa61fe4a33" providerId="AD" clId="Web-{E5A1E2FD-8FCA-40DD-8EB2-68BD55242F1F}" dt="2024-02-27T02:14:31.836" v="0"/>
        <pc:sldMkLst>
          <pc:docMk/>
          <pc:sldMk cId="2531760313" sldId="532"/>
        </pc:sldMkLst>
      </pc:sldChg>
    </pc:docChg>
  </pc:docChgLst>
  <pc:docChgLst>
    <pc:chgData name="Kevin Hernandez Lichtl" userId="1972ab5e-5eb3-44d7-8806-f0fa61fe4a33" providerId="ADAL" clId="{067F47C1-6860-40D2-939F-BCEC58D888E8}"/>
    <pc:docChg chg="undo custSel addSld delSld modSld sldOrd modSection">
      <pc:chgData name="Kevin Hernandez Lichtl" userId="1972ab5e-5eb3-44d7-8806-f0fa61fe4a33" providerId="ADAL" clId="{067F47C1-6860-40D2-939F-BCEC58D888E8}" dt="2024-02-27T12:57:24.383" v="1436" actId="1076"/>
      <pc:docMkLst>
        <pc:docMk/>
      </pc:docMkLst>
      <pc:sldChg chg="addSp delSp modSp mod">
        <pc:chgData name="Kevin Hernandez Lichtl" userId="1972ab5e-5eb3-44d7-8806-f0fa61fe4a33" providerId="ADAL" clId="{067F47C1-6860-40D2-939F-BCEC58D888E8}" dt="2024-02-27T12:22:13.460" v="849"/>
        <pc:sldMkLst>
          <pc:docMk/>
          <pc:sldMk cId="906243850" sldId="461"/>
        </pc:sldMkLst>
        <pc:spChg chg="add mod">
          <ac:chgData name="Kevin Hernandez Lichtl" userId="1972ab5e-5eb3-44d7-8806-f0fa61fe4a33" providerId="ADAL" clId="{067F47C1-6860-40D2-939F-BCEC58D888E8}" dt="2024-02-27T12:22:13.460" v="849"/>
          <ac:spMkLst>
            <pc:docMk/>
            <pc:sldMk cId="906243850" sldId="461"/>
            <ac:spMk id="2" creationId="{CED5D802-F883-6485-7D3A-78F55F7FB2EF}"/>
          </ac:spMkLst>
        </pc:spChg>
        <pc:spChg chg="del">
          <ac:chgData name="Kevin Hernandez Lichtl" userId="1972ab5e-5eb3-44d7-8806-f0fa61fe4a33" providerId="ADAL" clId="{067F47C1-6860-40D2-939F-BCEC58D888E8}" dt="2024-02-27T12:22:13.316" v="848" actId="478"/>
          <ac:spMkLst>
            <pc:docMk/>
            <pc:sldMk cId="906243850" sldId="461"/>
            <ac:spMk id="8" creationId="{AE5450DF-2ACF-449E-2198-8E191317795D}"/>
          </ac:spMkLst>
        </pc:spChg>
      </pc:sldChg>
      <pc:sldChg chg="modSp mod">
        <pc:chgData name="Kevin Hernandez Lichtl" userId="1972ab5e-5eb3-44d7-8806-f0fa61fe4a33" providerId="ADAL" clId="{067F47C1-6860-40D2-939F-BCEC58D888E8}" dt="2024-02-27T12:42:36.416" v="1133" actId="1076"/>
        <pc:sldMkLst>
          <pc:docMk/>
          <pc:sldMk cId="2891844815" sldId="466"/>
        </pc:sldMkLst>
        <pc:grpChg chg="mod">
          <ac:chgData name="Kevin Hernandez Lichtl" userId="1972ab5e-5eb3-44d7-8806-f0fa61fe4a33" providerId="ADAL" clId="{067F47C1-6860-40D2-939F-BCEC58D888E8}" dt="2024-02-27T12:42:36.416" v="1133" actId="1076"/>
          <ac:grpSpMkLst>
            <pc:docMk/>
            <pc:sldMk cId="2891844815" sldId="466"/>
            <ac:grpSpMk id="8" creationId="{8BD83135-4F48-B8CC-0FEC-CD5FA24F010A}"/>
          </ac:grpSpMkLst>
        </pc:grpChg>
      </pc:sldChg>
      <pc:sldChg chg="addSp delSp modSp mod">
        <pc:chgData name="Kevin Hernandez Lichtl" userId="1972ab5e-5eb3-44d7-8806-f0fa61fe4a33" providerId="ADAL" clId="{067F47C1-6860-40D2-939F-BCEC58D888E8}" dt="2024-02-27T12:22:21.442" v="853"/>
        <pc:sldMkLst>
          <pc:docMk/>
          <pc:sldMk cId="1025123846" sldId="467"/>
        </pc:sldMkLst>
        <pc:spChg chg="del">
          <ac:chgData name="Kevin Hernandez Lichtl" userId="1972ab5e-5eb3-44d7-8806-f0fa61fe4a33" providerId="ADAL" clId="{067F47C1-6860-40D2-939F-BCEC58D888E8}" dt="2024-02-27T12:22:21.288" v="852" actId="478"/>
          <ac:spMkLst>
            <pc:docMk/>
            <pc:sldMk cId="1025123846" sldId="467"/>
            <ac:spMk id="4" creationId="{A2FF65D7-D09B-41D9-0706-A7A170F9FC47}"/>
          </ac:spMkLst>
        </pc:spChg>
        <pc:spChg chg="add mod">
          <ac:chgData name="Kevin Hernandez Lichtl" userId="1972ab5e-5eb3-44d7-8806-f0fa61fe4a33" providerId="ADAL" clId="{067F47C1-6860-40D2-939F-BCEC58D888E8}" dt="2024-02-27T12:22:21.442" v="853"/>
          <ac:spMkLst>
            <pc:docMk/>
            <pc:sldMk cId="1025123846" sldId="467"/>
            <ac:spMk id="10" creationId="{B3273EE9-19F4-B073-96E2-4C75D70E2B39}"/>
          </ac:spMkLst>
        </pc:spChg>
        <pc:spChg chg="del">
          <ac:chgData name="Kevin Hernandez Lichtl" userId="1972ab5e-5eb3-44d7-8806-f0fa61fe4a33" providerId="ADAL" clId="{067F47C1-6860-40D2-939F-BCEC58D888E8}" dt="2024-02-27T11:17:45.533" v="736" actId="478"/>
          <ac:spMkLst>
            <pc:docMk/>
            <pc:sldMk cId="1025123846" sldId="467"/>
            <ac:spMk id="43" creationId="{A5335532-6848-FC45-241C-39F9D4BBB1A4}"/>
          </ac:spMkLst>
        </pc:spChg>
      </pc:sldChg>
      <pc:sldChg chg="modSp mod">
        <pc:chgData name="Kevin Hernandez Lichtl" userId="1972ab5e-5eb3-44d7-8806-f0fa61fe4a33" providerId="ADAL" clId="{067F47C1-6860-40D2-939F-BCEC58D888E8}" dt="2024-02-27T11:30:45.900" v="810" actId="20577"/>
        <pc:sldMkLst>
          <pc:docMk/>
          <pc:sldMk cId="3474130275" sldId="468"/>
        </pc:sldMkLst>
        <pc:spChg chg="mod">
          <ac:chgData name="Kevin Hernandez Lichtl" userId="1972ab5e-5eb3-44d7-8806-f0fa61fe4a33" providerId="ADAL" clId="{067F47C1-6860-40D2-939F-BCEC58D888E8}" dt="2024-02-27T11:30:45.900" v="810" actId="20577"/>
          <ac:spMkLst>
            <pc:docMk/>
            <pc:sldMk cId="3474130275" sldId="468"/>
            <ac:spMk id="55" creationId="{94498670-E705-5C1C-2D10-319F328CAD55}"/>
          </ac:spMkLst>
        </pc:spChg>
        <pc:spChg chg="mod">
          <ac:chgData name="Kevin Hernandez Lichtl" userId="1972ab5e-5eb3-44d7-8806-f0fa61fe4a33" providerId="ADAL" clId="{067F47C1-6860-40D2-939F-BCEC58D888E8}" dt="2024-02-27T11:29:02.339" v="794" actId="14100"/>
          <ac:spMkLst>
            <pc:docMk/>
            <pc:sldMk cId="3474130275" sldId="468"/>
            <ac:spMk id="56" creationId="{6245726B-2BF7-3BFB-6A85-E6D36DBD5139}"/>
          </ac:spMkLst>
        </pc:spChg>
        <pc:spChg chg="mod">
          <ac:chgData name="Kevin Hernandez Lichtl" userId="1972ab5e-5eb3-44d7-8806-f0fa61fe4a33" providerId="ADAL" clId="{067F47C1-6860-40D2-939F-BCEC58D888E8}" dt="2024-02-27T11:29:18.080" v="795" actId="14100"/>
          <ac:spMkLst>
            <pc:docMk/>
            <pc:sldMk cId="3474130275" sldId="468"/>
            <ac:spMk id="57" creationId="{EAF1722E-76D7-3121-1D12-150072AC252F}"/>
          </ac:spMkLst>
        </pc:spChg>
      </pc:sldChg>
      <pc:sldChg chg="addSp delSp modSp mod">
        <pc:chgData name="Kevin Hernandez Lichtl" userId="1972ab5e-5eb3-44d7-8806-f0fa61fe4a33" providerId="ADAL" clId="{067F47C1-6860-40D2-939F-BCEC58D888E8}" dt="2024-02-27T12:22:24.665" v="855"/>
        <pc:sldMkLst>
          <pc:docMk/>
          <pc:sldMk cId="3210789932" sldId="495"/>
        </pc:sldMkLst>
        <pc:spChg chg="del">
          <ac:chgData name="Kevin Hernandez Lichtl" userId="1972ab5e-5eb3-44d7-8806-f0fa61fe4a33" providerId="ADAL" clId="{067F47C1-6860-40D2-939F-BCEC58D888E8}" dt="2024-02-27T12:22:24.495" v="854" actId="478"/>
          <ac:spMkLst>
            <pc:docMk/>
            <pc:sldMk cId="3210789932" sldId="495"/>
            <ac:spMk id="7" creationId="{70D00771-8E4A-B33B-C23B-A49CC92FE809}"/>
          </ac:spMkLst>
        </pc:spChg>
        <pc:spChg chg="add mod">
          <ac:chgData name="Kevin Hernandez Lichtl" userId="1972ab5e-5eb3-44d7-8806-f0fa61fe4a33" providerId="ADAL" clId="{067F47C1-6860-40D2-939F-BCEC58D888E8}" dt="2024-02-27T12:22:24.665" v="855"/>
          <ac:spMkLst>
            <pc:docMk/>
            <pc:sldMk cId="3210789932" sldId="495"/>
            <ac:spMk id="8" creationId="{3659B0CC-D17E-88FD-9030-E4979E0C3975}"/>
          </ac:spMkLst>
        </pc:spChg>
        <pc:spChg chg="del">
          <ac:chgData name="Kevin Hernandez Lichtl" userId="1972ab5e-5eb3-44d7-8806-f0fa61fe4a33" providerId="ADAL" clId="{067F47C1-6860-40D2-939F-BCEC58D888E8}" dt="2024-02-27T11:17:47.249" v="737" actId="478"/>
          <ac:spMkLst>
            <pc:docMk/>
            <pc:sldMk cId="3210789932" sldId="495"/>
            <ac:spMk id="15" creationId="{9B32BE8E-A574-7993-1BEF-ACBDC0CE59C1}"/>
          </ac:spMkLst>
        </pc:spChg>
      </pc:sldChg>
      <pc:sldChg chg="delSp modSp mod">
        <pc:chgData name="Kevin Hernandez Lichtl" userId="1972ab5e-5eb3-44d7-8806-f0fa61fe4a33" providerId="ADAL" clId="{067F47C1-6860-40D2-939F-BCEC58D888E8}" dt="2024-02-27T11:15:50.636" v="726" actId="1076"/>
        <pc:sldMkLst>
          <pc:docMk/>
          <pc:sldMk cId="1557855324" sldId="498"/>
        </pc:sldMkLst>
        <pc:spChg chg="mod">
          <ac:chgData name="Kevin Hernandez Lichtl" userId="1972ab5e-5eb3-44d7-8806-f0fa61fe4a33" providerId="ADAL" clId="{067F47C1-6860-40D2-939F-BCEC58D888E8}" dt="2024-02-27T11:15:40.957" v="725" actId="1076"/>
          <ac:spMkLst>
            <pc:docMk/>
            <pc:sldMk cId="1557855324" sldId="498"/>
            <ac:spMk id="2" creationId="{B306FE71-7D0D-0F68-AD9F-9B84C9518AFA}"/>
          </ac:spMkLst>
        </pc:spChg>
        <pc:spChg chg="mod">
          <ac:chgData name="Kevin Hernandez Lichtl" userId="1972ab5e-5eb3-44d7-8806-f0fa61fe4a33" providerId="ADAL" clId="{067F47C1-6860-40D2-939F-BCEC58D888E8}" dt="2024-02-27T11:15:50.636" v="726" actId="1076"/>
          <ac:spMkLst>
            <pc:docMk/>
            <pc:sldMk cId="1557855324" sldId="498"/>
            <ac:spMk id="29" creationId="{99D671AF-8FEF-4CA3-A9B5-25FC5A3E5173}"/>
          </ac:spMkLst>
        </pc:spChg>
        <pc:spChg chg="del">
          <ac:chgData name="Kevin Hernandez Lichtl" userId="1972ab5e-5eb3-44d7-8806-f0fa61fe4a33" providerId="ADAL" clId="{067F47C1-6860-40D2-939F-BCEC58D888E8}" dt="2024-02-27T11:15:36.277" v="723" actId="478"/>
          <ac:spMkLst>
            <pc:docMk/>
            <pc:sldMk cId="1557855324" sldId="498"/>
            <ac:spMk id="30" creationId="{CCFA9531-91B4-4D25-9023-0B23D8E2693A}"/>
          </ac:spMkLst>
        </pc:spChg>
        <pc:spChg chg="mod">
          <ac:chgData name="Kevin Hernandez Lichtl" userId="1972ab5e-5eb3-44d7-8806-f0fa61fe4a33" providerId="ADAL" clId="{067F47C1-6860-40D2-939F-BCEC58D888E8}" dt="2024-02-27T11:15:50.636" v="726" actId="1076"/>
          <ac:spMkLst>
            <pc:docMk/>
            <pc:sldMk cId="1557855324" sldId="498"/>
            <ac:spMk id="31" creationId="{6088EF7D-A947-4514-9D96-36C6DCD8DA8B}"/>
          </ac:spMkLst>
        </pc:spChg>
        <pc:grpChg chg="mod">
          <ac:chgData name="Kevin Hernandez Lichtl" userId="1972ab5e-5eb3-44d7-8806-f0fa61fe4a33" providerId="ADAL" clId="{067F47C1-6860-40D2-939F-BCEC58D888E8}" dt="2024-02-27T11:15:50.636" v="726" actId="1076"/>
          <ac:grpSpMkLst>
            <pc:docMk/>
            <pc:sldMk cId="1557855324" sldId="498"/>
            <ac:grpSpMk id="23" creationId="{4BACD154-0897-A966-D04D-51EAF9E0831A}"/>
          </ac:grpSpMkLst>
        </pc:grpChg>
      </pc:sldChg>
      <pc:sldChg chg="delSp modSp mod">
        <pc:chgData name="Kevin Hernandez Lichtl" userId="1972ab5e-5eb3-44d7-8806-f0fa61fe4a33" providerId="ADAL" clId="{067F47C1-6860-40D2-939F-BCEC58D888E8}" dt="2024-02-27T11:16:21.293" v="730" actId="1076"/>
        <pc:sldMkLst>
          <pc:docMk/>
          <pc:sldMk cId="549037803" sldId="505"/>
        </pc:sldMkLst>
        <pc:spChg chg="mod">
          <ac:chgData name="Kevin Hernandez Lichtl" userId="1972ab5e-5eb3-44d7-8806-f0fa61fe4a33" providerId="ADAL" clId="{067F47C1-6860-40D2-939F-BCEC58D888E8}" dt="2024-02-27T11:16:21.293" v="730" actId="1076"/>
          <ac:spMkLst>
            <pc:docMk/>
            <pc:sldMk cId="549037803" sldId="505"/>
            <ac:spMk id="29" creationId="{99D671AF-8FEF-4CA3-A9B5-25FC5A3E5173}"/>
          </ac:spMkLst>
        </pc:spChg>
        <pc:spChg chg="del">
          <ac:chgData name="Kevin Hernandez Lichtl" userId="1972ab5e-5eb3-44d7-8806-f0fa61fe4a33" providerId="ADAL" clId="{067F47C1-6860-40D2-939F-BCEC58D888E8}" dt="2024-02-27T11:16:14.910" v="729" actId="478"/>
          <ac:spMkLst>
            <pc:docMk/>
            <pc:sldMk cId="549037803" sldId="505"/>
            <ac:spMk id="30" creationId="{CCFA9531-91B4-4D25-9023-0B23D8E2693A}"/>
          </ac:spMkLst>
        </pc:spChg>
        <pc:grpChg chg="mod">
          <ac:chgData name="Kevin Hernandez Lichtl" userId="1972ab5e-5eb3-44d7-8806-f0fa61fe4a33" providerId="ADAL" clId="{067F47C1-6860-40D2-939F-BCEC58D888E8}" dt="2024-02-27T11:16:21.293" v="730" actId="1076"/>
          <ac:grpSpMkLst>
            <pc:docMk/>
            <pc:sldMk cId="549037803" sldId="505"/>
            <ac:grpSpMk id="21" creationId="{0BEBA8FC-7476-03B7-D034-845CC33F4ED2}"/>
          </ac:grpSpMkLst>
        </pc:grpChg>
        <pc:picChg chg="mod">
          <ac:chgData name="Kevin Hernandez Lichtl" userId="1972ab5e-5eb3-44d7-8806-f0fa61fe4a33" providerId="ADAL" clId="{067F47C1-6860-40D2-939F-BCEC58D888E8}" dt="2024-02-27T11:16:21.293" v="730" actId="1076"/>
          <ac:picMkLst>
            <pc:docMk/>
            <pc:sldMk cId="549037803" sldId="505"/>
            <ac:picMk id="7" creationId="{A656F3BA-41DB-BA18-FFC3-419C2933C55C}"/>
          </ac:picMkLst>
        </pc:picChg>
      </pc:sldChg>
      <pc:sldChg chg="addSp delSp modSp mod">
        <pc:chgData name="Kevin Hernandez Lichtl" userId="1972ab5e-5eb3-44d7-8806-f0fa61fe4a33" providerId="ADAL" clId="{067F47C1-6860-40D2-939F-BCEC58D888E8}" dt="2024-02-27T11:25:13.083" v="788" actId="171"/>
        <pc:sldMkLst>
          <pc:docMk/>
          <pc:sldMk cId="837076750" sldId="506"/>
        </pc:sldMkLst>
        <pc:spChg chg="mod">
          <ac:chgData name="Kevin Hernandez Lichtl" userId="1972ab5e-5eb3-44d7-8806-f0fa61fe4a33" providerId="ADAL" clId="{067F47C1-6860-40D2-939F-BCEC58D888E8}" dt="2024-02-27T11:13:48.548" v="707" actId="1076"/>
          <ac:spMkLst>
            <pc:docMk/>
            <pc:sldMk cId="837076750" sldId="506"/>
            <ac:spMk id="69" creationId="{EE38925E-C8F3-DE7B-82EE-F011474FBF89}"/>
          </ac:spMkLst>
        </pc:spChg>
        <pc:spChg chg="mod">
          <ac:chgData name="Kevin Hernandez Lichtl" userId="1972ab5e-5eb3-44d7-8806-f0fa61fe4a33" providerId="ADAL" clId="{067F47C1-6860-40D2-939F-BCEC58D888E8}" dt="2024-02-27T11:12:51.976" v="704" actId="1076"/>
          <ac:spMkLst>
            <pc:docMk/>
            <pc:sldMk cId="837076750" sldId="506"/>
            <ac:spMk id="73" creationId="{3FD9C275-885F-4147-6136-E23CFA6360CE}"/>
          </ac:spMkLst>
        </pc:spChg>
        <pc:spChg chg="del">
          <ac:chgData name="Kevin Hernandez Lichtl" userId="1972ab5e-5eb3-44d7-8806-f0fa61fe4a33" providerId="ADAL" clId="{067F47C1-6860-40D2-939F-BCEC58D888E8}" dt="2024-02-27T11:12:47.115" v="703" actId="478"/>
          <ac:spMkLst>
            <pc:docMk/>
            <pc:sldMk cId="837076750" sldId="506"/>
            <ac:spMk id="74" creationId="{0DA9820B-F60F-7378-95D8-380911DD73E1}"/>
          </ac:spMkLst>
        </pc:spChg>
        <pc:spChg chg="mod">
          <ac:chgData name="Kevin Hernandez Lichtl" userId="1972ab5e-5eb3-44d7-8806-f0fa61fe4a33" providerId="ADAL" clId="{067F47C1-6860-40D2-939F-BCEC58D888E8}" dt="2024-02-27T11:12:51.976" v="704" actId="1076"/>
          <ac:spMkLst>
            <pc:docMk/>
            <pc:sldMk cId="837076750" sldId="506"/>
            <ac:spMk id="75" creationId="{8D88B05F-C019-D07E-55B9-AB1910202B30}"/>
          </ac:spMkLst>
        </pc:spChg>
        <pc:grpChg chg="mod">
          <ac:chgData name="Kevin Hernandez Lichtl" userId="1972ab5e-5eb3-44d7-8806-f0fa61fe4a33" providerId="ADAL" clId="{067F47C1-6860-40D2-939F-BCEC58D888E8}" dt="2024-02-27T11:12:51.976" v="704" actId="1076"/>
          <ac:grpSpMkLst>
            <pc:docMk/>
            <pc:sldMk cId="837076750" sldId="506"/>
            <ac:grpSpMk id="83" creationId="{9364A028-51D2-DFDF-7757-531181D39609}"/>
          </ac:grpSpMkLst>
        </pc:grpChg>
        <pc:grpChg chg="mod">
          <ac:chgData name="Kevin Hernandez Lichtl" userId="1972ab5e-5eb3-44d7-8806-f0fa61fe4a33" providerId="ADAL" clId="{067F47C1-6860-40D2-939F-BCEC58D888E8}" dt="2024-02-27T11:12:51.976" v="704" actId="1076"/>
          <ac:grpSpMkLst>
            <pc:docMk/>
            <pc:sldMk cId="837076750" sldId="506"/>
            <ac:grpSpMk id="92" creationId="{8B264619-D879-769E-D3D2-4B2BC95E254D}"/>
          </ac:grpSpMkLst>
        </pc:grpChg>
        <pc:cxnChg chg="add mod ord">
          <ac:chgData name="Kevin Hernandez Lichtl" userId="1972ab5e-5eb3-44d7-8806-f0fa61fe4a33" providerId="ADAL" clId="{067F47C1-6860-40D2-939F-BCEC58D888E8}" dt="2024-02-27T11:25:13.083" v="788" actId="171"/>
          <ac:cxnSpMkLst>
            <pc:docMk/>
            <pc:sldMk cId="837076750" sldId="506"/>
            <ac:cxnSpMk id="4" creationId="{666A45C0-37D7-29EC-E773-CBAD4936273F}"/>
          </ac:cxnSpMkLst>
        </pc:cxnChg>
        <pc:cxnChg chg="add mod ord">
          <ac:chgData name="Kevin Hernandez Lichtl" userId="1972ab5e-5eb3-44d7-8806-f0fa61fe4a33" providerId="ADAL" clId="{067F47C1-6860-40D2-939F-BCEC58D888E8}" dt="2024-02-27T11:23:14.057" v="781" actId="170"/>
          <ac:cxnSpMkLst>
            <pc:docMk/>
            <pc:sldMk cId="837076750" sldId="506"/>
            <ac:cxnSpMk id="7" creationId="{D84A82D4-7F28-33E3-F98F-88F985756FCB}"/>
          </ac:cxnSpMkLst>
        </pc:cxnChg>
        <pc:cxnChg chg="del mod">
          <ac:chgData name="Kevin Hernandez Lichtl" userId="1972ab5e-5eb3-44d7-8806-f0fa61fe4a33" providerId="ADAL" clId="{067F47C1-6860-40D2-939F-BCEC58D888E8}" dt="2024-02-27T11:20:03.568" v="750" actId="478"/>
          <ac:cxnSpMkLst>
            <pc:docMk/>
            <pc:sldMk cId="837076750" sldId="506"/>
            <ac:cxnSpMk id="86" creationId="{E1DA408F-7C58-FD39-400D-086799A70948}"/>
          </ac:cxnSpMkLst>
        </pc:cxnChg>
        <pc:cxnChg chg="del mod">
          <ac:chgData name="Kevin Hernandez Lichtl" userId="1972ab5e-5eb3-44d7-8806-f0fa61fe4a33" providerId="ADAL" clId="{067F47C1-6860-40D2-939F-BCEC58D888E8}" dt="2024-02-27T11:22:31.917" v="768" actId="478"/>
          <ac:cxnSpMkLst>
            <pc:docMk/>
            <pc:sldMk cId="837076750" sldId="506"/>
            <ac:cxnSpMk id="103" creationId="{EA9E6F35-779C-7C85-C99B-71C6D6C0F7B5}"/>
          </ac:cxnSpMkLst>
        </pc:cxnChg>
        <pc:cxnChg chg="mod">
          <ac:chgData name="Kevin Hernandez Lichtl" userId="1972ab5e-5eb3-44d7-8806-f0fa61fe4a33" providerId="ADAL" clId="{067F47C1-6860-40D2-939F-BCEC58D888E8}" dt="2024-02-27T11:12:51.976" v="704" actId="1076"/>
          <ac:cxnSpMkLst>
            <pc:docMk/>
            <pc:sldMk cId="837076750" sldId="506"/>
            <ac:cxnSpMk id="104" creationId="{5E2B2E46-DC86-1893-7496-479C08A2BB85}"/>
          </ac:cxnSpMkLst>
        </pc:cxnChg>
        <pc:cxnChg chg="mod">
          <ac:chgData name="Kevin Hernandez Lichtl" userId="1972ab5e-5eb3-44d7-8806-f0fa61fe4a33" providerId="ADAL" clId="{067F47C1-6860-40D2-939F-BCEC58D888E8}" dt="2024-02-27T11:12:51.976" v="704" actId="1076"/>
          <ac:cxnSpMkLst>
            <pc:docMk/>
            <pc:sldMk cId="837076750" sldId="506"/>
            <ac:cxnSpMk id="114" creationId="{CC7A5E49-E762-A578-7C67-9C9916BB25FC}"/>
          </ac:cxnSpMkLst>
        </pc:cxnChg>
        <pc:cxnChg chg="ord">
          <ac:chgData name="Kevin Hernandez Lichtl" userId="1972ab5e-5eb3-44d7-8806-f0fa61fe4a33" providerId="ADAL" clId="{067F47C1-6860-40D2-939F-BCEC58D888E8}" dt="2024-02-27T11:23:08.936" v="779" actId="170"/>
          <ac:cxnSpMkLst>
            <pc:docMk/>
            <pc:sldMk cId="837076750" sldId="506"/>
            <ac:cxnSpMk id="121" creationId="{C5031C6E-8C3A-5767-4BE0-4D51CFE25814}"/>
          </ac:cxnSpMkLst>
        </pc:cxnChg>
        <pc:cxnChg chg="mod">
          <ac:chgData name="Kevin Hernandez Lichtl" userId="1972ab5e-5eb3-44d7-8806-f0fa61fe4a33" providerId="ADAL" clId="{067F47C1-6860-40D2-939F-BCEC58D888E8}" dt="2024-02-27T11:12:51.976" v="704" actId="1076"/>
          <ac:cxnSpMkLst>
            <pc:docMk/>
            <pc:sldMk cId="837076750" sldId="506"/>
            <ac:cxnSpMk id="141" creationId="{D9B97A2A-8DF7-0A17-705A-3E412961B496}"/>
          </ac:cxnSpMkLst>
        </pc:cxnChg>
        <pc:cxnChg chg="mod">
          <ac:chgData name="Kevin Hernandez Lichtl" userId="1972ab5e-5eb3-44d7-8806-f0fa61fe4a33" providerId="ADAL" clId="{067F47C1-6860-40D2-939F-BCEC58D888E8}" dt="2024-02-27T11:12:51.976" v="704" actId="1076"/>
          <ac:cxnSpMkLst>
            <pc:docMk/>
            <pc:sldMk cId="837076750" sldId="506"/>
            <ac:cxnSpMk id="142" creationId="{D9292390-19D4-4160-826C-BF0775921E38}"/>
          </ac:cxnSpMkLst>
        </pc:cxnChg>
      </pc:sldChg>
      <pc:sldChg chg="delSp modSp del mod">
        <pc:chgData name="Kevin Hernandez Lichtl" userId="1972ab5e-5eb3-44d7-8806-f0fa61fe4a33" providerId="ADAL" clId="{067F47C1-6860-40D2-939F-BCEC58D888E8}" dt="2024-02-27T10:50:15.673" v="320" actId="47"/>
        <pc:sldMkLst>
          <pc:docMk/>
          <pc:sldMk cId="1776227605" sldId="508"/>
        </pc:sldMkLst>
        <pc:picChg chg="del mod">
          <ac:chgData name="Kevin Hernandez Lichtl" userId="1972ab5e-5eb3-44d7-8806-f0fa61fe4a33" providerId="ADAL" clId="{067F47C1-6860-40D2-939F-BCEC58D888E8}" dt="2024-02-27T10:43:38.661" v="236" actId="478"/>
          <ac:picMkLst>
            <pc:docMk/>
            <pc:sldMk cId="1776227605" sldId="508"/>
            <ac:picMk id="3" creationId="{953016E8-A4E1-F390-5084-1D86BF9D3BFC}"/>
          </ac:picMkLst>
        </pc:picChg>
      </pc:sldChg>
      <pc:sldChg chg="modSp del mod">
        <pc:chgData name="Kevin Hernandez Lichtl" userId="1972ab5e-5eb3-44d7-8806-f0fa61fe4a33" providerId="ADAL" clId="{067F47C1-6860-40D2-939F-BCEC58D888E8}" dt="2024-02-27T11:09:31.495" v="669" actId="47"/>
        <pc:sldMkLst>
          <pc:docMk/>
          <pc:sldMk cId="973485297" sldId="509"/>
        </pc:sldMkLst>
        <pc:picChg chg="mod">
          <ac:chgData name="Kevin Hernandez Lichtl" userId="1972ab5e-5eb3-44d7-8806-f0fa61fe4a33" providerId="ADAL" clId="{067F47C1-6860-40D2-939F-BCEC58D888E8}" dt="2024-02-27T11:09:30.647" v="668" actId="1076"/>
          <ac:picMkLst>
            <pc:docMk/>
            <pc:sldMk cId="973485297" sldId="509"/>
            <ac:picMk id="2" creationId="{691E755E-A275-5423-71B4-5928F47FF0BB}"/>
          </ac:picMkLst>
        </pc:picChg>
      </pc:sldChg>
      <pc:sldChg chg="delSp del mod">
        <pc:chgData name="Kevin Hernandez Lichtl" userId="1972ab5e-5eb3-44d7-8806-f0fa61fe4a33" providerId="ADAL" clId="{067F47C1-6860-40D2-939F-BCEC58D888E8}" dt="2024-02-27T11:08:16.823" v="629" actId="47"/>
        <pc:sldMkLst>
          <pc:docMk/>
          <pc:sldMk cId="222881593" sldId="510"/>
        </pc:sldMkLst>
        <pc:picChg chg="del">
          <ac:chgData name="Kevin Hernandez Lichtl" userId="1972ab5e-5eb3-44d7-8806-f0fa61fe4a33" providerId="ADAL" clId="{067F47C1-6860-40D2-939F-BCEC58D888E8}" dt="2024-02-27T10:59:50.677" v="520" actId="21"/>
          <ac:picMkLst>
            <pc:docMk/>
            <pc:sldMk cId="222881593" sldId="510"/>
            <ac:picMk id="2" creationId="{010872A4-CAB8-2945-816E-E0D3BDA3EA78}"/>
          </ac:picMkLst>
        </pc:picChg>
      </pc:sldChg>
      <pc:sldChg chg="delSp modSp mod">
        <pc:chgData name="Kevin Hernandez Lichtl" userId="1972ab5e-5eb3-44d7-8806-f0fa61fe4a33" providerId="ADAL" clId="{067F47C1-6860-40D2-939F-BCEC58D888E8}" dt="2024-02-27T11:17:25.746" v="735" actId="1076"/>
        <pc:sldMkLst>
          <pc:docMk/>
          <pc:sldMk cId="2590183855" sldId="513"/>
        </pc:sldMkLst>
        <pc:spChg chg="mod">
          <ac:chgData name="Kevin Hernandez Lichtl" userId="1972ab5e-5eb3-44d7-8806-f0fa61fe4a33" providerId="ADAL" clId="{067F47C1-6860-40D2-939F-BCEC58D888E8}" dt="2024-02-27T11:17:25.746" v="735" actId="1076"/>
          <ac:spMkLst>
            <pc:docMk/>
            <pc:sldMk cId="2590183855" sldId="513"/>
            <ac:spMk id="11" creationId="{0F8231EF-B0D7-4851-52A7-F54B011FB9E7}"/>
          </ac:spMkLst>
        </pc:spChg>
        <pc:spChg chg="mod">
          <ac:chgData name="Kevin Hernandez Lichtl" userId="1972ab5e-5eb3-44d7-8806-f0fa61fe4a33" providerId="ADAL" clId="{067F47C1-6860-40D2-939F-BCEC58D888E8}" dt="2024-02-27T11:17:14.380" v="734" actId="1076"/>
          <ac:spMkLst>
            <pc:docMk/>
            <pc:sldMk cId="2590183855" sldId="513"/>
            <ac:spMk id="29" creationId="{99D671AF-8FEF-4CA3-A9B5-25FC5A3E5173}"/>
          </ac:spMkLst>
        </pc:spChg>
        <pc:spChg chg="del">
          <ac:chgData name="Kevin Hernandez Lichtl" userId="1972ab5e-5eb3-44d7-8806-f0fa61fe4a33" providerId="ADAL" clId="{067F47C1-6860-40D2-939F-BCEC58D888E8}" dt="2024-02-27T11:16:30.763" v="732" actId="478"/>
          <ac:spMkLst>
            <pc:docMk/>
            <pc:sldMk cId="2590183855" sldId="513"/>
            <ac:spMk id="30" creationId="{CCFA9531-91B4-4D25-9023-0B23D8E2693A}"/>
          </ac:spMkLst>
        </pc:spChg>
        <pc:grpChg chg="mod">
          <ac:chgData name="Kevin Hernandez Lichtl" userId="1972ab5e-5eb3-44d7-8806-f0fa61fe4a33" providerId="ADAL" clId="{067F47C1-6860-40D2-939F-BCEC58D888E8}" dt="2024-02-27T11:17:14.380" v="734" actId="1076"/>
          <ac:grpSpMkLst>
            <pc:docMk/>
            <pc:sldMk cId="2590183855" sldId="513"/>
            <ac:grpSpMk id="13" creationId="{F130E854-06DB-745D-A763-C71DF057AAFF}"/>
          </ac:grpSpMkLst>
        </pc:grpChg>
        <pc:picChg chg="mod">
          <ac:chgData name="Kevin Hernandez Lichtl" userId="1972ab5e-5eb3-44d7-8806-f0fa61fe4a33" providerId="ADAL" clId="{067F47C1-6860-40D2-939F-BCEC58D888E8}" dt="2024-02-27T11:17:14.380" v="734" actId="1076"/>
          <ac:picMkLst>
            <pc:docMk/>
            <pc:sldMk cId="2590183855" sldId="513"/>
            <ac:picMk id="7" creationId="{A656F3BA-41DB-BA18-FFC3-419C2933C55C}"/>
          </ac:picMkLst>
        </pc:picChg>
      </pc:sldChg>
      <pc:sldChg chg="delSp modSp mod">
        <pc:chgData name="Kevin Hernandez Lichtl" userId="1972ab5e-5eb3-44d7-8806-f0fa61fe4a33" providerId="ADAL" clId="{067F47C1-6860-40D2-939F-BCEC58D888E8}" dt="2024-02-27T11:16:11.021" v="728" actId="1076"/>
        <pc:sldMkLst>
          <pc:docMk/>
          <pc:sldMk cId="2871043519" sldId="515"/>
        </pc:sldMkLst>
        <pc:spChg chg="mod">
          <ac:chgData name="Kevin Hernandez Lichtl" userId="1972ab5e-5eb3-44d7-8806-f0fa61fe4a33" providerId="ADAL" clId="{067F47C1-6860-40D2-939F-BCEC58D888E8}" dt="2024-02-27T11:16:11.021" v="728" actId="1076"/>
          <ac:spMkLst>
            <pc:docMk/>
            <pc:sldMk cId="2871043519" sldId="515"/>
            <ac:spMk id="29" creationId="{99D671AF-8FEF-4CA3-A9B5-25FC5A3E5173}"/>
          </ac:spMkLst>
        </pc:spChg>
        <pc:spChg chg="del">
          <ac:chgData name="Kevin Hernandez Lichtl" userId="1972ab5e-5eb3-44d7-8806-f0fa61fe4a33" providerId="ADAL" clId="{067F47C1-6860-40D2-939F-BCEC58D888E8}" dt="2024-02-27T11:16:03.685" v="727" actId="478"/>
          <ac:spMkLst>
            <pc:docMk/>
            <pc:sldMk cId="2871043519" sldId="515"/>
            <ac:spMk id="30" creationId="{CCFA9531-91B4-4D25-9023-0B23D8E2693A}"/>
          </ac:spMkLst>
        </pc:spChg>
        <pc:spChg chg="mod">
          <ac:chgData name="Kevin Hernandez Lichtl" userId="1972ab5e-5eb3-44d7-8806-f0fa61fe4a33" providerId="ADAL" clId="{067F47C1-6860-40D2-939F-BCEC58D888E8}" dt="2024-02-27T11:16:11.021" v="728" actId="1076"/>
          <ac:spMkLst>
            <pc:docMk/>
            <pc:sldMk cId="2871043519" sldId="515"/>
            <ac:spMk id="31" creationId="{6088EF7D-A947-4514-9D96-36C6DCD8DA8B}"/>
          </ac:spMkLst>
        </pc:spChg>
        <pc:grpChg chg="mod">
          <ac:chgData name="Kevin Hernandez Lichtl" userId="1972ab5e-5eb3-44d7-8806-f0fa61fe4a33" providerId="ADAL" clId="{067F47C1-6860-40D2-939F-BCEC58D888E8}" dt="2024-02-27T11:16:11.021" v="728" actId="1076"/>
          <ac:grpSpMkLst>
            <pc:docMk/>
            <pc:sldMk cId="2871043519" sldId="515"/>
            <ac:grpSpMk id="3" creationId="{9663F984-E60A-0EA7-B803-303286A540AB}"/>
          </ac:grpSpMkLst>
        </pc:grpChg>
        <pc:cxnChg chg="mod">
          <ac:chgData name="Kevin Hernandez Lichtl" userId="1972ab5e-5eb3-44d7-8806-f0fa61fe4a33" providerId="ADAL" clId="{067F47C1-6860-40D2-939F-BCEC58D888E8}" dt="2024-02-27T11:16:11.021" v="728" actId="1076"/>
          <ac:cxnSpMkLst>
            <pc:docMk/>
            <pc:sldMk cId="2871043519" sldId="515"/>
            <ac:cxnSpMk id="45" creationId="{E8E856DD-634F-47DE-B773-E2BC2BF3C2D8}"/>
          </ac:cxnSpMkLst>
        </pc:cxnChg>
      </pc:sldChg>
      <pc:sldChg chg="delSp del mod">
        <pc:chgData name="Kevin Hernandez Lichtl" userId="1972ab5e-5eb3-44d7-8806-f0fa61fe4a33" providerId="ADAL" clId="{067F47C1-6860-40D2-939F-BCEC58D888E8}" dt="2024-02-27T11:09:27.389" v="666" actId="47"/>
        <pc:sldMkLst>
          <pc:docMk/>
          <pc:sldMk cId="465942623" sldId="526"/>
        </pc:sldMkLst>
        <pc:picChg chg="del">
          <ac:chgData name="Kevin Hernandez Lichtl" userId="1972ab5e-5eb3-44d7-8806-f0fa61fe4a33" providerId="ADAL" clId="{067F47C1-6860-40D2-939F-BCEC58D888E8}" dt="2024-02-27T11:05:43.712" v="603" actId="21"/>
          <ac:picMkLst>
            <pc:docMk/>
            <pc:sldMk cId="465942623" sldId="526"/>
            <ac:picMk id="2" creationId="{B23A2147-A274-545D-E38C-54964A3F00CC}"/>
          </ac:picMkLst>
        </pc:picChg>
      </pc:sldChg>
      <pc:sldChg chg="addSp modSp del">
        <pc:chgData name="Kevin Hernandez Lichtl" userId="1972ab5e-5eb3-44d7-8806-f0fa61fe4a33" providerId="ADAL" clId="{067F47C1-6860-40D2-939F-BCEC58D888E8}" dt="2024-02-27T10:39:56.723" v="199" actId="47"/>
        <pc:sldMkLst>
          <pc:docMk/>
          <pc:sldMk cId="3329527098" sldId="527"/>
        </pc:sldMkLst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3" creationId="{1178CC8B-7296-CE0E-EEF3-6F91563EBA17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4" creationId="{6BB00795-FD1E-AEA2-50AD-C722932A327C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7" creationId="{7A7A7C95-685A-4C48-43F6-E30B367A0776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8" creationId="{8078509C-5CDE-56AB-A5AF-9FEEFFACC24B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9" creationId="{EBE363BA-BB33-7DBD-E5BF-55A7317D60A6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10" creationId="{EADC9861-E36E-5CDB-FD7C-01E3442CC47E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11" creationId="{52F6D250-9877-A6F2-B3E6-815CC76AADDE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13" creationId="{72ED8A59-64B7-FBFB-E365-4609ADCE7E30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14" creationId="{A990FCF6-D841-502D-4F4E-804E7F1941C0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15" creationId="{56711914-66B8-C2AE-EA3F-DF7D6E1B67C1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16" creationId="{470D9D7C-2D60-917E-F760-B79FC5344F09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17" creationId="{1710FA2A-6F36-7C78-E262-984A2015FB95}"/>
          </ac:spMkLst>
        </pc:spChg>
        <pc:spChg chg="add mod">
          <ac:chgData name="Kevin Hernandez Lichtl" userId="1972ab5e-5eb3-44d7-8806-f0fa61fe4a33" providerId="ADAL" clId="{067F47C1-6860-40D2-939F-BCEC58D888E8}" dt="2024-02-27T10:34:07.216" v="73"/>
          <ac:spMkLst>
            <pc:docMk/>
            <pc:sldMk cId="3329527098" sldId="527"/>
            <ac:spMk id="19" creationId="{B87A0F85-ADF5-1B29-C0A1-E41F8CEBB0D4}"/>
          </ac:spMkLst>
        </pc:spChg>
      </pc:sldChg>
      <pc:sldChg chg="addSp delSp modSp mod">
        <pc:chgData name="Kevin Hernandez Lichtl" userId="1972ab5e-5eb3-44d7-8806-f0fa61fe4a33" providerId="ADAL" clId="{067F47C1-6860-40D2-939F-BCEC58D888E8}" dt="2024-02-27T12:22:18.046" v="851"/>
        <pc:sldMkLst>
          <pc:docMk/>
          <pc:sldMk cId="578531248" sldId="528"/>
        </pc:sldMkLst>
        <pc:spChg chg="mod ord">
          <ac:chgData name="Kevin Hernandez Lichtl" userId="1972ab5e-5eb3-44d7-8806-f0fa61fe4a33" providerId="ADAL" clId="{067F47C1-6860-40D2-939F-BCEC58D888E8}" dt="2024-02-27T11:11:31.340" v="685" actId="1076"/>
          <ac:spMkLst>
            <pc:docMk/>
            <pc:sldMk cId="578531248" sldId="528"/>
            <ac:spMk id="2" creationId="{FBA80612-AA7E-A1D8-BCC7-B44D12C08B41}"/>
          </ac:spMkLst>
        </pc:spChg>
        <pc:spChg chg="mod ord">
          <ac:chgData name="Kevin Hernandez Lichtl" userId="1972ab5e-5eb3-44d7-8806-f0fa61fe4a33" providerId="ADAL" clId="{067F47C1-6860-40D2-939F-BCEC58D888E8}" dt="2024-02-27T11:11:47.391" v="692" actId="1076"/>
          <ac:spMkLst>
            <pc:docMk/>
            <pc:sldMk cId="578531248" sldId="528"/>
            <ac:spMk id="9" creationId="{5EAE9BC1-8189-34A4-7034-48FC47B067AE}"/>
          </ac:spMkLst>
        </pc:spChg>
        <pc:spChg chg="mod ord">
          <ac:chgData name="Kevin Hernandez Lichtl" userId="1972ab5e-5eb3-44d7-8806-f0fa61fe4a33" providerId="ADAL" clId="{067F47C1-6860-40D2-939F-BCEC58D888E8}" dt="2024-02-27T11:11:31.340" v="685" actId="1076"/>
          <ac:spMkLst>
            <pc:docMk/>
            <pc:sldMk cId="578531248" sldId="528"/>
            <ac:spMk id="36" creationId="{0C5CD8D3-FB6A-0FEA-CA53-66097D202D52}"/>
          </ac:spMkLst>
        </pc:spChg>
        <pc:spChg chg="del">
          <ac:chgData name="Kevin Hernandez Lichtl" userId="1972ab5e-5eb3-44d7-8806-f0fa61fe4a33" providerId="ADAL" clId="{067F47C1-6860-40D2-939F-BCEC58D888E8}" dt="2024-02-27T12:22:17.888" v="850" actId="478"/>
          <ac:spMkLst>
            <pc:docMk/>
            <pc:sldMk cId="578531248" sldId="528"/>
            <ac:spMk id="38" creationId="{E8ADC2B0-28D9-27D2-B928-743B4DC70F16}"/>
          </ac:spMkLst>
        </pc:spChg>
        <pc:spChg chg="add mod">
          <ac:chgData name="Kevin Hernandez Lichtl" userId="1972ab5e-5eb3-44d7-8806-f0fa61fe4a33" providerId="ADAL" clId="{067F47C1-6860-40D2-939F-BCEC58D888E8}" dt="2024-02-27T12:22:18.046" v="851"/>
          <ac:spMkLst>
            <pc:docMk/>
            <pc:sldMk cId="578531248" sldId="528"/>
            <ac:spMk id="46" creationId="{3566ABB9-CA73-0A0F-4964-A733EC5B6800}"/>
          </ac:spMkLst>
        </pc:spChg>
        <pc:spChg chg="mod">
          <ac:chgData name="Kevin Hernandez Lichtl" userId="1972ab5e-5eb3-44d7-8806-f0fa61fe4a33" providerId="ADAL" clId="{067F47C1-6860-40D2-939F-BCEC58D888E8}" dt="2024-02-27T11:11:31.340" v="685" actId="1076"/>
          <ac:spMkLst>
            <pc:docMk/>
            <pc:sldMk cId="578531248" sldId="528"/>
            <ac:spMk id="48" creationId="{F972AE3F-7485-F3C1-E61F-758E3F0BD3A1}"/>
          </ac:spMkLst>
        </pc:spChg>
        <pc:spChg chg="mod">
          <ac:chgData name="Kevin Hernandez Lichtl" userId="1972ab5e-5eb3-44d7-8806-f0fa61fe4a33" providerId="ADAL" clId="{067F47C1-6860-40D2-939F-BCEC58D888E8}" dt="2024-02-27T11:11:31.340" v="685" actId="1076"/>
          <ac:spMkLst>
            <pc:docMk/>
            <pc:sldMk cId="578531248" sldId="528"/>
            <ac:spMk id="50" creationId="{9232EB5B-8430-E6EA-F2DD-4CB98A75E7B1}"/>
          </ac:spMkLst>
        </pc:spChg>
        <pc:spChg chg="mod">
          <ac:chgData name="Kevin Hernandez Lichtl" userId="1972ab5e-5eb3-44d7-8806-f0fa61fe4a33" providerId="ADAL" clId="{067F47C1-6860-40D2-939F-BCEC58D888E8}" dt="2024-02-27T11:11:31.340" v="685" actId="1076"/>
          <ac:spMkLst>
            <pc:docMk/>
            <pc:sldMk cId="578531248" sldId="528"/>
            <ac:spMk id="52" creationId="{71CAE1F8-70E1-40B5-065F-4DE5C55DA841}"/>
          </ac:spMkLst>
        </pc:spChg>
        <pc:spChg chg="mod">
          <ac:chgData name="Kevin Hernandez Lichtl" userId="1972ab5e-5eb3-44d7-8806-f0fa61fe4a33" providerId="ADAL" clId="{067F47C1-6860-40D2-939F-BCEC58D888E8}" dt="2024-02-27T11:11:31.340" v="685" actId="1076"/>
          <ac:spMkLst>
            <pc:docMk/>
            <pc:sldMk cId="578531248" sldId="528"/>
            <ac:spMk id="54" creationId="{D249F125-A867-B11E-6946-4DF7EF301FC4}"/>
          </ac:spMkLst>
        </pc:spChg>
        <pc:inkChg chg="mod ord">
          <ac:chgData name="Kevin Hernandez Lichtl" userId="1972ab5e-5eb3-44d7-8806-f0fa61fe4a33" providerId="ADAL" clId="{067F47C1-6860-40D2-939F-BCEC58D888E8}" dt="2024-02-27T11:11:31.340" v="685" actId="1076"/>
          <ac:inkMkLst>
            <pc:docMk/>
            <pc:sldMk cId="578531248" sldId="528"/>
            <ac:inkMk id="11" creationId="{2BF42455-DF6C-96F5-B42E-03CC1F8C11A7}"/>
          </ac:inkMkLst>
        </pc:inkChg>
        <pc:inkChg chg="mod ord">
          <ac:chgData name="Kevin Hernandez Lichtl" userId="1972ab5e-5eb3-44d7-8806-f0fa61fe4a33" providerId="ADAL" clId="{067F47C1-6860-40D2-939F-BCEC58D888E8}" dt="2024-02-27T11:11:31.340" v="685" actId="1076"/>
          <ac:inkMkLst>
            <pc:docMk/>
            <pc:sldMk cId="578531248" sldId="528"/>
            <ac:inkMk id="12" creationId="{A2E55B0A-EA2C-183D-C84D-35F726553500}"/>
          </ac:inkMkLst>
        </pc:inkChg>
        <pc:inkChg chg="mod ord">
          <ac:chgData name="Kevin Hernandez Lichtl" userId="1972ab5e-5eb3-44d7-8806-f0fa61fe4a33" providerId="ADAL" clId="{067F47C1-6860-40D2-939F-BCEC58D888E8}" dt="2024-02-27T11:11:31.340" v="685" actId="1076"/>
          <ac:inkMkLst>
            <pc:docMk/>
            <pc:sldMk cId="578531248" sldId="528"/>
            <ac:inkMk id="13" creationId="{530BFC67-E08E-EC2F-EFC1-A421A07EA9D5}"/>
          </ac:inkMkLst>
        </pc:inkChg>
        <pc:inkChg chg="mod ord">
          <ac:chgData name="Kevin Hernandez Lichtl" userId="1972ab5e-5eb3-44d7-8806-f0fa61fe4a33" providerId="ADAL" clId="{067F47C1-6860-40D2-939F-BCEC58D888E8}" dt="2024-02-27T11:11:31.340" v="685" actId="1076"/>
          <ac:inkMkLst>
            <pc:docMk/>
            <pc:sldMk cId="578531248" sldId="528"/>
            <ac:inkMk id="14" creationId="{8BAFA895-3D05-6E75-25EB-6678EFF10E2E}"/>
          </ac:inkMkLst>
        </pc:inkChg>
        <pc:inkChg chg="mod ord">
          <ac:chgData name="Kevin Hernandez Lichtl" userId="1972ab5e-5eb3-44d7-8806-f0fa61fe4a33" providerId="ADAL" clId="{067F47C1-6860-40D2-939F-BCEC58D888E8}" dt="2024-02-27T11:11:31.340" v="685" actId="1076"/>
          <ac:inkMkLst>
            <pc:docMk/>
            <pc:sldMk cId="578531248" sldId="528"/>
            <ac:inkMk id="15" creationId="{79068AEF-2F8A-98A5-A38D-B8B826E26649}"/>
          </ac:inkMkLst>
        </pc:inkChg>
        <pc:inkChg chg="mod ord">
          <ac:chgData name="Kevin Hernandez Lichtl" userId="1972ab5e-5eb3-44d7-8806-f0fa61fe4a33" providerId="ADAL" clId="{067F47C1-6860-40D2-939F-BCEC58D888E8}" dt="2024-02-27T11:11:31.340" v="685" actId="1076"/>
          <ac:inkMkLst>
            <pc:docMk/>
            <pc:sldMk cId="578531248" sldId="528"/>
            <ac:inkMk id="19" creationId="{314E8F35-D9E0-0D01-06AB-0E0DCA3445C5}"/>
          </ac:inkMkLst>
        </pc:inkChg>
        <pc:inkChg chg="mod ord">
          <ac:chgData name="Kevin Hernandez Lichtl" userId="1972ab5e-5eb3-44d7-8806-f0fa61fe4a33" providerId="ADAL" clId="{067F47C1-6860-40D2-939F-BCEC58D888E8}" dt="2024-02-27T11:11:49.771" v="693" actId="1076"/>
          <ac:inkMkLst>
            <pc:docMk/>
            <pc:sldMk cId="578531248" sldId="528"/>
            <ac:inkMk id="20" creationId="{5F8038CB-4124-1DF5-0775-05484B7E1308}"/>
          </ac:inkMkLst>
        </pc:inkChg>
        <pc:inkChg chg="del mod ord">
          <ac:chgData name="Kevin Hernandez Lichtl" userId="1972ab5e-5eb3-44d7-8806-f0fa61fe4a33" providerId="ADAL" clId="{067F47C1-6860-40D2-939F-BCEC58D888E8}" dt="2024-02-27T11:11:42.248" v="688" actId="478"/>
          <ac:inkMkLst>
            <pc:docMk/>
            <pc:sldMk cId="578531248" sldId="528"/>
            <ac:inkMk id="22" creationId="{D9A18901-D76B-CAE4-EFB7-569ECA2F3D7A}"/>
          </ac:inkMkLst>
        </pc:inkChg>
        <pc:inkChg chg="mod ord">
          <ac:chgData name="Kevin Hernandez Lichtl" userId="1972ab5e-5eb3-44d7-8806-f0fa61fe4a33" providerId="ADAL" clId="{067F47C1-6860-40D2-939F-BCEC58D888E8}" dt="2024-02-27T11:11:44.499" v="690" actId="1076"/>
          <ac:inkMkLst>
            <pc:docMk/>
            <pc:sldMk cId="578531248" sldId="528"/>
            <ac:inkMk id="24" creationId="{3D30CDF9-4DFF-38AA-72B1-35F02AC15FB4}"/>
          </ac:inkMkLst>
        </pc:inkChg>
        <pc:inkChg chg="mod ord">
          <ac:chgData name="Kevin Hernandez Lichtl" userId="1972ab5e-5eb3-44d7-8806-f0fa61fe4a33" providerId="ADAL" clId="{067F47C1-6860-40D2-939F-BCEC58D888E8}" dt="2024-02-27T11:11:39.902" v="687" actId="1076"/>
          <ac:inkMkLst>
            <pc:docMk/>
            <pc:sldMk cId="578531248" sldId="528"/>
            <ac:inkMk id="29" creationId="{84AA5A41-75DF-CA8E-AC2B-5EA7AB47B91B}"/>
          </ac:inkMkLst>
        </pc:inkChg>
        <pc:inkChg chg="del mod ord">
          <ac:chgData name="Kevin Hernandez Lichtl" userId="1972ab5e-5eb3-44d7-8806-f0fa61fe4a33" providerId="ADAL" clId="{067F47C1-6860-40D2-939F-BCEC58D888E8}" dt="2024-02-27T11:11:43.024" v="689" actId="478"/>
          <ac:inkMkLst>
            <pc:docMk/>
            <pc:sldMk cId="578531248" sldId="528"/>
            <ac:inkMk id="31" creationId="{C1FFABC6-83C6-EB0E-3580-0A22C87A94A3}"/>
          </ac:inkMkLst>
        </pc:inkChg>
        <pc:inkChg chg="mod ord">
          <ac:chgData name="Kevin Hernandez Lichtl" userId="1972ab5e-5eb3-44d7-8806-f0fa61fe4a33" providerId="ADAL" clId="{067F47C1-6860-40D2-939F-BCEC58D888E8}" dt="2024-02-27T11:11:37.557" v="686" actId="1076"/>
          <ac:inkMkLst>
            <pc:docMk/>
            <pc:sldMk cId="578531248" sldId="528"/>
            <ac:inkMk id="33" creationId="{0EF41EA6-D2CA-5694-E9C9-DDC74819E6B7}"/>
          </ac:inkMkLst>
        </pc:inkChg>
      </pc:sldChg>
      <pc:sldChg chg="modSp mod">
        <pc:chgData name="Kevin Hernandez Lichtl" userId="1972ab5e-5eb3-44d7-8806-f0fa61fe4a33" providerId="ADAL" clId="{067F47C1-6860-40D2-939F-BCEC58D888E8}" dt="2024-02-27T11:27:08.190" v="790" actId="732"/>
        <pc:sldMkLst>
          <pc:docMk/>
          <pc:sldMk cId="4062922280" sldId="531"/>
        </pc:sldMkLst>
        <pc:picChg chg="mod modCrop">
          <ac:chgData name="Kevin Hernandez Lichtl" userId="1972ab5e-5eb3-44d7-8806-f0fa61fe4a33" providerId="ADAL" clId="{067F47C1-6860-40D2-939F-BCEC58D888E8}" dt="2024-02-27T11:27:08.190" v="790" actId="732"/>
          <ac:picMkLst>
            <pc:docMk/>
            <pc:sldMk cId="4062922280" sldId="531"/>
            <ac:picMk id="7" creationId="{24B7EE2F-AAB5-3817-23F6-33A20BBAFC92}"/>
          </ac:picMkLst>
        </pc:picChg>
      </pc:sldChg>
      <pc:sldChg chg="delSp modSp mod">
        <pc:chgData name="Kevin Hernandez Lichtl" userId="1972ab5e-5eb3-44d7-8806-f0fa61fe4a33" providerId="ADAL" clId="{067F47C1-6860-40D2-939F-BCEC58D888E8}" dt="2024-02-27T11:19:39.305" v="749" actId="1076"/>
        <pc:sldMkLst>
          <pc:docMk/>
          <pc:sldMk cId="9012888" sldId="539"/>
        </pc:sldMkLst>
        <pc:spChg chg="mod">
          <ac:chgData name="Kevin Hernandez Lichtl" userId="1972ab5e-5eb3-44d7-8806-f0fa61fe4a33" providerId="ADAL" clId="{067F47C1-6860-40D2-939F-BCEC58D888E8}" dt="2024-02-27T11:19:39.305" v="749" actId="1076"/>
          <ac:spMkLst>
            <pc:docMk/>
            <pc:sldMk cId="9012888" sldId="539"/>
            <ac:spMk id="69" creationId="{EE38925E-C8F3-DE7B-82EE-F011474FBF89}"/>
          </ac:spMkLst>
        </pc:spChg>
        <pc:spChg chg="mod">
          <ac:chgData name="Kevin Hernandez Lichtl" userId="1972ab5e-5eb3-44d7-8806-f0fa61fe4a33" providerId="ADAL" clId="{067F47C1-6860-40D2-939F-BCEC58D888E8}" dt="2024-02-27T11:19:28.654" v="745" actId="1076"/>
          <ac:spMkLst>
            <pc:docMk/>
            <pc:sldMk cId="9012888" sldId="539"/>
            <ac:spMk id="73" creationId="{3FD9C275-885F-4147-6136-E23CFA6360CE}"/>
          </ac:spMkLst>
        </pc:spChg>
        <pc:spChg chg="del">
          <ac:chgData name="Kevin Hernandez Lichtl" userId="1972ab5e-5eb3-44d7-8806-f0fa61fe4a33" providerId="ADAL" clId="{067F47C1-6860-40D2-939F-BCEC58D888E8}" dt="2024-02-27T11:12:13.055" v="694" actId="478"/>
          <ac:spMkLst>
            <pc:docMk/>
            <pc:sldMk cId="9012888" sldId="539"/>
            <ac:spMk id="74" creationId="{0DA9820B-F60F-7378-95D8-380911DD73E1}"/>
          </ac:spMkLst>
        </pc:spChg>
        <pc:spChg chg="mod">
          <ac:chgData name="Kevin Hernandez Lichtl" userId="1972ab5e-5eb3-44d7-8806-f0fa61fe4a33" providerId="ADAL" clId="{067F47C1-6860-40D2-939F-BCEC58D888E8}" dt="2024-02-27T11:19:28.654" v="745" actId="1076"/>
          <ac:spMkLst>
            <pc:docMk/>
            <pc:sldMk cId="9012888" sldId="539"/>
            <ac:spMk id="75" creationId="{8D88B05F-C019-D07E-55B9-AB1910202B30}"/>
          </ac:spMkLst>
        </pc:spChg>
        <pc:grpChg chg="mod">
          <ac:chgData name="Kevin Hernandez Lichtl" userId="1972ab5e-5eb3-44d7-8806-f0fa61fe4a33" providerId="ADAL" clId="{067F47C1-6860-40D2-939F-BCEC58D888E8}" dt="2024-02-27T11:19:28.654" v="745" actId="1076"/>
          <ac:grpSpMkLst>
            <pc:docMk/>
            <pc:sldMk cId="9012888" sldId="539"/>
            <ac:grpSpMk id="83" creationId="{9364A028-51D2-DFDF-7757-531181D39609}"/>
          </ac:grpSpMkLst>
        </pc:grpChg>
        <pc:grpChg chg="mod">
          <ac:chgData name="Kevin Hernandez Lichtl" userId="1972ab5e-5eb3-44d7-8806-f0fa61fe4a33" providerId="ADAL" clId="{067F47C1-6860-40D2-939F-BCEC58D888E8}" dt="2024-02-27T11:19:28.654" v="745" actId="1076"/>
          <ac:grpSpMkLst>
            <pc:docMk/>
            <pc:sldMk cId="9012888" sldId="539"/>
            <ac:grpSpMk id="92" creationId="{8B264619-D879-769E-D3D2-4B2BC95E254D}"/>
          </ac:grpSpMkLst>
        </pc:grpChg>
        <pc:cxnChg chg="mod">
          <ac:chgData name="Kevin Hernandez Lichtl" userId="1972ab5e-5eb3-44d7-8806-f0fa61fe4a33" providerId="ADAL" clId="{067F47C1-6860-40D2-939F-BCEC58D888E8}" dt="2024-02-27T11:19:28.654" v="745" actId="1076"/>
          <ac:cxnSpMkLst>
            <pc:docMk/>
            <pc:sldMk cId="9012888" sldId="539"/>
            <ac:cxnSpMk id="141" creationId="{D9B97A2A-8DF7-0A17-705A-3E412961B496}"/>
          </ac:cxnSpMkLst>
        </pc:cxnChg>
        <pc:cxnChg chg="mod">
          <ac:chgData name="Kevin Hernandez Lichtl" userId="1972ab5e-5eb3-44d7-8806-f0fa61fe4a33" providerId="ADAL" clId="{067F47C1-6860-40D2-939F-BCEC58D888E8}" dt="2024-02-27T11:19:28.654" v="745" actId="1076"/>
          <ac:cxnSpMkLst>
            <pc:docMk/>
            <pc:sldMk cId="9012888" sldId="539"/>
            <ac:cxnSpMk id="142" creationId="{D9292390-19D4-4160-826C-BF0775921E38}"/>
          </ac:cxnSpMkLst>
        </pc:cxnChg>
      </pc:sldChg>
      <pc:sldChg chg="delSp modSp mod">
        <pc:chgData name="Kevin Hernandez Lichtl" userId="1972ab5e-5eb3-44d7-8806-f0fa61fe4a33" providerId="ADAL" clId="{067F47C1-6860-40D2-939F-BCEC58D888E8}" dt="2024-02-27T11:23:53.098" v="786" actId="14100"/>
        <pc:sldMkLst>
          <pc:docMk/>
          <pc:sldMk cId="3939051660" sldId="540"/>
        </pc:sldMkLst>
        <pc:spChg chg="mod">
          <ac:chgData name="Kevin Hernandez Lichtl" userId="1972ab5e-5eb3-44d7-8806-f0fa61fe4a33" providerId="ADAL" clId="{067F47C1-6860-40D2-939F-BCEC58D888E8}" dt="2024-02-27T11:15:09.320" v="720" actId="1076"/>
          <ac:spMkLst>
            <pc:docMk/>
            <pc:sldMk cId="3939051660" sldId="540"/>
            <ac:spMk id="46" creationId="{3813EC7E-480D-458D-8436-0C3C5B146232}"/>
          </ac:spMkLst>
        </pc:spChg>
        <pc:spChg chg="mod">
          <ac:chgData name="Kevin Hernandez Lichtl" userId="1972ab5e-5eb3-44d7-8806-f0fa61fe4a33" providerId="ADAL" clId="{067F47C1-6860-40D2-939F-BCEC58D888E8}" dt="2024-02-27T11:14:03.320" v="711" actId="14100"/>
          <ac:spMkLst>
            <pc:docMk/>
            <pc:sldMk cId="3939051660" sldId="540"/>
            <ac:spMk id="48" creationId="{E10C1A06-9D1A-4EEC-8B00-E2B15ED478B2}"/>
          </ac:spMkLst>
        </pc:spChg>
        <pc:spChg chg="mod">
          <ac:chgData name="Kevin Hernandez Lichtl" userId="1972ab5e-5eb3-44d7-8806-f0fa61fe4a33" providerId="ADAL" clId="{067F47C1-6860-40D2-939F-BCEC58D888E8}" dt="2024-02-27T11:15:17.934" v="721" actId="1076"/>
          <ac:spMkLst>
            <pc:docMk/>
            <pc:sldMk cId="3939051660" sldId="540"/>
            <ac:spMk id="53" creationId="{359C1E6D-9C73-4570-8329-149CECF61DFB}"/>
          </ac:spMkLst>
        </pc:spChg>
        <pc:spChg chg="del">
          <ac:chgData name="Kevin Hernandez Lichtl" userId="1972ab5e-5eb3-44d7-8806-f0fa61fe4a33" providerId="ADAL" clId="{067F47C1-6860-40D2-939F-BCEC58D888E8}" dt="2024-02-27T11:13:56.837" v="709" actId="478"/>
          <ac:spMkLst>
            <pc:docMk/>
            <pc:sldMk cId="3939051660" sldId="540"/>
            <ac:spMk id="54" creationId="{4FE9A309-1148-4CF4-8712-943EDD753316}"/>
          </ac:spMkLst>
        </pc:spChg>
        <pc:spChg chg="mod">
          <ac:chgData name="Kevin Hernandez Lichtl" userId="1972ab5e-5eb3-44d7-8806-f0fa61fe4a33" providerId="ADAL" clId="{067F47C1-6860-40D2-939F-BCEC58D888E8}" dt="2024-02-27T11:15:17.934" v="721" actId="1076"/>
          <ac:spMkLst>
            <pc:docMk/>
            <pc:sldMk cId="3939051660" sldId="540"/>
            <ac:spMk id="55" creationId="{D27D3C84-B07C-4BBD-8D1C-4079B1218CEB}"/>
          </ac:spMkLst>
        </pc:spChg>
        <pc:spChg chg="mod">
          <ac:chgData name="Kevin Hernandez Lichtl" userId="1972ab5e-5eb3-44d7-8806-f0fa61fe4a33" providerId="ADAL" clId="{067F47C1-6860-40D2-939F-BCEC58D888E8}" dt="2024-02-27T11:14:56.385" v="718" actId="1076"/>
          <ac:spMkLst>
            <pc:docMk/>
            <pc:sldMk cId="3939051660" sldId="540"/>
            <ac:spMk id="69" creationId="{EE38925E-C8F3-DE7B-82EE-F011474FBF89}"/>
          </ac:spMkLst>
        </pc:spChg>
        <pc:spChg chg="mod">
          <ac:chgData name="Kevin Hernandez Lichtl" userId="1972ab5e-5eb3-44d7-8806-f0fa61fe4a33" providerId="ADAL" clId="{067F47C1-6860-40D2-939F-BCEC58D888E8}" dt="2024-02-27T11:14:24.024" v="715" actId="1076"/>
          <ac:spMkLst>
            <pc:docMk/>
            <pc:sldMk cId="3939051660" sldId="540"/>
            <ac:spMk id="73" creationId="{3FD9C275-885F-4147-6136-E23CFA6360CE}"/>
          </ac:spMkLst>
        </pc:spChg>
        <pc:spChg chg="del">
          <ac:chgData name="Kevin Hernandez Lichtl" userId="1972ab5e-5eb3-44d7-8806-f0fa61fe4a33" providerId="ADAL" clId="{067F47C1-6860-40D2-939F-BCEC58D888E8}" dt="2024-02-27T11:13:54.920" v="708" actId="478"/>
          <ac:spMkLst>
            <pc:docMk/>
            <pc:sldMk cId="3939051660" sldId="540"/>
            <ac:spMk id="74" creationId="{0DA9820B-F60F-7378-95D8-380911DD73E1}"/>
          </ac:spMkLst>
        </pc:spChg>
        <pc:spChg chg="mod">
          <ac:chgData name="Kevin Hernandez Lichtl" userId="1972ab5e-5eb3-44d7-8806-f0fa61fe4a33" providerId="ADAL" clId="{067F47C1-6860-40D2-939F-BCEC58D888E8}" dt="2024-02-27T11:14:24.024" v="715" actId="1076"/>
          <ac:spMkLst>
            <pc:docMk/>
            <pc:sldMk cId="3939051660" sldId="540"/>
            <ac:spMk id="75" creationId="{8D88B05F-C019-D07E-55B9-AB1910202B30}"/>
          </ac:spMkLst>
        </pc:spChg>
        <pc:grpChg chg="mod">
          <ac:chgData name="Kevin Hernandez Lichtl" userId="1972ab5e-5eb3-44d7-8806-f0fa61fe4a33" providerId="ADAL" clId="{067F47C1-6860-40D2-939F-BCEC58D888E8}" dt="2024-02-27T11:15:17.934" v="721" actId="1076"/>
          <ac:grpSpMkLst>
            <pc:docMk/>
            <pc:sldMk cId="3939051660" sldId="540"/>
            <ac:grpSpMk id="61" creationId="{E4A78309-3FF7-43AD-B398-CE1E0D9A7CA6}"/>
          </ac:grpSpMkLst>
        </pc:grpChg>
        <pc:grpChg chg="mod">
          <ac:chgData name="Kevin Hernandez Lichtl" userId="1972ab5e-5eb3-44d7-8806-f0fa61fe4a33" providerId="ADAL" clId="{067F47C1-6860-40D2-939F-BCEC58D888E8}" dt="2024-02-27T11:15:17.934" v="721" actId="1076"/>
          <ac:grpSpMkLst>
            <pc:docMk/>
            <pc:sldMk cId="3939051660" sldId="540"/>
            <ac:grpSpMk id="65" creationId="{202C46F5-BEC3-4A4A-AB5C-63E0BBD9935A}"/>
          </ac:grpSpMkLst>
        </pc:grpChg>
        <pc:grpChg chg="mod">
          <ac:chgData name="Kevin Hernandez Lichtl" userId="1972ab5e-5eb3-44d7-8806-f0fa61fe4a33" providerId="ADAL" clId="{067F47C1-6860-40D2-939F-BCEC58D888E8}" dt="2024-02-27T11:14:24.024" v="715" actId="1076"/>
          <ac:grpSpMkLst>
            <pc:docMk/>
            <pc:sldMk cId="3939051660" sldId="540"/>
            <ac:grpSpMk id="83" creationId="{9364A028-51D2-DFDF-7757-531181D39609}"/>
          </ac:grpSpMkLst>
        </pc:grpChg>
        <pc:grpChg chg="mod">
          <ac:chgData name="Kevin Hernandez Lichtl" userId="1972ab5e-5eb3-44d7-8806-f0fa61fe4a33" providerId="ADAL" clId="{067F47C1-6860-40D2-939F-BCEC58D888E8}" dt="2024-02-27T11:14:24.024" v="715" actId="1076"/>
          <ac:grpSpMkLst>
            <pc:docMk/>
            <pc:sldMk cId="3939051660" sldId="540"/>
            <ac:grpSpMk id="92" creationId="{8B264619-D879-769E-D3D2-4B2BC95E254D}"/>
          </ac:grpSpMkLst>
        </pc:grpChg>
        <pc:cxnChg chg="mod">
          <ac:chgData name="Kevin Hernandez Lichtl" userId="1972ab5e-5eb3-44d7-8806-f0fa61fe4a33" providerId="ADAL" clId="{067F47C1-6860-40D2-939F-BCEC58D888E8}" dt="2024-02-27T11:15:17.934" v="721" actId="1076"/>
          <ac:cxnSpMkLst>
            <pc:docMk/>
            <pc:sldMk cId="3939051660" sldId="540"/>
            <ac:cxnSpMk id="56" creationId="{7D5A24F3-722A-45FF-BE48-D83C8F53A671}"/>
          </ac:cxnSpMkLst>
        </pc:cxnChg>
        <pc:cxnChg chg="mod ord">
          <ac:chgData name="Kevin Hernandez Lichtl" userId="1972ab5e-5eb3-44d7-8806-f0fa61fe4a33" providerId="ADAL" clId="{067F47C1-6860-40D2-939F-BCEC58D888E8}" dt="2024-02-27T11:23:53.098" v="786" actId="14100"/>
          <ac:cxnSpMkLst>
            <pc:docMk/>
            <pc:sldMk cId="3939051660" sldId="540"/>
            <ac:cxnSpMk id="58" creationId="{3F977FF1-5377-4DAB-AB7E-9747C9AECD0D}"/>
          </ac:cxnSpMkLst>
        </pc:cxnChg>
        <pc:cxnChg chg="mod">
          <ac:chgData name="Kevin Hernandez Lichtl" userId="1972ab5e-5eb3-44d7-8806-f0fa61fe4a33" providerId="ADAL" clId="{067F47C1-6860-40D2-939F-BCEC58D888E8}" dt="2024-02-27T11:14:42.427" v="717" actId="14100"/>
          <ac:cxnSpMkLst>
            <pc:docMk/>
            <pc:sldMk cId="3939051660" sldId="540"/>
            <ac:cxnSpMk id="86" creationId="{E1DA408F-7C58-FD39-400D-086799A70948}"/>
          </ac:cxnSpMkLst>
        </pc:cxnChg>
        <pc:cxnChg chg="mod">
          <ac:chgData name="Kevin Hernandez Lichtl" userId="1972ab5e-5eb3-44d7-8806-f0fa61fe4a33" providerId="ADAL" clId="{067F47C1-6860-40D2-939F-BCEC58D888E8}" dt="2024-02-27T11:14:32.920" v="716" actId="14100"/>
          <ac:cxnSpMkLst>
            <pc:docMk/>
            <pc:sldMk cId="3939051660" sldId="540"/>
            <ac:cxnSpMk id="103" creationId="{EA9E6F35-779C-7C85-C99B-71C6D6C0F7B5}"/>
          </ac:cxnSpMkLst>
        </pc:cxnChg>
        <pc:cxnChg chg="mod">
          <ac:chgData name="Kevin Hernandez Lichtl" userId="1972ab5e-5eb3-44d7-8806-f0fa61fe4a33" providerId="ADAL" clId="{067F47C1-6860-40D2-939F-BCEC58D888E8}" dt="2024-02-27T11:14:24.024" v="715" actId="1076"/>
          <ac:cxnSpMkLst>
            <pc:docMk/>
            <pc:sldMk cId="3939051660" sldId="540"/>
            <ac:cxnSpMk id="104" creationId="{5E2B2E46-DC86-1893-7496-479C08A2BB85}"/>
          </ac:cxnSpMkLst>
        </pc:cxnChg>
        <pc:cxnChg chg="mod">
          <ac:chgData name="Kevin Hernandez Lichtl" userId="1972ab5e-5eb3-44d7-8806-f0fa61fe4a33" providerId="ADAL" clId="{067F47C1-6860-40D2-939F-BCEC58D888E8}" dt="2024-02-27T11:14:24.024" v="715" actId="1076"/>
          <ac:cxnSpMkLst>
            <pc:docMk/>
            <pc:sldMk cId="3939051660" sldId="540"/>
            <ac:cxnSpMk id="114" creationId="{CC7A5E49-E762-A578-7C67-9C9916BB25FC}"/>
          </ac:cxnSpMkLst>
        </pc:cxnChg>
        <pc:cxnChg chg="mod">
          <ac:chgData name="Kevin Hernandez Lichtl" userId="1972ab5e-5eb3-44d7-8806-f0fa61fe4a33" providerId="ADAL" clId="{067F47C1-6860-40D2-939F-BCEC58D888E8}" dt="2024-02-27T11:14:24.024" v="715" actId="1076"/>
          <ac:cxnSpMkLst>
            <pc:docMk/>
            <pc:sldMk cId="3939051660" sldId="540"/>
            <ac:cxnSpMk id="141" creationId="{D9B97A2A-8DF7-0A17-705A-3E412961B496}"/>
          </ac:cxnSpMkLst>
        </pc:cxnChg>
        <pc:cxnChg chg="mod">
          <ac:chgData name="Kevin Hernandez Lichtl" userId="1972ab5e-5eb3-44d7-8806-f0fa61fe4a33" providerId="ADAL" clId="{067F47C1-6860-40D2-939F-BCEC58D888E8}" dt="2024-02-27T11:14:24.024" v="715" actId="1076"/>
          <ac:cxnSpMkLst>
            <pc:docMk/>
            <pc:sldMk cId="3939051660" sldId="540"/>
            <ac:cxnSpMk id="142" creationId="{D9292390-19D4-4160-826C-BF0775921E38}"/>
          </ac:cxnSpMkLst>
        </pc:cxnChg>
      </pc:sldChg>
      <pc:sldChg chg="addSp delSp modSp mod ord">
        <pc:chgData name="Kevin Hernandez Lichtl" userId="1972ab5e-5eb3-44d7-8806-f0fa61fe4a33" providerId="ADAL" clId="{067F47C1-6860-40D2-939F-BCEC58D888E8}" dt="2024-02-27T12:21:34.879" v="833" actId="20577"/>
        <pc:sldMkLst>
          <pc:docMk/>
          <pc:sldMk cId="1821373743" sldId="542"/>
        </pc:sldMkLst>
        <pc:spChg chg="mod">
          <ac:chgData name="Kevin Hernandez Lichtl" userId="1972ab5e-5eb3-44d7-8806-f0fa61fe4a33" providerId="ADAL" clId="{067F47C1-6860-40D2-939F-BCEC58D888E8}" dt="2024-02-27T12:21:34.879" v="833" actId="20577"/>
          <ac:spMkLst>
            <pc:docMk/>
            <pc:sldMk cId="1821373743" sldId="542"/>
            <ac:spMk id="2" creationId="{E3016BE8-CF8C-FB3A-813E-DFEF5BB0EB6B}"/>
          </ac:spMkLst>
        </pc:spChg>
        <pc:spChg chg="add mod">
          <ac:chgData name="Kevin Hernandez Lichtl" userId="1972ab5e-5eb3-44d7-8806-f0fa61fe4a33" providerId="ADAL" clId="{067F47C1-6860-40D2-939F-BCEC58D888E8}" dt="2024-02-27T10:38:03.525" v="195" actId="1076"/>
          <ac:spMkLst>
            <pc:docMk/>
            <pc:sldMk cId="1821373743" sldId="542"/>
            <ac:spMk id="4" creationId="{14404333-617D-F3D7-919E-72C8D38282D2}"/>
          </ac:spMkLst>
        </pc:spChg>
        <pc:spChg chg="add mod">
          <ac:chgData name="Kevin Hernandez Lichtl" userId="1972ab5e-5eb3-44d7-8806-f0fa61fe4a33" providerId="ADAL" clId="{067F47C1-6860-40D2-939F-BCEC58D888E8}" dt="2024-02-27T10:38:03.525" v="195" actId="1076"/>
          <ac:spMkLst>
            <pc:docMk/>
            <pc:sldMk cId="1821373743" sldId="542"/>
            <ac:spMk id="7" creationId="{206FBE3F-EF3E-52A7-4BDF-A3952416AA7C}"/>
          </ac:spMkLst>
        </pc:spChg>
        <pc:spChg chg="add del mod">
          <ac:chgData name="Kevin Hernandez Lichtl" userId="1972ab5e-5eb3-44d7-8806-f0fa61fe4a33" providerId="ADAL" clId="{067F47C1-6860-40D2-939F-BCEC58D888E8}" dt="2024-02-27T10:34:04.046" v="72" actId="478"/>
          <ac:spMkLst>
            <pc:docMk/>
            <pc:sldMk cId="1821373743" sldId="542"/>
            <ac:spMk id="8" creationId="{D08FF1B6-E7F2-D1BC-6FC7-2DCC8704FECD}"/>
          </ac:spMkLst>
        </pc:spChg>
        <pc:spChg chg="add mod">
          <ac:chgData name="Kevin Hernandez Lichtl" userId="1972ab5e-5eb3-44d7-8806-f0fa61fe4a33" providerId="ADAL" clId="{067F47C1-6860-40D2-939F-BCEC58D888E8}" dt="2024-02-27T10:38:03.525" v="195" actId="1076"/>
          <ac:spMkLst>
            <pc:docMk/>
            <pc:sldMk cId="1821373743" sldId="542"/>
            <ac:spMk id="9" creationId="{B5DE0348-1370-9364-639A-4D1E1FFAEF9A}"/>
          </ac:spMkLst>
        </pc:spChg>
        <pc:spChg chg="add del mod">
          <ac:chgData name="Kevin Hernandez Lichtl" userId="1972ab5e-5eb3-44d7-8806-f0fa61fe4a33" providerId="ADAL" clId="{067F47C1-6860-40D2-939F-BCEC58D888E8}" dt="2024-02-27T10:34:04.046" v="72" actId="478"/>
          <ac:spMkLst>
            <pc:docMk/>
            <pc:sldMk cId="1821373743" sldId="542"/>
            <ac:spMk id="10" creationId="{ACC5238F-399B-43EB-B7B8-78BE246CDC9F}"/>
          </ac:spMkLst>
        </pc:spChg>
        <pc:spChg chg="add del mod">
          <ac:chgData name="Kevin Hernandez Lichtl" userId="1972ab5e-5eb3-44d7-8806-f0fa61fe4a33" providerId="ADAL" clId="{067F47C1-6860-40D2-939F-BCEC58D888E8}" dt="2024-02-27T10:34:04.046" v="72" actId="478"/>
          <ac:spMkLst>
            <pc:docMk/>
            <pc:sldMk cId="1821373743" sldId="542"/>
            <ac:spMk id="11" creationId="{05535BCF-07A4-3888-1ED7-30841FECC7A1}"/>
          </ac:spMkLst>
        </pc:spChg>
        <pc:spChg chg="add del mod">
          <ac:chgData name="Kevin Hernandez Lichtl" userId="1972ab5e-5eb3-44d7-8806-f0fa61fe4a33" providerId="ADAL" clId="{067F47C1-6860-40D2-939F-BCEC58D888E8}" dt="2024-02-27T10:34:04.046" v="72" actId="478"/>
          <ac:spMkLst>
            <pc:docMk/>
            <pc:sldMk cId="1821373743" sldId="542"/>
            <ac:spMk id="12" creationId="{7BBEB1E7-78A6-9062-0F45-D5639E1373A8}"/>
          </ac:spMkLst>
        </pc:spChg>
        <pc:spChg chg="add del mod">
          <ac:chgData name="Kevin Hernandez Lichtl" userId="1972ab5e-5eb3-44d7-8806-f0fa61fe4a33" providerId="ADAL" clId="{067F47C1-6860-40D2-939F-BCEC58D888E8}" dt="2024-02-27T10:34:04.046" v="72" actId="478"/>
          <ac:spMkLst>
            <pc:docMk/>
            <pc:sldMk cId="1821373743" sldId="542"/>
            <ac:spMk id="13" creationId="{48EC0165-7818-9268-C4C8-995C6221701E}"/>
          </ac:spMkLst>
        </pc:spChg>
        <pc:spChg chg="add del mod">
          <ac:chgData name="Kevin Hernandez Lichtl" userId="1972ab5e-5eb3-44d7-8806-f0fa61fe4a33" providerId="ADAL" clId="{067F47C1-6860-40D2-939F-BCEC58D888E8}" dt="2024-02-27T10:34:04.046" v="72" actId="478"/>
          <ac:spMkLst>
            <pc:docMk/>
            <pc:sldMk cId="1821373743" sldId="542"/>
            <ac:spMk id="14" creationId="{46B6AFA1-A3D8-C9FA-9145-4DCFF8A21F39}"/>
          </ac:spMkLst>
        </pc:spChg>
        <pc:spChg chg="add del mod">
          <ac:chgData name="Kevin Hernandez Lichtl" userId="1972ab5e-5eb3-44d7-8806-f0fa61fe4a33" providerId="ADAL" clId="{067F47C1-6860-40D2-939F-BCEC58D888E8}" dt="2024-02-27T10:34:04.046" v="72" actId="478"/>
          <ac:spMkLst>
            <pc:docMk/>
            <pc:sldMk cId="1821373743" sldId="542"/>
            <ac:spMk id="15" creationId="{0FA31363-BB99-37DE-3B69-7ACB541990A9}"/>
          </ac:spMkLst>
        </pc:spChg>
        <pc:spChg chg="add del mod">
          <ac:chgData name="Kevin Hernandez Lichtl" userId="1972ab5e-5eb3-44d7-8806-f0fa61fe4a33" providerId="ADAL" clId="{067F47C1-6860-40D2-939F-BCEC58D888E8}" dt="2024-02-27T10:34:04.046" v="72" actId="478"/>
          <ac:spMkLst>
            <pc:docMk/>
            <pc:sldMk cId="1821373743" sldId="542"/>
            <ac:spMk id="16" creationId="{E243B28B-5A57-D6D6-59B4-32B7CD7BCE33}"/>
          </ac:spMkLst>
        </pc:spChg>
        <pc:spChg chg="add del mod">
          <ac:chgData name="Kevin Hernandez Lichtl" userId="1972ab5e-5eb3-44d7-8806-f0fa61fe4a33" providerId="ADAL" clId="{067F47C1-6860-40D2-939F-BCEC58D888E8}" dt="2024-02-27T10:34:04.046" v="72" actId="478"/>
          <ac:spMkLst>
            <pc:docMk/>
            <pc:sldMk cId="1821373743" sldId="542"/>
            <ac:spMk id="17" creationId="{C90EB985-3FE8-4070-950F-5C64AABDDB40}"/>
          </ac:spMkLst>
        </pc:spChg>
        <pc:spChg chg="add del mod">
          <ac:chgData name="Kevin Hernandez Lichtl" userId="1972ab5e-5eb3-44d7-8806-f0fa61fe4a33" providerId="ADAL" clId="{067F47C1-6860-40D2-939F-BCEC58D888E8}" dt="2024-02-27T10:34:04.046" v="72" actId="478"/>
          <ac:spMkLst>
            <pc:docMk/>
            <pc:sldMk cId="1821373743" sldId="542"/>
            <ac:spMk id="19" creationId="{FD953424-CA61-22C2-A9EE-DBDC7EB11973}"/>
          </ac:spMkLst>
        </pc:spChg>
        <pc:spChg chg="add del mod">
          <ac:chgData name="Kevin Hernandez Lichtl" userId="1972ab5e-5eb3-44d7-8806-f0fa61fe4a33" providerId="ADAL" clId="{067F47C1-6860-40D2-939F-BCEC58D888E8}" dt="2024-02-27T10:38:08.343" v="196" actId="478"/>
          <ac:spMkLst>
            <pc:docMk/>
            <pc:sldMk cId="1821373743" sldId="542"/>
            <ac:spMk id="20" creationId="{88F3A714-8ECB-AD61-43D2-9FFB3BEC2C62}"/>
          </ac:spMkLst>
        </pc:spChg>
        <pc:spChg chg="add del mod">
          <ac:chgData name="Kevin Hernandez Lichtl" userId="1972ab5e-5eb3-44d7-8806-f0fa61fe4a33" providerId="ADAL" clId="{067F47C1-6860-40D2-939F-BCEC58D888E8}" dt="2024-02-27T10:36:48.467" v="146" actId="478"/>
          <ac:spMkLst>
            <pc:docMk/>
            <pc:sldMk cId="1821373743" sldId="542"/>
            <ac:spMk id="21" creationId="{5AFB61E4-0295-B40E-A444-3ADA483386CB}"/>
          </ac:spMkLst>
        </pc:spChg>
        <pc:spChg chg="add del mod">
          <ac:chgData name="Kevin Hernandez Lichtl" userId="1972ab5e-5eb3-44d7-8806-f0fa61fe4a33" providerId="ADAL" clId="{067F47C1-6860-40D2-939F-BCEC58D888E8}" dt="2024-02-27T10:36:50.321" v="148" actId="478"/>
          <ac:spMkLst>
            <pc:docMk/>
            <pc:sldMk cId="1821373743" sldId="542"/>
            <ac:spMk id="22" creationId="{734FE6DC-31E5-485F-90F9-6AE6A07B4E7F}"/>
          </ac:spMkLst>
        </pc:spChg>
        <pc:spChg chg="add del mod">
          <ac:chgData name="Kevin Hernandez Lichtl" userId="1972ab5e-5eb3-44d7-8806-f0fa61fe4a33" providerId="ADAL" clId="{067F47C1-6860-40D2-939F-BCEC58D888E8}" dt="2024-02-27T10:36:47.445" v="145" actId="478"/>
          <ac:spMkLst>
            <pc:docMk/>
            <pc:sldMk cId="1821373743" sldId="542"/>
            <ac:spMk id="23" creationId="{2DAADDE8-DA72-1ED1-EC14-8F3E1300D833}"/>
          </ac:spMkLst>
        </pc:spChg>
        <pc:spChg chg="add mod">
          <ac:chgData name="Kevin Hernandez Lichtl" userId="1972ab5e-5eb3-44d7-8806-f0fa61fe4a33" providerId="ADAL" clId="{067F47C1-6860-40D2-939F-BCEC58D888E8}" dt="2024-02-27T10:38:03.525" v="195" actId="1076"/>
          <ac:spMkLst>
            <pc:docMk/>
            <pc:sldMk cId="1821373743" sldId="542"/>
            <ac:spMk id="24" creationId="{AE726CEC-A1DF-4412-DBB8-F04131EE79B9}"/>
          </ac:spMkLst>
        </pc:spChg>
        <pc:spChg chg="add mod">
          <ac:chgData name="Kevin Hernandez Lichtl" userId="1972ab5e-5eb3-44d7-8806-f0fa61fe4a33" providerId="ADAL" clId="{067F47C1-6860-40D2-939F-BCEC58D888E8}" dt="2024-02-27T10:38:03.525" v="195" actId="1076"/>
          <ac:spMkLst>
            <pc:docMk/>
            <pc:sldMk cId="1821373743" sldId="542"/>
            <ac:spMk id="25" creationId="{1DAE50E1-CF65-5F89-662B-AB409564DD74}"/>
          </ac:spMkLst>
        </pc:spChg>
        <pc:spChg chg="add mod">
          <ac:chgData name="Kevin Hernandez Lichtl" userId="1972ab5e-5eb3-44d7-8806-f0fa61fe4a33" providerId="ADAL" clId="{067F47C1-6860-40D2-939F-BCEC58D888E8}" dt="2024-02-27T10:38:03.525" v="195" actId="1076"/>
          <ac:spMkLst>
            <pc:docMk/>
            <pc:sldMk cId="1821373743" sldId="542"/>
            <ac:spMk id="26" creationId="{E1036838-AD6A-1C82-788D-E0203599855F}"/>
          </ac:spMkLst>
        </pc:spChg>
        <pc:spChg chg="add mod">
          <ac:chgData name="Kevin Hernandez Lichtl" userId="1972ab5e-5eb3-44d7-8806-f0fa61fe4a33" providerId="ADAL" clId="{067F47C1-6860-40D2-939F-BCEC58D888E8}" dt="2024-02-27T10:38:03.525" v="195" actId="1076"/>
          <ac:spMkLst>
            <pc:docMk/>
            <pc:sldMk cId="1821373743" sldId="542"/>
            <ac:spMk id="27" creationId="{81FBD58D-6CA4-4363-3DFE-522D91B1DA55}"/>
          </ac:spMkLst>
        </pc:spChg>
        <pc:spChg chg="add mod">
          <ac:chgData name="Kevin Hernandez Lichtl" userId="1972ab5e-5eb3-44d7-8806-f0fa61fe4a33" providerId="ADAL" clId="{067F47C1-6860-40D2-939F-BCEC58D888E8}" dt="2024-02-27T10:38:03.525" v="195" actId="1076"/>
          <ac:spMkLst>
            <pc:docMk/>
            <pc:sldMk cId="1821373743" sldId="542"/>
            <ac:spMk id="28" creationId="{93C3EAB0-0C15-2CE4-889C-CF872E797CCC}"/>
          </ac:spMkLst>
        </pc:spChg>
        <pc:spChg chg="add mod">
          <ac:chgData name="Kevin Hernandez Lichtl" userId="1972ab5e-5eb3-44d7-8806-f0fa61fe4a33" providerId="ADAL" clId="{067F47C1-6860-40D2-939F-BCEC58D888E8}" dt="2024-02-27T10:38:03.525" v="195" actId="1076"/>
          <ac:spMkLst>
            <pc:docMk/>
            <pc:sldMk cId="1821373743" sldId="542"/>
            <ac:spMk id="29" creationId="{CFE5AD34-7895-C2CD-8AE4-8CE4DD23CAF8}"/>
          </ac:spMkLst>
        </pc:spChg>
        <pc:picChg chg="mod modCrop">
          <ac:chgData name="Kevin Hernandez Lichtl" userId="1972ab5e-5eb3-44d7-8806-f0fa61fe4a33" providerId="ADAL" clId="{067F47C1-6860-40D2-939F-BCEC58D888E8}" dt="2024-02-27T10:38:49.627" v="198" actId="1582"/>
          <ac:picMkLst>
            <pc:docMk/>
            <pc:sldMk cId="1821373743" sldId="542"/>
            <ac:picMk id="3" creationId="{8836CDA1-75FB-74D6-D543-F5739B40CE15}"/>
          </ac:picMkLst>
        </pc:picChg>
      </pc:sldChg>
      <pc:sldChg chg="del">
        <pc:chgData name="Kevin Hernandez Lichtl" userId="1972ab5e-5eb3-44d7-8806-f0fa61fe4a33" providerId="ADAL" clId="{067F47C1-6860-40D2-939F-BCEC58D888E8}" dt="2024-02-27T10:40:08.484" v="201" actId="47"/>
        <pc:sldMkLst>
          <pc:docMk/>
          <pc:sldMk cId="627936027" sldId="543"/>
        </pc:sldMkLst>
      </pc:sldChg>
      <pc:sldChg chg="del">
        <pc:chgData name="Kevin Hernandez Lichtl" userId="1972ab5e-5eb3-44d7-8806-f0fa61fe4a33" providerId="ADAL" clId="{067F47C1-6860-40D2-939F-BCEC58D888E8}" dt="2024-02-27T10:40:11.203" v="202" actId="47"/>
        <pc:sldMkLst>
          <pc:docMk/>
          <pc:sldMk cId="3267939546" sldId="544"/>
        </pc:sldMkLst>
      </pc:sldChg>
      <pc:sldChg chg="del">
        <pc:chgData name="Kevin Hernandez Lichtl" userId="1972ab5e-5eb3-44d7-8806-f0fa61fe4a33" providerId="ADAL" clId="{067F47C1-6860-40D2-939F-BCEC58D888E8}" dt="2024-02-27T10:40:00.639" v="200" actId="47"/>
        <pc:sldMkLst>
          <pc:docMk/>
          <pc:sldMk cId="2689091019" sldId="545"/>
        </pc:sldMkLst>
      </pc:sldChg>
      <pc:sldChg chg="del">
        <pc:chgData name="Kevin Hernandez Lichtl" userId="1972ab5e-5eb3-44d7-8806-f0fa61fe4a33" providerId="ADAL" clId="{067F47C1-6860-40D2-939F-BCEC58D888E8}" dt="2024-02-27T11:08:16.168" v="628" actId="47"/>
        <pc:sldMkLst>
          <pc:docMk/>
          <pc:sldMk cId="20132560" sldId="546"/>
        </pc:sldMkLst>
      </pc:sldChg>
      <pc:sldChg chg="delSp del mod">
        <pc:chgData name="Kevin Hernandez Lichtl" userId="1972ab5e-5eb3-44d7-8806-f0fa61fe4a33" providerId="ADAL" clId="{067F47C1-6860-40D2-939F-BCEC58D888E8}" dt="2024-02-27T11:08:15.381" v="627" actId="47"/>
        <pc:sldMkLst>
          <pc:docMk/>
          <pc:sldMk cId="1406594142" sldId="547"/>
        </pc:sldMkLst>
        <pc:picChg chg="del">
          <ac:chgData name="Kevin Hernandez Lichtl" userId="1972ab5e-5eb3-44d7-8806-f0fa61fe4a33" providerId="ADAL" clId="{067F47C1-6860-40D2-939F-BCEC58D888E8}" dt="2024-02-27T11:02:28.618" v="548" actId="21"/>
          <ac:picMkLst>
            <pc:docMk/>
            <pc:sldMk cId="1406594142" sldId="547"/>
            <ac:picMk id="3" creationId="{B4E127EE-7DCB-8B71-DC2D-AED2E9D44E9A}"/>
          </ac:picMkLst>
        </pc:picChg>
      </pc:sldChg>
      <pc:sldChg chg="addSp delSp modSp mod">
        <pc:chgData name="Kevin Hernandez Lichtl" userId="1972ab5e-5eb3-44d7-8806-f0fa61fe4a33" providerId="ADAL" clId="{067F47C1-6860-40D2-939F-BCEC58D888E8}" dt="2024-02-27T12:44:53.843" v="1135" actId="478"/>
        <pc:sldMkLst>
          <pc:docMk/>
          <pc:sldMk cId="1168802515" sldId="548"/>
        </pc:sldMkLst>
        <pc:spChg chg="add mod">
          <ac:chgData name="Kevin Hernandez Lichtl" userId="1972ab5e-5eb3-44d7-8806-f0fa61fe4a33" providerId="ADAL" clId="{067F47C1-6860-40D2-939F-BCEC58D888E8}" dt="2024-02-27T12:22:10.080" v="847"/>
          <ac:spMkLst>
            <pc:docMk/>
            <pc:sldMk cId="1168802515" sldId="548"/>
            <ac:spMk id="3" creationId="{D0AB6981-436F-6578-302C-DC0747799FEE}"/>
          </ac:spMkLst>
        </pc:spChg>
        <pc:spChg chg="del">
          <ac:chgData name="Kevin Hernandez Lichtl" userId="1972ab5e-5eb3-44d7-8806-f0fa61fe4a33" providerId="ADAL" clId="{067F47C1-6860-40D2-939F-BCEC58D888E8}" dt="2024-02-27T12:22:09.937" v="846" actId="478"/>
          <ac:spMkLst>
            <pc:docMk/>
            <pc:sldMk cId="1168802515" sldId="548"/>
            <ac:spMk id="4" creationId="{CF284BB7-4D86-6AA4-9C3B-ECCFAE0B1D02}"/>
          </ac:spMkLst>
        </pc:spChg>
        <pc:spChg chg="mod">
          <ac:chgData name="Kevin Hernandez Lichtl" userId="1972ab5e-5eb3-44d7-8806-f0fa61fe4a33" providerId="ADAL" clId="{067F47C1-6860-40D2-939F-BCEC58D888E8}" dt="2024-02-27T11:08:39.272" v="660" actId="1076"/>
          <ac:spMkLst>
            <pc:docMk/>
            <pc:sldMk cId="1168802515" sldId="548"/>
            <ac:spMk id="5" creationId="{C7E91482-6119-D665-1B34-DC438710EBB5}"/>
          </ac:spMkLst>
        </pc:spChg>
        <pc:spChg chg="add del mod">
          <ac:chgData name="Kevin Hernandez Lichtl" userId="1972ab5e-5eb3-44d7-8806-f0fa61fe4a33" providerId="ADAL" clId="{067F47C1-6860-40D2-939F-BCEC58D888E8}" dt="2024-02-27T12:44:53.843" v="1135" actId="478"/>
          <ac:spMkLst>
            <pc:docMk/>
            <pc:sldMk cId="1168802515" sldId="548"/>
            <ac:spMk id="7" creationId="{9E1AB026-F8F9-104D-AFB3-C535F359D9B5}"/>
          </ac:spMkLst>
        </pc:spChg>
        <pc:picChg chg="mod">
          <ac:chgData name="Kevin Hernandez Lichtl" userId="1972ab5e-5eb3-44d7-8806-f0fa61fe4a33" providerId="ADAL" clId="{067F47C1-6860-40D2-939F-BCEC58D888E8}" dt="2024-02-27T11:08:58.717" v="663" actId="1076"/>
          <ac:picMkLst>
            <pc:docMk/>
            <pc:sldMk cId="1168802515" sldId="548"/>
            <ac:picMk id="2" creationId="{1373E4AA-6FE0-8C2B-2D61-835F6359A0BC}"/>
          </ac:picMkLst>
        </pc:picChg>
      </pc:sldChg>
      <pc:sldChg chg="delSp modSp del mod">
        <pc:chgData name="Kevin Hernandez Lichtl" userId="1972ab5e-5eb3-44d7-8806-f0fa61fe4a33" providerId="ADAL" clId="{067F47C1-6860-40D2-939F-BCEC58D888E8}" dt="2024-02-27T11:10:20.273" v="675" actId="47"/>
        <pc:sldMkLst>
          <pc:docMk/>
          <pc:sldMk cId="2322425685" sldId="550"/>
        </pc:sldMkLst>
        <pc:picChg chg="del mod">
          <ac:chgData name="Kevin Hernandez Lichtl" userId="1972ab5e-5eb3-44d7-8806-f0fa61fe4a33" providerId="ADAL" clId="{067F47C1-6860-40D2-939F-BCEC58D888E8}" dt="2024-02-27T11:10:18.745" v="674" actId="478"/>
          <ac:picMkLst>
            <pc:docMk/>
            <pc:sldMk cId="2322425685" sldId="550"/>
            <ac:picMk id="7" creationId="{497EA157-0E62-0A7C-EBA2-3D5C6E0BD334}"/>
          </ac:picMkLst>
        </pc:picChg>
        <pc:picChg chg="del">
          <ac:chgData name="Kevin Hernandez Lichtl" userId="1972ab5e-5eb3-44d7-8806-f0fa61fe4a33" providerId="ADAL" clId="{067F47C1-6860-40D2-939F-BCEC58D888E8}" dt="2024-02-27T10:46:53.674" v="271" actId="21"/>
          <ac:picMkLst>
            <pc:docMk/>
            <pc:sldMk cId="2322425685" sldId="550"/>
            <ac:picMk id="8" creationId="{C6A6BD73-43F8-BAD5-E5FD-E53EB5286D66}"/>
          </ac:picMkLst>
        </pc:picChg>
        <pc:picChg chg="del mod">
          <ac:chgData name="Kevin Hernandez Lichtl" userId="1972ab5e-5eb3-44d7-8806-f0fa61fe4a33" providerId="ADAL" clId="{067F47C1-6860-40D2-939F-BCEC58D888E8}" dt="2024-02-27T11:10:13.055" v="672" actId="478"/>
          <ac:picMkLst>
            <pc:docMk/>
            <pc:sldMk cId="2322425685" sldId="550"/>
            <ac:picMk id="9" creationId="{98485C95-8AAE-8FC2-CCE3-CC0EAD2D155E}"/>
          </ac:picMkLst>
        </pc:picChg>
        <pc:picChg chg="del mod">
          <ac:chgData name="Kevin Hernandez Lichtl" userId="1972ab5e-5eb3-44d7-8806-f0fa61fe4a33" providerId="ADAL" clId="{067F47C1-6860-40D2-939F-BCEC58D888E8}" dt="2024-02-27T10:51:12.603" v="329" actId="21"/>
          <ac:picMkLst>
            <pc:docMk/>
            <pc:sldMk cId="2322425685" sldId="550"/>
            <ac:picMk id="10" creationId="{3293C49F-25A0-C290-C2C6-27F9CDA6A116}"/>
          </ac:picMkLst>
        </pc:picChg>
        <pc:picChg chg="del mod">
          <ac:chgData name="Kevin Hernandez Lichtl" userId="1972ab5e-5eb3-44d7-8806-f0fa61fe4a33" providerId="ADAL" clId="{067F47C1-6860-40D2-939F-BCEC58D888E8}" dt="2024-02-27T11:00:29.863" v="531" actId="21"/>
          <ac:picMkLst>
            <pc:docMk/>
            <pc:sldMk cId="2322425685" sldId="550"/>
            <ac:picMk id="11" creationId="{206B01FD-E7CD-85E5-44C2-266B96998360}"/>
          </ac:picMkLst>
        </pc:picChg>
        <pc:picChg chg="del mod">
          <ac:chgData name="Kevin Hernandez Lichtl" userId="1972ab5e-5eb3-44d7-8806-f0fa61fe4a33" providerId="ADAL" clId="{067F47C1-6860-40D2-939F-BCEC58D888E8}" dt="2024-02-27T11:03:05.056" v="557" actId="21"/>
          <ac:picMkLst>
            <pc:docMk/>
            <pc:sldMk cId="2322425685" sldId="550"/>
            <ac:picMk id="12" creationId="{7252F357-5712-4170-CE5B-D59B9497D66C}"/>
          </ac:picMkLst>
        </pc:picChg>
        <pc:picChg chg="del mod">
          <ac:chgData name="Kevin Hernandez Lichtl" userId="1972ab5e-5eb3-44d7-8806-f0fa61fe4a33" providerId="ADAL" clId="{067F47C1-6860-40D2-939F-BCEC58D888E8}" dt="2024-02-27T11:07:09.367" v="616" actId="21"/>
          <ac:picMkLst>
            <pc:docMk/>
            <pc:sldMk cId="2322425685" sldId="550"/>
            <ac:picMk id="13" creationId="{FAE61D3B-753F-FB44-557D-9EE382132045}"/>
          </ac:picMkLst>
        </pc:picChg>
      </pc:sldChg>
      <pc:sldChg chg="addSp delSp modSp mod">
        <pc:chgData name="Kevin Hernandez Lichtl" userId="1972ab5e-5eb3-44d7-8806-f0fa61fe4a33" providerId="ADAL" clId="{067F47C1-6860-40D2-939F-BCEC58D888E8}" dt="2024-02-27T10:28:49.852" v="45" actId="20577"/>
        <pc:sldMkLst>
          <pc:docMk/>
          <pc:sldMk cId="1605873074" sldId="551"/>
        </pc:sldMkLst>
        <pc:spChg chg="mod">
          <ac:chgData name="Kevin Hernandez Lichtl" userId="1972ab5e-5eb3-44d7-8806-f0fa61fe4a33" providerId="ADAL" clId="{067F47C1-6860-40D2-939F-BCEC58D888E8}" dt="2024-02-27T10:28:49.852" v="45" actId="20577"/>
          <ac:spMkLst>
            <pc:docMk/>
            <pc:sldMk cId="1605873074" sldId="551"/>
            <ac:spMk id="5" creationId="{C7E91482-6119-D665-1B34-DC438710EBB5}"/>
          </ac:spMkLst>
        </pc:spChg>
        <pc:spChg chg="mod">
          <ac:chgData name="Kevin Hernandez Lichtl" userId="1972ab5e-5eb3-44d7-8806-f0fa61fe4a33" providerId="ADAL" clId="{067F47C1-6860-40D2-939F-BCEC58D888E8}" dt="2024-02-27T10:28:31.414" v="36" actId="20577"/>
          <ac:spMkLst>
            <pc:docMk/>
            <pc:sldMk cId="1605873074" sldId="551"/>
            <ac:spMk id="7" creationId="{55F7DAEA-A5A5-70DB-BA8F-F50DA45A636D}"/>
          </ac:spMkLst>
        </pc:spChg>
        <pc:spChg chg="mod">
          <ac:chgData name="Kevin Hernandez Lichtl" userId="1972ab5e-5eb3-44d7-8806-f0fa61fe4a33" providerId="ADAL" clId="{067F47C1-6860-40D2-939F-BCEC58D888E8}" dt="2024-02-27T10:27:42.468" v="22" actId="1076"/>
          <ac:spMkLst>
            <pc:docMk/>
            <pc:sldMk cId="1605873074" sldId="551"/>
            <ac:spMk id="9" creationId="{AB9337B6-C752-2C64-C8FE-93CBA69B9946}"/>
          </ac:spMkLst>
        </pc:spChg>
        <pc:spChg chg="mod">
          <ac:chgData name="Kevin Hernandez Lichtl" userId="1972ab5e-5eb3-44d7-8806-f0fa61fe4a33" providerId="ADAL" clId="{067F47C1-6860-40D2-939F-BCEC58D888E8}" dt="2024-02-27T10:28:05.524" v="27" actId="1076"/>
          <ac:spMkLst>
            <pc:docMk/>
            <pc:sldMk cId="1605873074" sldId="551"/>
            <ac:spMk id="10" creationId="{CED89AAF-6790-1AD1-11C2-CD6E419B5B45}"/>
          </ac:spMkLst>
        </pc:spChg>
        <pc:picChg chg="del">
          <ac:chgData name="Kevin Hernandez Lichtl" userId="1972ab5e-5eb3-44d7-8806-f0fa61fe4a33" providerId="ADAL" clId="{067F47C1-6860-40D2-939F-BCEC58D888E8}" dt="2024-02-27T10:26:21.513" v="10" actId="478"/>
          <ac:picMkLst>
            <pc:docMk/>
            <pc:sldMk cId="1605873074" sldId="551"/>
            <ac:picMk id="8" creationId="{03D97B7B-311E-44B1-9F92-5DEB0768DA36}"/>
          </ac:picMkLst>
        </pc:picChg>
        <pc:picChg chg="add mod ord">
          <ac:chgData name="Kevin Hernandez Lichtl" userId="1972ab5e-5eb3-44d7-8806-f0fa61fe4a33" providerId="ADAL" clId="{067F47C1-6860-40D2-939F-BCEC58D888E8}" dt="2024-02-27T10:27:12.359" v="17" actId="167"/>
          <ac:picMkLst>
            <pc:docMk/>
            <pc:sldMk cId="1605873074" sldId="551"/>
            <ac:picMk id="12" creationId="{8B58140B-2F4B-6689-2559-1F3495CACFDD}"/>
          </ac:picMkLst>
        </pc:picChg>
        <pc:picChg chg="add mod">
          <ac:chgData name="Kevin Hernandez Lichtl" userId="1972ab5e-5eb3-44d7-8806-f0fa61fe4a33" providerId="ADAL" clId="{067F47C1-6860-40D2-939F-BCEC58D888E8}" dt="2024-02-27T10:26:59.740" v="13" actId="1582"/>
          <ac:picMkLst>
            <pc:docMk/>
            <pc:sldMk cId="1605873074" sldId="551"/>
            <ac:picMk id="14" creationId="{5F5FCFD0-E6A3-9AA5-A653-8B7B351D1C54}"/>
          </ac:picMkLst>
        </pc:picChg>
        <pc:picChg chg="del mod">
          <ac:chgData name="Kevin Hernandez Lichtl" userId="1972ab5e-5eb3-44d7-8806-f0fa61fe4a33" providerId="ADAL" clId="{067F47C1-6860-40D2-939F-BCEC58D888E8}" dt="2024-02-27T10:27:01.299" v="14" actId="478"/>
          <ac:picMkLst>
            <pc:docMk/>
            <pc:sldMk cId="1605873074" sldId="551"/>
            <ac:picMk id="16" creationId="{6933ACB9-ADA9-499A-A148-F2D30C4142EB}"/>
          </ac:picMkLst>
        </pc:picChg>
        <pc:cxnChg chg="mod">
          <ac:chgData name="Kevin Hernandez Lichtl" userId="1972ab5e-5eb3-44d7-8806-f0fa61fe4a33" providerId="ADAL" clId="{067F47C1-6860-40D2-939F-BCEC58D888E8}" dt="2024-02-27T10:28:19.214" v="30" actId="1076"/>
          <ac:cxnSpMkLst>
            <pc:docMk/>
            <pc:sldMk cId="1605873074" sldId="551"/>
            <ac:cxnSpMk id="17" creationId="{C0783F67-28E1-E908-D044-6CD986DFF9F6}"/>
          </ac:cxnSpMkLst>
        </pc:cxnChg>
        <pc:cxnChg chg="mod">
          <ac:chgData name="Kevin Hernandez Lichtl" userId="1972ab5e-5eb3-44d7-8806-f0fa61fe4a33" providerId="ADAL" clId="{067F47C1-6860-40D2-939F-BCEC58D888E8}" dt="2024-02-27T10:28:13.645" v="28" actId="1076"/>
          <ac:cxnSpMkLst>
            <pc:docMk/>
            <pc:sldMk cId="1605873074" sldId="551"/>
            <ac:cxnSpMk id="20" creationId="{ACF794FC-DF63-FA21-DAF3-DDD90D1B6FF8}"/>
          </ac:cxnSpMkLst>
        </pc:cxnChg>
        <pc:cxnChg chg="mod">
          <ac:chgData name="Kevin Hernandez Lichtl" userId="1972ab5e-5eb3-44d7-8806-f0fa61fe4a33" providerId="ADAL" clId="{067F47C1-6860-40D2-939F-BCEC58D888E8}" dt="2024-02-27T10:28:05.524" v="27" actId="1076"/>
          <ac:cxnSpMkLst>
            <pc:docMk/>
            <pc:sldMk cId="1605873074" sldId="551"/>
            <ac:cxnSpMk id="24" creationId="{39888A92-CEC0-4E08-BEBD-10975418B3A4}"/>
          </ac:cxnSpMkLst>
        </pc:cxnChg>
      </pc:sldChg>
      <pc:sldChg chg="addSp delSp modSp add mod">
        <pc:chgData name="Kevin Hernandez Lichtl" userId="1972ab5e-5eb3-44d7-8806-f0fa61fe4a33" providerId="ADAL" clId="{067F47C1-6860-40D2-939F-BCEC58D888E8}" dt="2024-02-27T12:22:06.750" v="845"/>
        <pc:sldMkLst>
          <pc:docMk/>
          <pc:sldMk cId="222363211" sldId="552"/>
        </pc:sldMkLst>
        <pc:spChg chg="mod">
          <ac:chgData name="Kevin Hernandez Lichtl" userId="1972ab5e-5eb3-44d7-8806-f0fa61fe4a33" providerId="ADAL" clId="{067F47C1-6860-40D2-939F-BCEC58D888E8}" dt="2024-02-27T10:51:22.588" v="332" actId="27636"/>
          <ac:spMkLst>
            <pc:docMk/>
            <pc:sldMk cId="222363211" sldId="552"/>
            <ac:spMk id="5" creationId="{C7E91482-6119-D665-1B34-DC438710EBB5}"/>
          </ac:spMkLst>
        </pc:spChg>
        <pc:spChg chg="mod">
          <ac:chgData name="Kevin Hernandez Lichtl" userId="1972ab5e-5eb3-44d7-8806-f0fa61fe4a33" providerId="ADAL" clId="{067F47C1-6860-40D2-939F-BCEC58D888E8}" dt="2024-02-27T10:49:27.487" v="295" actId="1076"/>
          <ac:spMkLst>
            <pc:docMk/>
            <pc:sldMk cId="222363211" sldId="552"/>
            <ac:spMk id="14" creationId="{6F469456-2DF1-4E09-8757-68FBE4972B47}"/>
          </ac:spMkLst>
        </pc:spChg>
        <pc:spChg chg="mod">
          <ac:chgData name="Kevin Hernandez Lichtl" userId="1972ab5e-5eb3-44d7-8806-f0fa61fe4a33" providerId="ADAL" clId="{067F47C1-6860-40D2-939F-BCEC58D888E8}" dt="2024-02-27T10:49:51.059" v="319" actId="14100"/>
          <ac:spMkLst>
            <pc:docMk/>
            <pc:sldMk cId="222363211" sldId="552"/>
            <ac:spMk id="17" creationId="{44879455-A7A3-4BD0-A2CA-D21E347F05D1}"/>
          </ac:spMkLst>
        </pc:spChg>
        <pc:spChg chg="del">
          <ac:chgData name="Kevin Hernandez Lichtl" userId="1972ab5e-5eb3-44d7-8806-f0fa61fe4a33" providerId="ADAL" clId="{067F47C1-6860-40D2-939F-BCEC58D888E8}" dt="2024-02-27T12:22:06.605" v="844" actId="478"/>
          <ac:spMkLst>
            <pc:docMk/>
            <pc:sldMk cId="222363211" sldId="552"/>
            <ac:spMk id="22" creationId="{0F7A967F-9C44-446C-B320-B0A6DAAAAA60}"/>
          </ac:spMkLst>
        </pc:spChg>
        <pc:spChg chg="add mod">
          <ac:chgData name="Kevin Hernandez Lichtl" userId="1972ab5e-5eb3-44d7-8806-f0fa61fe4a33" providerId="ADAL" clId="{067F47C1-6860-40D2-939F-BCEC58D888E8}" dt="2024-02-27T12:22:06.750" v="845"/>
          <ac:spMkLst>
            <pc:docMk/>
            <pc:sldMk cId="222363211" sldId="552"/>
            <ac:spMk id="23" creationId="{EA872DEE-A5AA-E130-C8BC-045C001C8749}"/>
          </ac:spMkLst>
        </pc:spChg>
        <pc:picChg chg="add mod ord modCrop">
          <ac:chgData name="Kevin Hernandez Lichtl" userId="1972ab5e-5eb3-44d7-8806-f0fa61fe4a33" providerId="ADAL" clId="{067F47C1-6860-40D2-939F-BCEC58D888E8}" dt="2024-02-27T10:45:34.539" v="257" actId="1076"/>
          <ac:picMkLst>
            <pc:docMk/>
            <pc:sldMk cId="222363211" sldId="552"/>
            <ac:picMk id="2" creationId="{C56DAE75-63A1-507C-0E03-68DA1ED4C6CF}"/>
          </ac:picMkLst>
        </pc:picChg>
        <pc:picChg chg="add mod ord modCrop">
          <ac:chgData name="Kevin Hernandez Lichtl" userId="1972ab5e-5eb3-44d7-8806-f0fa61fe4a33" providerId="ADAL" clId="{067F47C1-6860-40D2-939F-BCEC58D888E8}" dt="2024-02-27T10:49:16.538" v="294" actId="1076"/>
          <ac:picMkLst>
            <pc:docMk/>
            <pc:sldMk cId="222363211" sldId="552"/>
            <ac:picMk id="3" creationId="{AB160761-1968-FEF1-1349-7147044C27F6}"/>
          </ac:picMkLst>
        </pc:picChg>
        <pc:picChg chg="add mod ord">
          <ac:chgData name="Kevin Hernandez Lichtl" userId="1972ab5e-5eb3-44d7-8806-f0fa61fe4a33" providerId="ADAL" clId="{067F47C1-6860-40D2-939F-BCEC58D888E8}" dt="2024-02-27T10:48:21.764" v="288" actId="1076"/>
          <ac:picMkLst>
            <pc:docMk/>
            <pc:sldMk cId="222363211" sldId="552"/>
            <ac:picMk id="4" creationId="{574632BC-B64F-65BD-242E-86FDEFF99F63}"/>
          </ac:picMkLst>
        </pc:picChg>
        <pc:picChg chg="add mod">
          <ac:chgData name="Kevin Hernandez Lichtl" userId="1972ab5e-5eb3-44d7-8806-f0fa61fe4a33" providerId="ADAL" clId="{067F47C1-6860-40D2-939F-BCEC58D888E8}" dt="2024-02-27T10:48:05.806" v="285" actId="1076"/>
          <ac:picMkLst>
            <pc:docMk/>
            <pc:sldMk cId="222363211" sldId="552"/>
            <ac:picMk id="7" creationId="{C6A6BD73-43F8-BAD5-E5FD-E53EB5286D66}"/>
          </ac:picMkLst>
        </pc:picChg>
        <pc:picChg chg="del">
          <ac:chgData name="Kevin Hernandez Lichtl" userId="1972ab5e-5eb3-44d7-8806-f0fa61fe4a33" providerId="ADAL" clId="{067F47C1-6860-40D2-939F-BCEC58D888E8}" dt="2024-02-27T10:43:22.903" v="235" actId="478"/>
          <ac:picMkLst>
            <pc:docMk/>
            <pc:sldMk cId="222363211" sldId="552"/>
            <ac:picMk id="9" creationId="{8BFC200B-DFDE-40A7-A395-29943BDEF97E}"/>
          </ac:picMkLst>
        </pc:picChg>
        <pc:picChg chg="del">
          <ac:chgData name="Kevin Hernandez Lichtl" userId="1972ab5e-5eb3-44d7-8806-f0fa61fe4a33" providerId="ADAL" clId="{067F47C1-6860-40D2-939F-BCEC58D888E8}" dt="2024-02-27T10:44:59.535" v="250" actId="478"/>
          <ac:picMkLst>
            <pc:docMk/>
            <pc:sldMk cId="222363211" sldId="552"/>
            <ac:picMk id="13" creationId="{D4FD9B80-9EAC-4D2B-A099-6FBDEECDDFF4}"/>
          </ac:picMkLst>
        </pc:picChg>
        <pc:picChg chg="del">
          <ac:chgData name="Kevin Hernandez Lichtl" userId="1972ab5e-5eb3-44d7-8806-f0fa61fe4a33" providerId="ADAL" clId="{067F47C1-6860-40D2-939F-BCEC58D888E8}" dt="2024-02-27T10:47:42.074" v="281" actId="478"/>
          <ac:picMkLst>
            <pc:docMk/>
            <pc:sldMk cId="222363211" sldId="552"/>
            <ac:picMk id="15" creationId="{3FDCE8A5-D023-A549-3778-5F0D99320D2E}"/>
          </ac:picMkLst>
        </pc:picChg>
        <pc:picChg chg="del">
          <ac:chgData name="Kevin Hernandez Lichtl" userId="1972ab5e-5eb3-44d7-8806-f0fa61fe4a33" providerId="ADAL" clId="{067F47C1-6860-40D2-939F-BCEC58D888E8}" dt="2024-02-27T10:46:15.745" v="264" actId="478"/>
          <ac:picMkLst>
            <pc:docMk/>
            <pc:sldMk cId="222363211" sldId="552"/>
            <ac:picMk id="26" creationId="{71FA636F-04A5-ED4A-DF13-A44622E3E456}"/>
          </ac:picMkLst>
        </pc:picChg>
        <pc:cxnChg chg="mod">
          <ac:chgData name="Kevin Hernandez Lichtl" userId="1972ab5e-5eb3-44d7-8806-f0fa61fe4a33" providerId="ADAL" clId="{067F47C1-6860-40D2-939F-BCEC58D888E8}" dt="2024-02-27T10:49:51.059" v="319" actId="14100"/>
          <ac:cxnSpMkLst>
            <pc:docMk/>
            <pc:sldMk cId="222363211" sldId="552"/>
            <ac:cxnSpMk id="20" creationId="{C09E5D5F-1332-46C9-996E-7B231AC308FC}"/>
          </ac:cxnSpMkLst>
        </pc:cxnChg>
      </pc:sldChg>
      <pc:sldChg chg="addSp delSp modSp add mod ord">
        <pc:chgData name="Kevin Hernandez Lichtl" userId="1972ab5e-5eb3-44d7-8806-f0fa61fe4a33" providerId="ADAL" clId="{067F47C1-6860-40D2-939F-BCEC58D888E8}" dt="2024-02-27T12:22:02.477" v="843"/>
        <pc:sldMkLst>
          <pc:docMk/>
          <pc:sldMk cId="487794011" sldId="553"/>
        </pc:sldMkLst>
        <pc:spChg chg="mod">
          <ac:chgData name="Kevin Hernandez Lichtl" userId="1972ab5e-5eb3-44d7-8806-f0fa61fe4a33" providerId="ADAL" clId="{067F47C1-6860-40D2-939F-BCEC58D888E8}" dt="2024-02-27T11:09:38.302" v="670" actId="20577"/>
          <ac:spMkLst>
            <pc:docMk/>
            <pc:sldMk cId="487794011" sldId="553"/>
            <ac:spMk id="5" creationId="{CF808C41-7293-A04C-F32B-92247A74D33B}"/>
          </ac:spMkLst>
        </pc:spChg>
        <pc:spChg chg="del">
          <ac:chgData name="Kevin Hernandez Lichtl" userId="1972ab5e-5eb3-44d7-8806-f0fa61fe4a33" providerId="ADAL" clId="{067F47C1-6860-40D2-939F-BCEC58D888E8}" dt="2024-02-27T10:53:07.857" v="362" actId="478"/>
          <ac:spMkLst>
            <pc:docMk/>
            <pc:sldMk cId="487794011" sldId="553"/>
            <ac:spMk id="10" creationId="{966FAD94-872E-A86B-B201-93C1992245B9}"/>
          </ac:spMkLst>
        </pc:spChg>
        <pc:spChg chg="add mod">
          <ac:chgData name="Kevin Hernandez Lichtl" userId="1972ab5e-5eb3-44d7-8806-f0fa61fe4a33" providerId="ADAL" clId="{067F47C1-6860-40D2-939F-BCEC58D888E8}" dt="2024-02-27T10:58:25.305" v="493" actId="1076"/>
          <ac:spMkLst>
            <pc:docMk/>
            <pc:sldMk cId="487794011" sldId="553"/>
            <ac:spMk id="11" creationId="{AF2612C5-27C9-57B6-DF57-9F33A63378A8}"/>
          </ac:spMkLst>
        </pc:spChg>
        <pc:spChg chg="del">
          <ac:chgData name="Kevin Hernandez Lichtl" userId="1972ab5e-5eb3-44d7-8806-f0fa61fe4a33" providerId="ADAL" clId="{067F47C1-6860-40D2-939F-BCEC58D888E8}" dt="2024-02-27T10:53:07.857" v="362" actId="478"/>
          <ac:spMkLst>
            <pc:docMk/>
            <pc:sldMk cId="487794011" sldId="553"/>
            <ac:spMk id="12" creationId="{86394BEA-F2CD-77A8-409E-ABA72DA20E39}"/>
          </ac:spMkLst>
        </pc:spChg>
        <pc:spChg chg="del">
          <ac:chgData name="Kevin Hernandez Lichtl" userId="1972ab5e-5eb3-44d7-8806-f0fa61fe4a33" providerId="ADAL" clId="{067F47C1-6860-40D2-939F-BCEC58D888E8}" dt="2024-02-27T10:53:07.857" v="362" actId="478"/>
          <ac:spMkLst>
            <pc:docMk/>
            <pc:sldMk cId="487794011" sldId="553"/>
            <ac:spMk id="14" creationId="{49BAEEE4-65F9-73A0-F1A9-1F613027193C}"/>
          </ac:spMkLst>
        </pc:spChg>
        <pc:spChg chg="add del mod">
          <ac:chgData name="Kevin Hernandez Lichtl" userId="1972ab5e-5eb3-44d7-8806-f0fa61fe4a33" providerId="ADAL" clId="{067F47C1-6860-40D2-939F-BCEC58D888E8}" dt="2024-02-27T10:58:14.834" v="491" actId="1076"/>
          <ac:spMkLst>
            <pc:docMk/>
            <pc:sldMk cId="487794011" sldId="553"/>
            <ac:spMk id="15" creationId="{3FB88A62-2D92-9F1A-7225-5C3434AEDC96}"/>
          </ac:spMkLst>
        </pc:spChg>
        <pc:spChg chg="del">
          <ac:chgData name="Kevin Hernandez Lichtl" userId="1972ab5e-5eb3-44d7-8806-f0fa61fe4a33" providerId="ADAL" clId="{067F47C1-6860-40D2-939F-BCEC58D888E8}" dt="2024-02-27T10:53:10.427" v="364" actId="478"/>
          <ac:spMkLst>
            <pc:docMk/>
            <pc:sldMk cId="487794011" sldId="553"/>
            <ac:spMk id="16" creationId="{B3257715-B5A5-C8DD-8120-2E0AFE8E0DD0}"/>
          </ac:spMkLst>
        </pc:spChg>
        <pc:spChg chg="del">
          <ac:chgData name="Kevin Hernandez Lichtl" userId="1972ab5e-5eb3-44d7-8806-f0fa61fe4a33" providerId="ADAL" clId="{067F47C1-6860-40D2-939F-BCEC58D888E8}" dt="2024-02-27T10:53:09.143" v="363" actId="478"/>
          <ac:spMkLst>
            <pc:docMk/>
            <pc:sldMk cId="487794011" sldId="553"/>
            <ac:spMk id="17" creationId="{4BCE5D64-23A1-2CCD-020F-B15E6C107A83}"/>
          </ac:spMkLst>
        </pc:spChg>
        <pc:spChg chg="del">
          <ac:chgData name="Kevin Hernandez Lichtl" userId="1972ab5e-5eb3-44d7-8806-f0fa61fe4a33" providerId="ADAL" clId="{067F47C1-6860-40D2-939F-BCEC58D888E8}" dt="2024-02-27T12:22:02.322" v="842" actId="478"/>
          <ac:spMkLst>
            <pc:docMk/>
            <pc:sldMk cId="487794011" sldId="553"/>
            <ac:spMk id="19" creationId="{EEFDEA3B-7742-4BFD-90E2-64305F52FC97}"/>
          </ac:spMkLst>
        </pc:spChg>
        <pc:spChg chg="add del mod">
          <ac:chgData name="Kevin Hernandez Lichtl" userId="1972ab5e-5eb3-44d7-8806-f0fa61fe4a33" providerId="ADAL" clId="{067F47C1-6860-40D2-939F-BCEC58D888E8}" dt="2024-02-27T10:59:22.283" v="516" actId="478"/>
          <ac:spMkLst>
            <pc:docMk/>
            <pc:sldMk cId="487794011" sldId="553"/>
            <ac:spMk id="22" creationId="{A029622E-7E19-B9DA-E6DF-0AA7A1C8030D}"/>
          </ac:spMkLst>
        </pc:spChg>
        <pc:spChg chg="add mod">
          <ac:chgData name="Kevin Hernandez Lichtl" userId="1972ab5e-5eb3-44d7-8806-f0fa61fe4a33" providerId="ADAL" clId="{067F47C1-6860-40D2-939F-BCEC58D888E8}" dt="2024-02-27T10:58:17.621" v="492" actId="1076"/>
          <ac:spMkLst>
            <pc:docMk/>
            <pc:sldMk cId="487794011" sldId="553"/>
            <ac:spMk id="24" creationId="{CA7BDD3A-3A01-64E0-9A83-A7DAAFE8BCA9}"/>
          </ac:spMkLst>
        </pc:spChg>
        <pc:spChg chg="add mod">
          <ac:chgData name="Kevin Hernandez Lichtl" userId="1972ab5e-5eb3-44d7-8806-f0fa61fe4a33" providerId="ADAL" clId="{067F47C1-6860-40D2-939F-BCEC58D888E8}" dt="2024-02-27T10:58:51.819" v="513" actId="20577"/>
          <ac:spMkLst>
            <pc:docMk/>
            <pc:sldMk cId="487794011" sldId="553"/>
            <ac:spMk id="44" creationId="{6790BFC8-989D-1731-7BA8-82B9F9FB5C5E}"/>
          </ac:spMkLst>
        </pc:spChg>
        <pc:spChg chg="add mod">
          <ac:chgData name="Kevin Hernandez Lichtl" userId="1972ab5e-5eb3-44d7-8806-f0fa61fe4a33" providerId="ADAL" clId="{067F47C1-6860-40D2-939F-BCEC58D888E8}" dt="2024-02-27T12:22:02.477" v="843"/>
          <ac:spMkLst>
            <pc:docMk/>
            <pc:sldMk cId="487794011" sldId="553"/>
            <ac:spMk id="52" creationId="{E024DB58-680E-AED5-4C28-4B8A679B2620}"/>
          </ac:spMkLst>
        </pc:spChg>
        <pc:picChg chg="del">
          <ac:chgData name="Kevin Hernandez Lichtl" userId="1972ab5e-5eb3-44d7-8806-f0fa61fe4a33" providerId="ADAL" clId="{067F47C1-6860-40D2-939F-BCEC58D888E8}" dt="2024-02-27T10:53:07.857" v="362" actId="478"/>
          <ac:picMkLst>
            <pc:docMk/>
            <pc:sldMk cId="487794011" sldId="553"/>
            <ac:picMk id="2" creationId="{EA14A79F-7B0A-39E9-B0FD-C36801A65B89}"/>
          </ac:picMkLst>
        </pc:picChg>
        <pc:picChg chg="del">
          <ac:chgData name="Kevin Hernandez Lichtl" userId="1972ab5e-5eb3-44d7-8806-f0fa61fe4a33" providerId="ADAL" clId="{067F47C1-6860-40D2-939F-BCEC58D888E8}" dt="2024-02-27T10:53:07.857" v="362" actId="478"/>
          <ac:picMkLst>
            <pc:docMk/>
            <pc:sldMk cId="487794011" sldId="553"/>
            <ac:picMk id="3" creationId="{ECA6B36A-00A4-DF4A-F4DE-15465FABC770}"/>
          </ac:picMkLst>
        </pc:picChg>
        <pc:picChg chg="del">
          <ac:chgData name="Kevin Hernandez Lichtl" userId="1972ab5e-5eb3-44d7-8806-f0fa61fe4a33" providerId="ADAL" clId="{067F47C1-6860-40D2-939F-BCEC58D888E8}" dt="2024-02-27T10:52:39.023" v="359" actId="478"/>
          <ac:picMkLst>
            <pc:docMk/>
            <pc:sldMk cId="487794011" sldId="553"/>
            <ac:picMk id="7" creationId="{45D569C6-4ABF-DECA-8AC2-F2F5E94ACB8B}"/>
          </ac:picMkLst>
        </pc:picChg>
        <pc:picChg chg="add mod ord">
          <ac:chgData name="Kevin Hernandez Lichtl" userId="1972ab5e-5eb3-44d7-8806-f0fa61fe4a33" providerId="ADAL" clId="{067F47C1-6860-40D2-939F-BCEC58D888E8}" dt="2024-02-27T10:52:37.221" v="358" actId="167"/>
          <ac:picMkLst>
            <pc:docMk/>
            <pc:sldMk cId="487794011" sldId="553"/>
            <ac:picMk id="9" creationId="{3293C49F-25A0-C290-C2C6-27F9CDA6A116}"/>
          </ac:picMkLst>
        </pc:picChg>
        <pc:picChg chg="add mod ord">
          <ac:chgData name="Kevin Hernandez Lichtl" userId="1972ab5e-5eb3-44d7-8806-f0fa61fe4a33" providerId="ADAL" clId="{067F47C1-6860-40D2-939F-BCEC58D888E8}" dt="2024-02-27T10:53:39.145" v="371" actId="1076"/>
          <ac:picMkLst>
            <pc:docMk/>
            <pc:sldMk cId="487794011" sldId="553"/>
            <ac:picMk id="27" creationId="{7A5AB2E9-3F26-09FB-A73A-26B444705BEA}"/>
          </ac:picMkLst>
        </pc:picChg>
        <pc:cxnChg chg="add mod">
          <ac:chgData name="Kevin Hernandez Lichtl" userId="1972ab5e-5eb3-44d7-8806-f0fa61fe4a33" providerId="ADAL" clId="{067F47C1-6860-40D2-939F-BCEC58D888E8}" dt="2024-02-27T10:58:28.324" v="494" actId="14100"/>
          <ac:cxnSpMkLst>
            <pc:docMk/>
            <pc:sldMk cId="487794011" sldId="553"/>
            <ac:cxnSpMk id="13" creationId="{66CC80D5-879A-D8EA-A520-41D9083C6DC1}"/>
          </ac:cxnSpMkLst>
        </pc:cxnChg>
        <pc:cxnChg chg="del mod">
          <ac:chgData name="Kevin Hernandez Lichtl" userId="1972ab5e-5eb3-44d7-8806-f0fa61fe4a33" providerId="ADAL" clId="{067F47C1-6860-40D2-939F-BCEC58D888E8}" dt="2024-02-27T10:53:07.857" v="362" actId="478"/>
          <ac:cxnSpMkLst>
            <pc:docMk/>
            <pc:sldMk cId="487794011" sldId="553"/>
            <ac:cxnSpMk id="19" creationId="{61D90533-349A-9556-E5D4-252DD51356FE}"/>
          </ac:cxnSpMkLst>
        </pc:cxnChg>
        <pc:cxnChg chg="del mod">
          <ac:chgData name="Kevin Hernandez Lichtl" userId="1972ab5e-5eb3-44d7-8806-f0fa61fe4a33" providerId="ADAL" clId="{067F47C1-6860-40D2-939F-BCEC58D888E8}" dt="2024-02-27T10:53:07.857" v="362" actId="478"/>
          <ac:cxnSpMkLst>
            <pc:docMk/>
            <pc:sldMk cId="487794011" sldId="553"/>
            <ac:cxnSpMk id="20" creationId="{084AEFA7-6DBD-026D-C919-414220A2BD1A}"/>
          </ac:cxnSpMkLst>
        </pc:cxnChg>
        <pc:cxnChg chg="add del mod">
          <ac:chgData name="Kevin Hernandez Lichtl" userId="1972ab5e-5eb3-44d7-8806-f0fa61fe4a33" providerId="ADAL" clId="{067F47C1-6860-40D2-939F-BCEC58D888E8}" dt="2024-02-27T10:59:04.438" v="514" actId="14100"/>
          <ac:cxnSpMkLst>
            <pc:docMk/>
            <pc:sldMk cId="487794011" sldId="553"/>
            <ac:cxnSpMk id="21" creationId="{CA381D01-866B-8628-6142-4A0DAD45A3C0}"/>
          </ac:cxnSpMkLst>
        </pc:cxnChg>
        <pc:cxnChg chg="add del mod">
          <ac:chgData name="Kevin Hernandez Lichtl" userId="1972ab5e-5eb3-44d7-8806-f0fa61fe4a33" providerId="ADAL" clId="{067F47C1-6860-40D2-939F-BCEC58D888E8}" dt="2024-02-27T10:54:40.613" v="387" actId="478"/>
          <ac:cxnSpMkLst>
            <pc:docMk/>
            <pc:sldMk cId="487794011" sldId="553"/>
            <ac:cxnSpMk id="23" creationId="{58DCA314-B918-D614-BFC6-7B0B27C87DA4}"/>
          </ac:cxnSpMkLst>
        </pc:cxnChg>
        <pc:cxnChg chg="add mod">
          <ac:chgData name="Kevin Hernandez Lichtl" userId="1972ab5e-5eb3-44d7-8806-f0fa61fe4a33" providerId="ADAL" clId="{067F47C1-6860-40D2-939F-BCEC58D888E8}" dt="2024-02-27T10:58:30.637" v="495" actId="14100"/>
          <ac:cxnSpMkLst>
            <pc:docMk/>
            <pc:sldMk cId="487794011" sldId="553"/>
            <ac:cxnSpMk id="25" creationId="{7AEE4307-DB38-769A-44F3-E47D39AEAFE3}"/>
          </ac:cxnSpMkLst>
        </pc:cxnChg>
        <pc:cxnChg chg="add del mod">
          <ac:chgData name="Kevin Hernandez Lichtl" userId="1972ab5e-5eb3-44d7-8806-f0fa61fe4a33" providerId="ADAL" clId="{067F47C1-6860-40D2-939F-BCEC58D888E8}" dt="2024-02-27T10:54:13.750" v="380" actId="478"/>
          <ac:cxnSpMkLst>
            <pc:docMk/>
            <pc:sldMk cId="487794011" sldId="553"/>
            <ac:cxnSpMk id="26" creationId="{F6D4EB47-AAEE-4433-7E8F-CF2E57AE9E39}"/>
          </ac:cxnSpMkLst>
        </pc:cxnChg>
        <pc:cxnChg chg="add mod">
          <ac:chgData name="Kevin Hernandez Lichtl" userId="1972ab5e-5eb3-44d7-8806-f0fa61fe4a33" providerId="ADAL" clId="{067F47C1-6860-40D2-939F-BCEC58D888E8}" dt="2024-02-27T10:59:07.958" v="515" actId="14100"/>
          <ac:cxnSpMkLst>
            <pc:docMk/>
            <pc:sldMk cId="487794011" sldId="553"/>
            <ac:cxnSpMk id="37" creationId="{6BC72DEE-4262-E371-90CA-C5CAB5335099}"/>
          </ac:cxnSpMkLst>
        </pc:cxnChg>
        <pc:cxnChg chg="add mod">
          <ac:chgData name="Kevin Hernandez Lichtl" userId="1972ab5e-5eb3-44d7-8806-f0fa61fe4a33" providerId="ADAL" clId="{067F47C1-6860-40D2-939F-BCEC58D888E8}" dt="2024-02-27T10:58:48.922" v="501" actId="20577"/>
          <ac:cxnSpMkLst>
            <pc:docMk/>
            <pc:sldMk cId="487794011" sldId="553"/>
            <ac:cxnSpMk id="47" creationId="{FA6F6A05-4440-313E-6452-7F132BCDAE25}"/>
          </ac:cxnSpMkLst>
        </pc:cxnChg>
      </pc:sldChg>
      <pc:sldChg chg="addSp delSp modSp add mod ord">
        <pc:chgData name="Kevin Hernandez Lichtl" userId="1972ab5e-5eb3-44d7-8806-f0fa61fe4a33" providerId="ADAL" clId="{067F47C1-6860-40D2-939F-BCEC58D888E8}" dt="2024-02-27T12:36:21.625" v="1118" actId="1076"/>
        <pc:sldMkLst>
          <pc:docMk/>
          <pc:sldMk cId="4184880445" sldId="554"/>
        </pc:sldMkLst>
        <pc:spChg chg="mod">
          <ac:chgData name="Kevin Hernandez Lichtl" userId="1972ab5e-5eb3-44d7-8806-f0fa61fe4a33" providerId="ADAL" clId="{067F47C1-6860-40D2-939F-BCEC58D888E8}" dt="2024-02-27T12:36:21.625" v="1118" actId="1076"/>
          <ac:spMkLst>
            <pc:docMk/>
            <pc:sldMk cId="4184880445" sldId="554"/>
            <ac:spMk id="5" creationId="{DC5CA572-A783-A421-D506-B0952302E9D2}"/>
          </ac:spMkLst>
        </pc:spChg>
        <pc:spChg chg="add mod">
          <ac:chgData name="Kevin Hernandez Lichtl" userId="1972ab5e-5eb3-44d7-8806-f0fa61fe4a33" providerId="ADAL" clId="{067F47C1-6860-40D2-939F-BCEC58D888E8}" dt="2024-02-27T12:21:58.997" v="841"/>
          <ac:spMkLst>
            <pc:docMk/>
            <pc:sldMk cId="4184880445" sldId="554"/>
            <ac:spMk id="7" creationId="{B797E47C-E368-0432-B666-4F787FF0EDCC}"/>
          </ac:spMkLst>
        </pc:spChg>
        <pc:spChg chg="add del">
          <ac:chgData name="Kevin Hernandez Lichtl" userId="1972ab5e-5eb3-44d7-8806-f0fa61fe4a33" providerId="ADAL" clId="{067F47C1-6860-40D2-939F-BCEC58D888E8}" dt="2024-02-27T12:32:10.363" v="1038" actId="478"/>
          <ac:spMkLst>
            <pc:docMk/>
            <pc:sldMk cId="4184880445" sldId="554"/>
            <ac:spMk id="10" creationId="{458251C7-03C7-2E93-C1A9-D4A65971313A}"/>
          </ac:spMkLst>
        </pc:spChg>
        <pc:spChg chg="add mod">
          <ac:chgData name="Kevin Hernandez Lichtl" userId="1972ab5e-5eb3-44d7-8806-f0fa61fe4a33" providerId="ADAL" clId="{067F47C1-6860-40D2-939F-BCEC58D888E8}" dt="2024-02-27T12:36:10.604" v="1117" actId="20577"/>
          <ac:spMkLst>
            <pc:docMk/>
            <pc:sldMk cId="4184880445" sldId="554"/>
            <ac:spMk id="19" creationId="{A14A2A70-8901-EA57-142C-46540C1F0596}"/>
          </ac:spMkLst>
        </pc:spChg>
        <pc:spChg chg="del">
          <ac:chgData name="Kevin Hernandez Lichtl" userId="1972ab5e-5eb3-44d7-8806-f0fa61fe4a33" providerId="ADAL" clId="{067F47C1-6860-40D2-939F-BCEC58D888E8}" dt="2024-02-27T12:21:58.835" v="840" actId="478"/>
          <ac:spMkLst>
            <pc:docMk/>
            <pc:sldMk cId="4184880445" sldId="554"/>
            <ac:spMk id="23" creationId="{52809208-F475-4A8D-95A7-AB4FEBB0E6ED}"/>
          </ac:spMkLst>
        </pc:spChg>
        <pc:spChg chg="mod">
          <ac:chgData name="Kevin Hernandez Lichtl" userId="1972ab5e-5eb3-44d7-8806-f0fa61fe4a33" providerId="ADAL" clId="{067F47C1-6860-40D2-939F-BCEC58D888E8}" dt="2024-02-27T12:32:07.603" v="1036" actId="1076"/>
          <ac:spMkLst>
            <pc:docMk/>
            <pc:sldMk cId="4184880445" sldId="554"/>
            <ac:spMk id="24" creationId="{FBE2FE47-72A4-8B4F-44B4-180ACBF4CE33}"/>
          </ac:spMkLst>
        </pc:spChg>
        <pc:picChg chg="add mod ord">
          <ac:chgData name="Kevin Hernandez Lichtl" userId="1972ab5e-5eb3-44d7-8806-f0fa61fe4a33" providerId="ADAL" clId="{067F47C1-6860-40D2-939F-BCEC58D888E8}" dt="2024-02-27T12:34:56.909" v="1053" actId="1076"/>
          <ac:picMkLst>
            <pc:docMk/>
            <pc:sldMk cId="4184880445" sldId="554"/>
            <ac:picMk id="2" creationId="{010872A4-CAB8-2945-816E-E0D3BDA3EA78}"/>
          </ac:picMkLst>
        </pc:picChg>
        <pc:picChg chg="add del mod ord">
          <ac:chgData name="Kevin Hernandez Lichtl" userId="1972ab5e-5eb3-44d7-8806-f0fa61fe4a33" providerId="ADAL" clId="{067F47C1-6860-40D2-939F-BCEC58D888E8}" dt="2024-02-27T11:03:45.523" v="567" actId="478"/>
          <ac:picMkLst>
            <pc:docMk/>
            <pc:sldMk cId="4184880445" sldId="554"/>
            <ac:picMk id="3" creationId="{206B01FD-E7CD-85E5-44C2-266B96998360}"/>
          </ac:picMkLst>
        </pc:picChg>
        <pc:picChg chg="del">
          <ac:chgData name="Kevin Hernandez Lichtl" userId="1972ab5e-5eb3-44d7-8806-f0fa61fe4a33" providerId="ADAL" clId="{067F47C1-6860-40D2-939F-BCEC58D888E8}" dt="2024-02-27T11:01:02.326" v="540" actId="478"/>
          <ac:picMkLst>
            <pc:docMk/>
            <pc:sldMk cId="4184880445" sldId="554"/>
            <ac:picMk id="9" creationId="{F28B052C-8CEF-DA49-135B-8DD8B98336C9}"/>
          </ac:picMkLst>
        </pc:picChg>
        <pc:picChg chg="add del mod ord">
          <ac:chgData name="Kevin Hernandez Lichtl" userId="1972ab5e-5eb3-44d7-8806-f0fa61fe4a33" providerId="ADAL" clId="{067F47C1-6860-40D2-939F-BCEC58D888E8}" dt="2024-02-27T11:03:56.637" v="574" actId="21"/>
          <ac:picMkLst>
            <pc:docMk/>
            <pc:sldMk cId="4184880445" sldId="554"/>
            <ac:picMk id="12" creationId="{7252F357-5712-4170-CE5B-D59B9497D66C}"/>
          </ac:picMkLst>
        </pc:picChg>
        <pc:picChg chg="del">
          <ac:chgData name="Kevin Hernandez Lichtl" userId="1972ab5e-5eb3-44d7-8806-f0fa61fe4a33" providerId="ADAL" clId="{067F47C1-6860-40D2-939F-BCEC58D888E8}" dt="2024-02-27T11:00:00.846" v="526" actId="478"/>
          <ac:picMkLst>
            <pc:docMk/>
            <pc:sldMk cId="4184880445" sldId="554"/>
            <ac:picMk id="27" creationId="{7E29D506-F11F-1F49-ECC3-716EA6DA0132}"/>
          </ac:picMkLst>
        </pc:picChg>
        <pc:picChg chg="add mod">
          <ac:chgData name="Kevin Hernandez Lichtl" userId="1972ab5e-5eb3-44d7-8806-f0fa61fe4a33" providerId="ADAL" clId="{067F47C1-6860-40D2-939F-BCEC58D888E8}" dt="2024-02-27T12:35:00.976" v="1054" actId="1076"/>
          <ac:picMkLst>
            <pc:docMk/>
            <pc:sldMk cId="4184880445" sldId="554"/>
            <ac:picMk id="1028" creationId="{B7CD30EE-660C-C995-5DF6-266F3A723636}"/>
          </ac:picMkLst>
        </pc:picChg>
        <pc:picChg chg="add del">
          <ac:chgData name="Kevin Hernandez Lichtl" userId="1972ab5e-5eb3-44d7-8806-f0fa61fe4a33" providerId="ADAL" clId="{067F47C1-6860-40D2-939F-BCEC58D888E8}" dt="2024-02-27T12:35:16.938" v="1059" actId="478"/>
          <ac:picMkLst>
            <pc:docMk/>
            <pc:sldMk cId="4184880445" sldId="554"/>
            <ac:picMk id="1030" creationId="{75B0343B-CEC4-1A47-F4D2-99D9EFDAE5BE}"/>
          </ac:picMkLst>
        </pc:picChg>
        <pc:cxnChg chg="mod">
          <ac:chgData name="Kevin Hernandez Lichtl" userId="1972ab5e-5eb3-44d7-8806-f0fa61fe4a33" providerId="ADAL" clId="{067F47C1-6860-40D2-939F-BCEC58D888E8}" dt="2024-02-27T12:35:10.595" v="1057" actId="14100"/>
          <ac:cxnSpMkLst>
            <pc:docMk/>
            <pc:sldMk cId="4184880445" sldId="554"/>
            <ac:cxnSpMk id="20" creationId="{1FDF23E6-14C8-40C9-878C-BFAA95C87353}"/>
          </ac:cxnSpMkLst>
        </pc:cxnChg>
        <pc:cxnChg chg="add mod">
          <ac:chgData name="Kevin Hernandez Lichtl" userId="1972ab5e-5eb3-44d7-8806-f0fa61fe4a33" providerId="ADAL" clId="{067F47C1-6860-40D2-939F-BCEC58D888E8}" dt="2024-02-27T12:36:09.331" v="1110" actId="20577"/>
          <ac:cxnSpMkLst>
            <pc:docMk/>
            <pc:sldMk cId="4184880445" sldId="554"/>
            <ac:cxnSpMk id="22" creationId="{FA88E062-EFE2-6C1C-D345-8EC1C1567F64}"/>
          </ac:cxnSpMkLst>
        </pc:cxnChg>
      </pc:sldChg>
      <pc:sldChg chg="addSp delSp modSp add mod ord">
        <pc:chgData name="Kevin Hernandez Lichtl" userId="1972ab5e-5eb3-44d7-8806-f0fa61fe4a33" providerId="ADAL" clId="{067F47C1-6860-40D2-939F-BCEC58D888E8}" dt="2024-02-27T12:29:14.777" v="1016" actId="20577"/>
        <pc:sldMkLst>
          <pc:docMk/>
          <pc:sldMk cId="1469779490" sldId="555"/>
        </pc:sldMkLst>
        <pc:spChg chg="mod">
          <ac:chgData name="Kevin Hernandez Lichtl" userId="1972ab5e-5eb3-44d7-8806-f0fa61fe4a33" providerId="ADAL" clId="{067F47C1-6860-40D2-939F-BCEC58D888E8}" dt="2024-02-27T12:25:58.186" v="934" actId="20577"/>
          <ac:spMkLst>
            <pc:docMk/>
            <pc:sldMk cId="1469779490" sldId="555"/>
            <ac:spMk id="5" creationId="{923E3F49-EF98-05F4-97B3-BB86BBE6801E}"/>
          </ac:spMkLst>
        </pc:spChg>
        <pc:spChg chg="del">
          <ac:chgData name="Kevin Hernandez Lichtl" userId="1972ab5e-5eb3-44d7-8806-f0fa61fe4a33" providerId="ADAL" clId="{067F47C1-6860-40D2-939F-BCEC58D888E8}" dt="2024-02-27T12:24:48.248" v="884" actId="478"/>
          <ac:spMkLst>
            <pc:docMk/>
            <pc:sldMk cId="1469779490" sldId="555"/>
            <ac:spMk id="11" creationId="{B19AC891-AF67-8201-3B3C-D6C0E5931BFA}"/>
          </ac:spMkLst>
        </pc:spChg>
        <pc:spChg chg="mod">
          <ac:chgData name="Kevin Hernandez Lichtl" userId="1972ab5e-5eb3-44d7-8806-f0fa61fe4a33" providerId="ADAL" clId="{067F47C1-6860-40D2-939F-BCEC58D888E8}" dt="2024-02-27T12:24:33.989" v="882" actId="1076"/>
          <ac:spMkLst>
            <pc:docMk/>
            <pc:sldMk cId="1469779490" sldId="555"/>
            <ac:spMk id="15" creationId="{007073DD-430B-ED93-1F5B-8ECD473C6201}"/>
          </ac:spMkLst>
        </pc:spChg>
        <pc:spChg chg="del mod">
          <ac:chgData name="Kevin Hernandez Lichtl" userId="1972ab5e-5eb3-44d7-8806-f0fa61fe4a33" providerId="ADAL" clId="{067F47C1-6860-40D2-939F-BCEC58D888E8}" dt="2024-02-27T12:23:21.688" v="857" actId="478"/>
          <ac:spMkLst>
            <pc:docMk/>
            <pc:sldMk cId="1469779490" sldId="555"/>
            <ac:spMk id="22" creationId="{527D7373-5CF3-4B8D-AFE9-35E19CDADE7D}"/>
          </ac:spMkLst>
        </pc:spChg>
        <pc:spChg chg="mod">
          <ac:chgData name="Kevin Hernandez Lichtl" userId="1972ab5e-5eb3-44d7-8806-f0fa61fe4a33" providerId="ADAL" clId="{067F47C1-6860-40D2-939F-BCEC58D888E8}" dt="2024-02-27T12:23:24.498" v="858" actId="1076"/>
          <ac:spMkLst>
            <pc:docMk/>
            <pc:sldMk cId="1469779490" sldId="555"/>
            <ac:spMk id="23" creationId="{503FDC62-C24E-4FFF-8F18-4320F0E668C3}"/>
          </ac:spMkLst>
        </pc:spChg>
        <pc:spChg chg="del">
          <ac:chgData name="Kevin Hernandez Lichtl" userId="1972ab5e-5eb3-44d7-8806-f0fa61fe4a33" providerId="ADAL" clId="{067F47C1-6860-40D2-939F-BCEC58D888E8}" dt="2024-02-27T12:24:47.382" v="883" actId="478"/>
          <ac:spMkLst>
            <pc:docMk/>
            <pc:sldMk cId="1469779490" sldId="555"/>
            <ac:spMk id="24" creationId="{6267EFDD-C42E-5E05-1D27-C6BBDDC74AC6}"/>
          </ac:spMkLst>
        </pc:spChg>
        <pc:spChg chg="del">
          <ac:chgData name="Kevin Hernandez Lichtl" userId="1972ab5e-5eb3-44d7-8806-f0fa61fe4a33" providerId="ADAL" clId="{067F47C1-6860-40D2-939F-BCEC58D888E8}" dt="2024-02-27T12:21:52.333" v="836" actId="478"/>
          <ac:spMkLst>
            <pc:docMk/>
            <pc:sldMk cId="1469779490" sldId="555"/>
            <ac:spMk id="27" creationId="{35D77B1D-7FDC-467E-B304-F4F0743C980C}"/>
          </ac:spMkLst>
        </pc:spChg>
        <pc:spChg chg="add mod">
          <ac:chgData name="Kevin Hernandez Lichtl" userId="1972ab5e-5eb3-44d7-8806-f0fa61fe4a33" providerId="ADAL" clId="{067F47C1-6860-40D2-939F-BCEC58D888E8}" dt="2024-02-27T12:21:52.555" v="837"/>
          <ac:spMkLst>
            <pc:docMk/>
            <pc:sldMk cId="1469779490" sldId="555"/>
            <ac:spMk id="28" creationId="{B1CFFBBE-3A9E-7B13-86FF-D62480B72333}"/>
          </ac:spMkLst>
        </pc:spChg>
        <pc:spChg chg="add mod">
          <ac:chgData name="Kevin Hernandez Lichtl" userId="1972ab5e-5eb3-44d7-8806-f0fa61fe4a33" providerId="ADAL" clId="{067F47C1-6860-40D2-939F-BCEC58D888E8}" dt="2024-02-27T12:25:32.773" v="915" actId="1076"/>
          <ac:spMkLst>
            <pc:docMk/>
            <pc:sldMk cId="1469779490" sldId="555"/>
            <ac:spMk id="34" creationId="{AD37D516-C258-B6EF-4138-8ABE8F6F9975}"/>
          </ac:spMkLst>
        </pc:spChg>
        <pc:spChg chg="add mod">
          <ac:chgData name="Kevin Hernandez Lichtl" userId="1972ab5e-5eb3-44d7-8806-f0fa61fe4a33" providerId="ADAL" clId="{067F47C1-6860-40D2-939F-BCEC58D888E8}" dt="2024-02-27T12:25:44.239" v="925" actId="1076"/>
          <ac:spMkLst>
            <pc:docMk/>
            <pc:sldMk cId="1469779490" sldId="555"/>
            <ac:spMk id="35" creationId="{52372D69-5A36-0EBC-309E-8303DE56FE78}"/>
          </ac:spMkLst>
        </pc:spChg>
        <pc:spChg chg="mod">
          <ac:chgData name="Kevin Hernandez Lichtl" userId="1972ab5e-5eb3-44d7-8806-f0fa61fe4a33" providerId="ADAL" clId="{067F47C1-6860-40D2-939F-BCEC58D888E8}" dt="2024-02-27T12:29:14.777" v="1016" actId="20577"/>
          <ac:spMkLst>
            <pc:docMk/>
            <pc:sldMk cId="1469779490" sldId="555"/>
            <ac:spMk id="44" creationId="{E839F740-CCA0-2859-353A-A7EF6212C7DB}"/>
          </ac:spMkLst>
        </pc:spChg>
        <pc:picChg chg="mod ord">
          <ac:chgData name="Kevin Hernandez Lichtl" userId="1972ab5e-5eb3-44d7-8806-f0fa61fe4a33" providerId="ADAL" clId="{067F47C1-6860-40D2-939F-BCEC58D888E8}" dt="2024-02-27T12:20:46.027" v="823" actId="1076"/>
          <ac:picMkLst>
            <pc:docMk/>
            <pc:sldMk cId="1469779490" sldId="555"/>
            <ac:picMk id="2" creationId="{42CB1023-FB6F-FD8F-2E5F-269C064211F8}"/>
          </ac:picMkLst>
        </pc:picChg>
        <pc:picChg chg="del">
          <ac:chgData name="Kevin Hernandez Lichtl" userId="1972ab5e-5eb3-44d7-8806-f0fa61fe4a33" providerId="ADAL" clId="{067F47C1-6860-40D2-939F-BCEC58D888E8}" dt="2024-02-27T11:02:34.477" v="549" actId="478"/>
          <ac:picMkLst>
            <pc:docMk/>
            <pc:sldMk cId="1469779490" sldId="555"/>
            <ac:picMk id="2" creationId="{962252D4-CDBC-A877-A83C-B6B6EF16CA40}"/>
          </ac:picMkLst>
        </pc:picChg>
        <pc:picChg chg="add del ord">
          <ac:chgData name="Kevin Hernandez Lichtl" userId="1972ab5e-5eb3-44d7-8806-f0fa61fe4a33" providerId="ADAL" clId="{067F47C1-6860-40D2-939F-BCEC58D888E8}" dt="2024-02-27T11:05:11.308" v="588" actId="478"/>
          <ac:picMkLst>
            <pc:docMk/>
            <pc:sldMk cId="1469779490" sldId="555"/>
            <ac:picMk id="3" creationId="{B6D5ED3D-5667-EA4B-7FF3-E4EB35A2E0FC}"/>
          </ac:picMkLst>
        </pc:picChg>
        <pc:picChg chg="add del mod ord">
          <ac:chgData name="Kevin Hernandez Lichtl" userId="1972ab5e-5eb3-44d7-8806-f0fa61fe4a33" providerId="ADAL" clId="{067F47C1-6860-40D2-939F-BCEC58D888E8}" dt="2024-02-27T11:05:51.208" v="604" actId="478"/>
          <ac:picMkLst>
            <pc:docMk/>
            <pc:sldMk cId="1469779490" sldId="555"/>
            <ac:picMk id="7" creationId="{B4E127EE-7DCB-8B71-DC2D-AED2E9D44E9A}"/>
          </ac:picMkLst>
        </pc:picChg>
        <pc:picChg chg="add del mod ord modCrop">
          <ac:chgData name="Kevin Hernandez Lichtl" userId="1972ab5e-5eb3-44d7-8806-f0fa61fe4a33" providerId="ADAL" clId="{067F47C1-6860-40D2-939F-BCEC58D888E8}" dt="2024-02-27T12:20:33.382" v="820" actId="478"/>
          <ac:picMkLst>
            <pc:docMk/>
            <pc:sldMk cId="1469779490" sldId="555"/>
            <ac:picMk id="9" creationId="{B23A2147-A274-545D-E38C-54964A3F00CC}"/>
          </ac:picMkLst>
        </pc:picChg>
        <pc:picChg chg="add mod ord">
          <ac:chgData name="Kevin Hernandez Lichtl" userId="1972ab5e-5eb3-44d7-8806-f0fa61fe4a33" providerId="ADAL" clId="{067F47C1-6860-40D2-939F-BCEC58D888E8}" dt="2024-02-27T11:07:41.124" v="625" actId="167"/>
          <ac:picMkLst>
            <pc:docMk/>
            <pc:sldMk cId="1469779490" sldId="555"/>
            <ac:picMk id="10" creationId="{FAE61D3B-753F-FB44-557D-9EE382132045}"/>
          </ac:picMkLst>
        </pc:picChg>
        <pc:picChg chg="add del mod ord">
          <ac:chgData name="Kevin Hernandez Lichtl" userId="1972ab5e-5eb3-44d7-8806-f0fa61fe4a33" providerId="ADAL" clId="{067F47C1-6860-40D2-939F-BCEC58D888E8}" dt="2024-02-27T11:07:43.016" v="626" actId="478"/>
          <ac:picMkLst>
            <pc:docMk/>
            <pc:sldMk cId="1469779490" sldId="555"/>
            <ac:picMk id="12" creationId="{7252F357-5712-4170-CE5B-D59B9497D66C}"/>
          </ac:picMkLst>
        </pc:picChg>
        <pc:cxnChg chg="del mod">
          <ac:chgData name="Kevin Hernandez Lichtl" userId="1972ab5e-5eb3-44d7-8806-f0fa61fe4a33" providerId="ADAL" clId="{067F47C1-6860-40D2-939F-BCEC58D888E8}" dt="2024-02-27T12:24:49.192" v="885" actId="478"/>
          <ac:cxnSpMkLst>
            <pc:docMk/>
            <pc:sldMk cId="1469779490" sldId="555"/>
            <ac:cxnSpMk id="13" creationId="{B42292A0-630F-2266-8274-63A712CC5BE9}"/>
          </ac:cxnSpMkLst>
        </pc:cxnChg>
        <pc:cxnChg chg="mod">
          <ac:chgData name="Kevin Hernandez Lichtl" userId="1972ab5e-5eb3-44d7-8806-f0fa61fe4a33" providerId="ADAL" clId="{067F47C1-6860-40D2-939F-BCEC58D888E8}" dt="2024-02-27T12:24:33.989" v="882" actId="1076"/>
          <ac:cxnSpMkLst>
            <pc:docMk/>
            <pc:sldMk cId="1469779490" sldId="555"/>
            <ac:cxnSpMk id="21" creationId="{1117A31B-3E8D-45B2-C902-CFA518AE4590}"/>
          </ac:cxnSpMkLst>
        </pc:cxnChg>
        <pc:cxnChg chg="del mod">
          <ac:chgData name="Kevin Hernandez Lichtl" userId="1972ab5e-5eb3-44d7-8806-f0fa61fe4a33" providerId="ADAL" clId="{067F47C1-6860-40D2-939F-BCEC58D888E8}" dt="2024-02-27T12:24:50.166" v="886" actId="478"/>
          <ac:cxnSpMkLst>
            <pc:docMk/>
            <pc:sldMk cId="1469779490" sldId="555"/>
            <ac:cxnSpMk id="25" creationId="{8C1E40E2-35C9-3F3F-F5A9-4A8EC2CF6BF7}"/>
          </ac:cxnSpMkLst>
        </pc:cxnChg>
        <pc:cxnChg chg="mod">
          <ac:chgData name="Kevin Hernandez Lichtl" userId="1972ab5e-5eb3-44d7-8806-f0fa61fe4a33" providerId="ADAL" clId="{067F47C1-6860-40D2-939F-BCEC58D888E8}" dt="2024-02-27T12:23:31.569" v="861" actId="14100"/>
          <ac:cxnSpMkLst>
            <pc:docMk/>
            <pc:sldMk cId="1469779490" sldId="555"/>
            <ac:cxnSpMk id="26" creationId="{C28DB52F-455A-415D-8C97-61691A488357}"/>
          </ac:cxnSpMkLst>
        </pc:cxnChg>
        <pc:cxnChg chg="del mod">
          <ac:chgData name="Kevin Hernandez Lichtl" userId="1972ab5e-5eb3-44d7-8806-f0fa61fe4a33" providerId="ADAL" clId="{067F47C1-6860-40D2-939F-BCEC58D888E8}" dt="2024-02-27T12:24:24.262" v="866" actId="478"/>
          <ac:cxnSpMkLst>
            <pc:docMk/>
            <pc:sldMk cId="1469779490" sldId="555"/>
            <ac:cxnSpMk id="37" creationId="{618424BC-9C16-A559-A8EB-258E12D71CC8}"/>
          </ac:cxnSpMkLst>
        </pc:cxnChg>
        <pc:cxnChg chg="mod">
          <ac:chgData name="Kevin Hernandez Lichtl" userId="1972ab5e-5eb3-44d7-8806-f0fa61fe4a33" providerId="ADAL" clId="{067F47C1-6860-40D2-939F-BCEC58D888E8}" dt="2024-02-27T12:23:58.253" v="864" actId="14100"/>
          <ac:cxnSpMkLst>
            <pc:docMk/>
            <pc:sldMk cId="1469779490" sldId="555"/>
            <ac:cxnSpMk id="47" creationId="{70C415C2-84EB-95EB-F0C6-9C73EE3ABE16}"/>
          </ac:cxnSpMkLst>
        </pc:cxnChg>
      </pc:sldChg>
      <pc:sldChg chg="addSp delSp modSp add mod">
        <pc:chgData name="Kevin Hernandez Lichtl" userId="1972ab5e-5eb3-44d7-8806-f0fa61fe4a33" providerId="ADAL" clId="{067F47C1-6860-40D2-939F-BCEC58D888E8}" dt="2024-02-27T12:36:32.612" v="1124" actId="20577"/>
        <pc:sldMkLst>
          <pc:docMk/>
          <pc:sldMk cId="2254845606" sldId="556"/>
        </pc:sldMkLst>
        <pc:spChg chg="add del mod">
          <ac:chgData name="Kevin Hernandez Lichtl" userId="1972ab5e-5eb3-44d7-8806-f0fa61fe4a33" providerId="ADAL" clId="{067F47C1-6860-40D2-939F-BCEC58D888E8}" dt="2024-02-27T12:21:55.793" v="838" actId="478"/>
          <ac:spMkLst>
            <pc:docMk/>
            <pc:sldMk cId="2254845606" sldId="556"/>
            <ac:spMk id="2" creationId="{F771F78B-F25E-3E25-98D9-C194A37CC84B}"/>
          </ac:spMkLst>
        </pc:spChg>
        <pc:spChg chg="add mod">
          <ac:chgData name="Kevin Hernandez Lichtl" userId="1972ab5e-5eb3-44d7-8806-f0fa61fe4a33" providerId="ADAL" clId="{067F47C1-6860-40D2-939F-BCEC58D888E8}" dt="2024-02-27T12:21:55.984" v="839"/>
          <ac:spMkLst>
            <pc:docMk/>
            <pc:sldMk cId="2254845606" sldId="556"/>
            <ac:spMk id="3" creationId="{8434F6E1-502F-5752-3434-4FC63BA3460B}"/>
          </ac:spMkLst>
        </pc:spChg>
        <pc:spChg chg="mod">
          <ac:chgData name="Kevin Hernandez Lichtl" userId="1972ab5e-5eb3-44d7-8806-f0fa61fe4a33" providerId="ADAL" clId="{067F47C1-6860-40D2-939F-BCEC58D888E8}" dt="2024-02-27T12:36:32.612" v="1124" actId="20577"/>
          <ac:spMkLst>
            <pc:docMk/>
            <pc:sldMk cId="2254845606" sldId="556"/>
            <ac:spMk id="5" creationId="{6573DF4E-C100-340C-C135-CE77D594214E}"/>
          </ac:spMkLst>
        </pc:spChg>
        <pc:spChg chg="del">
          <ac:chgData name="Kevin Hernandez Lichtl" userId="1972ab5e-5eb3-44d7-8806-f0fa61fe4a33" providerId="ADAL" clId="{067F47C1-6860-40D2-939F-BCEC58D888E8}" dt="2024-02-27T12:26:57.243" v="938" actId="478"/>
          <ac:spMkLst>
            <pc:docMk/>
            <pc:sldMk cId="2254845606" sldId="556"/>
            <ac:spMk id="11" creationId="{F691A44A-263E-69F7-4DE4-43545741B2A6}"/>
          </ac:spMkLst>
        </pc:spChg>
        <pc:spChg chg="mod">
          <ac:chgData name="Kevin Hernandez Lichtl" userId="1972ab5e-5eb3-44d7-8806-f0fa61fe4a33" providerId="ADAL" clId="{067F47C1-6860-40D2-939F-BCEC58D888E8}" dt="2024-02-27T12:28:00.343" v="997" actId="20577"/>
          <ac:spMkLst>
            <pc:docMk/>
            <pc:sldMk cId="2254845606" sldId="556"/>
            <ac:spMk id="15" creationId="{4F1C3E74-149F-7F36-DACA-FD5E6E765AE3}"/>
          </ac:spMkLst>
        </pc:spChg>
        <pc:spChg chg="del">
          <ac:chgData name="Kevin Hernandez Lichtl" userId="1972ab5e-5eb3-44d7-8806-f0fa61fe4a33" providerId="ADAL" clId="{067F47C1-6860-40D2-939F-BCEC58D888E8}" dt="2024-02-27T12:21:44.094" v="834" actId="478"/>
          <ac:spMkLst>
            <pc:docMk/>
            <pc:sldMk cId="2254845606" sldId="556"/>
            <ac:spMk id="19" creationId="{E0F633EF-C20C-48E1-8350-2E45A846C127}"/>
          </ac:spMkLst>
        </pc:spChg>
        <pc:spChg chg="del">
          <ac:chgData name="Kevin Hernandez Lichtl" userId="1972ab5e-5eb3-44d7-8806-f0fa61fe4a33" providerId="ADAL" clId="{067F47C1-6860-40D2-939F-BCEC58D888E8}" dt="2024-02-27T12:26:58.493" v="940" actId="478"/>
          <ac:spMkLst>
            <pc:docMk/>
            <pc:sldMk cId="2254845606" sldId="556"/>
            <ac:spMk id="24" creationId="{4D4D5837-862A-329C-5E0D-2866A559D6C9}"/>
          </ac:spMkLst>
        </pc:spChg>
        <pc:spChg chg="mod">
          <ac:chgData name="Kevin Hernandez Lichtl" userId="1972ab5e-5eb3-44d7-8806-f0fa61fe4a33" providerId="ADAL" clId="{067F47C1-6860-40D2-939F-BCEC58D888E8}" dt="2024-02-27T12:28:33.473" v="1014" actId="20577"/>
          <ac:spMkLst>
            <pc:docMk/>
            <pc:sldMk cId="2254845606" sldId="556"/>
            <ac:spMk id="44" creationId="{7E0CC9A4-39D1-3565-DF2B-AB4EEDA4CDEB}"/>
          </ac:spMkLst>
        </pc:spChg>
        <pc:picChg chg="mod">
          <ac:chgData name="Kevin Hernandez Lichtl" userId="1972ab5e-5eb3-44d7-8806-f0fa61fe4a33" providerId="ADAL" clId="{067F47C1-6860-40D2-939F-BCEC58D888E8}" dt="2024-02-27T12:27:03.123" v="943" actId="1076"/>
          <ac:picMkLst>
            <pc:docMk/>
            <pc:sldMk cId="2254845606" sldId="556"/>
            <ac:picMk id="7" creationId="{9227A0F7-B0EE-42C0-B342-5F0ECF161639}"/>
          </ac:picMkLst>
        </pc:picChg>
        <pc:cxnChg chg="del mod">
          <ac:chgData name="Kevin Hernandez Lichtl" userId="1972ab5e-5eb3-44d7-8806-f0fa61fe4a33" providerId="ADAL" clId="{067F47C1-6860-40D2-939F-BCEC58D888E8}" dt="2024-02-27T12:26:57.767" v="939" actId="478"/>
          <ac:cxnSpMkLst>
            <pc:docMk/>
            <pc:sldMk cId="2254845606" sldId="556"/>
            <ac:cxnSpMk id="13" creationId="{78D0038A-FABD-421F-3DFE-F3A7829A2401}"/>
          </ac:cxnSpMkLst>
        </pc:cxnChg>
        <pc:cxnChg chg="mod">
          <ac:chgData name="Kevin Hernandez Lichtl" userId="1972ab5e-5eb3-44d7-8806-f0fa61fe4a33" providerId="ADAL" clId="{067F47C1-6860-40D2-939F-BCEC58D888E8}" dt="2024-02-27T12:27:55.807" v="985" actId="20577"/>
          <ac:cxnSpMkLst>
            <pc:docMk/>
            <pc:sldMk cId="2254845606" sldId="556"/>
            <ac:cxnSpMk id="21" creationId="{4391AC03-0467-2885-7824-7FB670808445}"/>
          </ac:cxnSpMkLst>
        </pc:cxnChg>
        <pc:cxnChg chg="del mod">
          <ac:chgData name="Kevin Hernandez Lichtl" userId="1972ab5e-5eb3-44d7-8806-f0fa61fe4a33" providerId="ADAL" clId="{067F47C1-6860-40D2-939F-BCEC58D888E8}" dt="2024-02-27T12:26:59.573" v="941" actId="478"/>
          <ac:cxnSpMkLst>
            <pc:docMk/>
            <pc:sldMk cId="2254845606" sldId="556"/>
            <ac:cxnSpMk id="25" creationId="{B13D06F4-0595-B5B1-AAB7-FFA395AC98BA}"/>
          </ac:cxnSpMkLst>
        </pc:cxnChg>
        <pc:cxnChg chg="del mod">
          <ac:chgData name="Kevin Hernandez Lichtl" userId="1972ab5e-5eb3-44d7-8806-f0fa61fe4a33" providerId="ADAL" clId="{067F47C1-6860-40D2-939F-BCEC58D888E8}" dt="2024-02-27T12:27:06.828" v="945" actId="478"/>
          <ac:cxnSpMkLst>
            <pc:docMk/>
            <pc:sldMk cId="2254845606" sldId="556"/>
            <ac:cxnSpMk id="37" creationId="{19ADD168-F014-A8A8-4562-4C6FE0DAB1A8}"/>
          </ac:cxnSpMkLst>
        </pc:cxnChg>
        <pc:cxnChg chg="mod">
          <ac:chgData name="Kevin Hernandez Lichtl" userId="1972ab5e-5eb3-44d7-8806-f0fa61fe4a33" providerId="ADAL" clId="{067F47C1-6860-40D2-939F-BCEC58D888E8}" dt="2024-02-27T12:28:27.054" v="1000" actId="20577"/>
          <ac:cxnSpMkLst>
            <pc:docMk/>
            <pc:sldMk cId="2254845606" sldId="556"/>
            <ac:cxnSpMk id="47" creationId="{ECB35F1C-F3A7-6623-76D1-28F7103DAEBF}"/>
          </ac:cxnSpMkLst>
        </pc:cxnChg>
      </pc:sldChg>
      <pc:sldChg chg="addSp delSp modSp add mod">
        <pc:chgData name="Kevin Hernandez Lichtl" userId="1972ab5e-5eb3-44d7-8806-f0fa61fe4a33" providerId="ADAL" clId="{067F47C1-6860-40D2-939F-BCEC58D888E8}" dt="2024-02-27T12:50:43.135" v="1230" actId="478"/>
        <pc:sldMkLst>
          <pc:docMk/>
          <pc:sldMk cId="779440195" sldId="557"/>
        </pc:sldMkLst>
        <pc:spChg chg="add mod">
          <ac:chgData name="Kevin Hernandez Lichtl" userId="1972ab5e-5eb3-44d7-8806-f0fa61fe4a33" providerId="ADAL" clId="{067F47C1-6860-40D2-939F-BCEC58D888E8}" dt="2024-02-27T12:45:46.402" v="1136"/>
          <ac:spMkLst>
            <pc:docMk/>
            <pc:sldMk cId="779440195" sldId="557"/>
            <ac:spMk id="4" creationId="{0284217B-7E87-6CC1-E9C7-816EF3357AD2}"/>
          </ac:spMkLst>
        </pc:spChg>
        <pc:spChg chg="add del mod">
          <ac:chgData name="Kevin Hernandez Lichtl" userId="1972ab5e-5eb3-44d7-8806-f0fa61fe4a33" providerId="ADAL" clId="{067F47C1-6860-40D2-939F-BCEC58D888E8}" dt="2024-02-27T12:47:06.074" v="1168" actId="478"/>
          <ac:spMkLst>
            <pc:docMk/>
            <pc:sldMk cId="779440195" sldId="557"/>
            <ac:spMk id="7" creationId="{DBFD5594-8B6A-FB62-831B-7A987472A1E8}"/>
          </ac:spMkLst>
        </pc:spChg>
        <pc:spChg chg="add mod">
          <ac:chgData name="Kevin Hernandez Lichtl" userId="1972ab5e-5eb3-44d7-8806-f0fa61fe4a33" providerId="ADAL" clId="{067F47C1-6860-40D2-939F-BCEC58D888E8}" dt="2024-02-27T12:45:46.402" v="1136"/>
          <ac:spMkLst>
            <pc:docMk/>
            <pc:sldMk cId="779440195" sldId="557"/>
            <ac:spMk id="16" creationId="{E63C5BA6-78FB-5EA9-07BA-741CC2EE94E2}"/>
          </ac:spMkLst>
        </pc:spChg>
        <pc:spChg chg="add mod">
          <ac:chgData name="Kevin Hernandez Lichtl" userId="1972ab5e-5eb3-44d7-8806-f0fa61fe4a33" providerId="ADAL" clId="{067F47C1-6860-40D2-939F-BCEC58D888E8}" dt="2024-02-27T12:46:11.512" v="1146"/>
          <ac:spMkLst>
            <pc:docMk/>
            <pc:sldMk cId="779440195" sldId="557"/>
            <ac:spMk id="31" creationId="{A5721294-4A02-C2DB-B4E7-93203225D2E3}"/>
          </ac:spMkLst>
        </pc:spChg>
        <pc:spChg chg="add mod">
          <ac:chgData name="Kevin Hernandez Lichtl" userId="1972ab5e-5eb3-44d7-8806-f0fa61fe4a33" providerId="ADAL" clId="{067F47C1-6860-40D2-939F-BCEC58D888E8}" dt="2024-02-27T12:46:21.357" v="1151" actId="14100"/>
          <ac:spMkLst>
            <pc:docMk/>
            <pc:sldMk cId="779440195" sldId="557"/>
            <ac:spMk id="45" creationId="{9E2E2E96-8A93-2E9C-F599-8086BE226C29}"/>
          </ac:spMkLst>
        </pc:spChg>
        <pc:spChg chg="add mod">
          <ac:chgData name="Kevin Hernandez Lichtl" userId="1972ab5e-5eb3-44d7-8806-f0fa61fe4a33" providerId="ADAL" clId="{067F47C1-6860-40D2-939F-BCEC58D888E8}" dt="2024-02-27T12:46:43.697" v="1154" actId="1076"/>
          <ac:spMkLst>
            <pc:docMk/>
            <pc:sldMk cId="779440195" sldId="557"/>
            <ac:spMk id="59" creationId="{2F68CE45-764D-6941-7552-9B5DFED8E765}"/>
          </ac:spMkLst>
        </pc:spChg>
        <pc:spChg chg="add mod">
          <ac:chgData name="Kevin Hernandez Lichtl" userId="1972ab5e-5eb3-44d7-8806-f0fa61fe4a33" providerId="ADAL" clId="{067F47C1-6860-40D2-939F-BCEC58D888E8}" dt="2024-02-27T12:47:23.500" v="1174" actId="1076"/>
          <ac:spMkLst>
            <pc:docMk/>
            <pc:sldMk cId="779440195" sldId="557"/>
            <ac:spMk id="69" creationId="{DA7226A9-8914-9E0B-6149-37E26EBA83A2}"/>
          </ac:spMkLst>
        </pc:spChg>
        <pc:picChg chg="add del mod">
          <ac:chgData name="Kevin Hernandez Lichtl" userId="1972ab5e-5eb3-44d7-8806-f0fa61fe4a33" providerId="ADAL" clId="{067F47C1-6860-40D2-939F-BCEC58D888E8}" dt="2024-02-27T12:49:43.335" v="1214" actId="478"/>
          <ac:picMkLst>
            <pc:docMk/>
            <pc:sldMk cId="779440195" sldId="557"/>
            <ac:picMk id="2" creationId="{620953B4-4480-68E9-8813-EBD41C1F731A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9" creationId="{22D4CE2E-262C-AE9F-9804-0467B2B4A3B1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10" creationId="{A190A916-BC29-80D3-D831-6351A33A72A3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11" creationId="{3AA726CC-6768-F82C-8F0C-6FB38D7C03B4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12" creationId="{4E6F1E06-A970-3D3E-8BD2-4D1E6A4E1944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13" creationId="{F522FE88-9A78-290E-6A7C-679DE95B9461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14" creationId="{82770B4B-DF75-2749-0B2C-BD7A4C4B714C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15" creationId="{BEBC5787-323F-44A5-DB92-A6C8044AF669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17" creationId="{EFAEEAE2-800B-8E69-BC81-46F673935424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19" creationId="{B0DBE8A0-3A72-E70B-258E-D242F05EC89C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20" creationId="{52C363E5-AC58-F318-622D-8F0301267C22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21" creationId="{29CF3419-3799-43A2-A6EA-7454CCC5061B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22" creationId="{48FD120C-067E-C6B5-D6FD-26BE7A047E07}"/>
          </ac:picMkLst>
        </pc:picChg>
        <pc:picChg chg="add mod">
          <ac:chgData name="Kevin Hernandez Lichtl" userId="1972ab5e-5eb3-44d7-8806-f0fa61fe4a33" providerId="ADAL" clId="{067F47C1-6860-40D2-939F-BCEC58D888E8}" dt="2024-02-27T12:45:46.402" v="1136"/>
          <ac:picMkLst>
            <pc:docMk/>
            <pc:sldMk cId="779440195" sldId="557"/>
            <ac:picMk id="23" creationId="{032799CE-56F9-9E4B-0944-D4880A2878F0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24" creationId="{BB3A811D-1481-5D16-86D9-11856C7E930D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25" creationId="{ED7EDD44-EDF7-74FA-761B-6D35A5A8CC0E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26" creationId="{A4DA32E4-5195-6C63-BD54-8E9C78EB5401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27" creationId="{B862893A-3A99-4FDE-E0F1-03864192E524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28" creationId="{B04EE9AA-2D49-9DC8-B75C-3923864F651D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29" creationId="{D3AE59D3-D264-2BC2-D109-EA10F03B5005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30" creationId="{F2E9FCB4-A565-D3C3-47E8-F1CFEEBA47FC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32" creationId="{5A861EEE-8D9E-EF28-CE4E-6A0CC6EE873A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33" creationId="{395B5882-7C0D-48CE-7211-C453C7CB34C7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34" creationId="{3A72B60C-DC49-87F0-B3C2-040F274CCFA2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35" creationId="{426D3E4F-23B7-9F0F-7D06-293953151510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36" creationId="{C8648ECE-3037-77EC-7714-5FA0252D0DF3}"/>
          </ac:picMkLst>
        </pc:picChg>
        <pc:picChg chg="add mod">
          <ac:chgData name="Kevin Hernandez Lichtl" userId="1972ab5e-5eb3-44d7-8806-f0fa61fe4a33" providerId="ADAL" clId="{067F47C1-6860-40D2-939F-BCEC58D888E8}" dt="2024-02-27T12:46:11.512" v="1146"/>
          <ac:picMkLst>
            <pc:docMk/>
            <pc:sldMk cId="779440195" sldId="557"/>
            <ac:picMk id="37" creationId="{A69ED5C5-05DF-5DF9-6297-9DF251998BD0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38" creationId="{378D928B-CC1F-2B93-CBF1-3D22F3948FD2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39" creationId="{D9906EC3-56E9-5EAB-10D4-733FB9532DAB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40" creationId="{AC9260D5-3FFF-69AF-29E8-AC13CF8A68AB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41" creationId="{B8070296-E195-F64D-49A6-D4FEDAF3F6BE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42" creationId="{B54A1E66-CCE4-8073-8B63-1870D0360508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43" creationId="{90F3BB5A-98F0-33A0-D2CF-A864EE59EC66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44" creationId="{D0E8D6C9-1D6C-1678-97FD-F8891D9C8B15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46" creationId="{8C9104B3-C947-1BF8-FA13-F1D757774134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47" creationId="{BB13179F-852C-4DED-C219-7E62897A7216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48" creationId="{5D80CF21-5AE1-7AE6-BCCE-CC091FA66487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49" creationId="{CACF4ABB-5FC2-8045-1AB9-2F96EDD2D17A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50" creationId="{0863BF11-DCBB-3C28-110B-1CCADDD04B1D}"/>
          </ac:picMkLst>
        </pc:picChg>
        <pc:picChg chg="add mod">
          <ac:chgData name="Kevin Hernandez Lichtl" userId="1972ab5e-5eb3-44d7-8806-f0fa61fe4a33" providerId="ADAL" clId="{067F47C1-6860-40D2-939F-BCEC58D888E8}" dt="2024-02-27T12:46:21.357" v="1151" actId="14100"/>
          <ac:picMkLst>
            <pc:docMk/>
            <pc:sldMk cId="779440195" sldId="557"/>
            <ac:picMk id="51" creationId="{E3488192-4124-B6A5-21E6-5D705A556622}"/>
          </ac:picMkLst>
        </pc:picChg>
        <pc:picChg chg="add del mod">
          <ac:chgData name="Kevin Hernandez Lichtl" userId="1972ab5e-5eb3-44d7-8806-f0fa61fe4a33" providerId="ADAL" clId="{067F47C1-6860-40D2-939F-BCEC58D888E8}" dt="2024-02-27T12:46:53.054" v="1155" actId="478"/>
          <ac:picMkLst>
            <pc:docMk/>
            <pc:sldMk cId="779440195" sldId="557"/>
            <ac:picMk id="52" creationId="{C781B034-C02E-B07C-5F63-5E49B95CC789}"/>
          </ac:picMkLst>
        </pc:picChg>
        <pc:picChg chg="add del mod">
          <ac:chgData name="Kevin Hernandez Lichtl" userId="1972ab5e-5eb3-44d7-8806-f0fa61fe4a33" providerId="ADAL" clId="{067F47C1-6860-40D2-939F-BCEC58D888E8}" dt="2024-02-27T12:47:00.320" v="1161" actId="478"/>
          <ac:picMkLst>
            <pc:docMk/>
            <pc:sldMk cId="779440195" sldId="557"/>
            <ac:picMk id="53" creationId="{4566316C-B018-F9EA-87CF-75457F205B48}"/>
          </ac:picMkLst>
        </pc:picChg>
        <pc:picChg chg="add del mod">
          <ac:chgData name="Kevin Hernandez Lichtl" userId="1972ab5e-5eb3-44d7-8806-f0fa61fe4a33" providerId="ADAL" clId="{067F47C1-6860-40D2-939F-BCEC58D888E8}" dt="2024-02-27T12:47:00.907" v="1162" actId="478"/>
          <ac:picMkLst>
            <pc:docMk/>
            <pc:sldMk cId="779440195" sldId="557"/>
            <ac:picMk id="54" creationId="{48DECCB9-8317-FE07-321E-492C4B94EA37}"/>
          </ac:picMkLst>
        </pc:picChg>
        <pc:picChg chg="add del mod">
          <ac:chgData name="Kevin Hernandez Lichtl" userId="1972ab5e-5eb3-44d7-8806-f0fa61fe4a33" providerId="ADAL" clId="{067F47C1-6860-40D2-939F-BCEC58D888E8}" dt="2024-02-27T12:47:01.450" v="1163" actId="478"/>
          <ac:picMkLst>
            <pc:docMk/>
            <pc:sldMk cId="779440195" sldId="557"/>
            <ac:picMk id="55" creationId="{00D3FCFE-45B7-FC5F-F8E5-720E58324488}"/>
          </ac:picMkLst>
        </pc:picChg>
        <pc:picChg chg="add del mod">
          <ac:chgData name="Kevin Hernandez Lichtl" userId="1972ab5e-5eb3-44d7-8806-f0fa61fe4a33" providerId="ADAL" clId="{067F47C1-6860-40D2-939F-BCEC58D888E8}" dt="2024-02-27T12:47:02.082" v="1164" actId="478"/>
          <ac:picMkLst>
            <pc:docMk/>
            <pc:sldMk cId="779440195" sldId="557"/>
            <ac:picMk id="56" creationId="{A85B9836-F1E5-C253-E257-AB7F0163B114}"/>
          </ac:picMkLst>
        </pc:picChg>
        <pc:picChg chg="add del mod">
          <ac:chgData name="Kevin Hernandez Lichtl" userId="1972ab5e-5eb3-44d7-8806-f0fa61fe4a33" providerId="ADAL" clId="{067F47C1-6860-40D2-939F-BCEC58D888E8}" dt="2024-02-27T12:47:02.627" v="1165" actId="478"/>
          <ac:picMkLst>
            <pc:docMk/>
            <pc:sldMk cId="779440195" sldId="557"/>
            <ac:picMk id="57" creationId="{C04C4B41-EEAE-D045-95D3-792939DF9AF0}"/>
          </ac:picMkLst>
        </pc:picChg>
        <pc:picChg chg="add del mod">
          <ac:chgData name="Kevin Hernandez Lichtl" userId="1972ab5e-5eb3-44d7-8806-f0fa61fe4a33" providerId="ADAL" clId="{067F47C1-6860-40D2-939F-BCEC58D888E8}" dt="2024-02-27T12:47:03.838" v="1166" actId="478"/>
          <ac:picMkLst>
            <pc:docMk/>
            <pc:sldMk cId="779440195" sldId="557"/>
            <ac:picMk id="58" creationId="{2C2284A0-13ED-2436-7FF0-D396F72F98AD}"/>
          </ac:picMkLst>
        </pc:picChg>
        <pc:picChg chg="add del mod">
          <ac:chgData name="Kevin Hernandez Lichtl" userId="1972ab5e-5eb3-44d7-8806-f0fa61fe4a33" providerId="ADAL" clId="{067F47C1-6860-40D2-939F-BCEC58D888E8}" dt="2024-02-27T12:46:59.199" v="1160" actId="478"/>
          <ac:picMkLst>
            <pc:docMk/>
            <pc:sldMk cId="779440195" sldId="557"/>
            <ac:picMk id="60" creationId="{20C9EA33-9C36-4E2D-FE98-0ED00DD55D01}"/>
          </ac:picMkLst>
        </pc:picChg>
        <pc:picChg chg="add del mod">
          <ac:chgData name="Kevin Hernandez Lichtl" userId="1972ab5e-5eb3-44d7-8806-f0fa61fe4a33" providerId="ADAL" clId="{067F47C1-6860-40D2-939F-BCEC58D888E8}" dt="2024-02-27T12:46:53.978" v="1156" actId="478"/>
          <ac:picMkLst>
            <pc:docMk/>
            <pc:sldMk cId="779440195" sldId="557"/>
            <ac:picMk id="61" creationId="{59EF03EC-F237-2E8A-EBEB-1AC06A3EAA65}"/>
          </ac:picMkLst>
        </pc:picChg>
        <pc:picChg chg="add del mod">
          <ac:chgData name="Kevin Hernandez Lichtl" userId="1972ab5e-5eb3-44d7-8806-f0fa61fe4a33" providerId="ADAL" clId="{067F47C1-6860-40D2-939F-BCEC58D888E8}" dt="2024-02-27T12:46:54.577" v="1157" actId="478"/>
          <ac:picMkLst>
            <pc:docMk/>
            <pc:sldMk cId="779440195" sldId="557"/>
            <ac:picMk id="62" creationId="{823902E5-C895-5025-2E4A-6BDEE40A7482}"/>
          </ac:picMkLst>
        </pc:picChg>
        <pc:picChg chg="add del mod">
          <ac:chgData name="Kevin Hernandez Lichtl" userId="1972ab5e-5eb3-44d7-8806-f0fa61fe4a33" providerId="ADAL" clId="{067F47C1-6860-40D2-939F-BCEC58D888E8}" dt="2024-02-27T12:47:08.475" v="1171" actId="478"/>
          <ac:picMkLst>
            <pc:docMk/>
            <pc:sldMk cId="779440195" sldId="557"/>
            <ac:picMk id="63" creationId="{F2B2E6BA-DE0E-E2CB-507B-ED2D98542C8D}"/>
          </ac:picMkLst>
        </pc:picChg>
        <pc:picChg chg="add del mod">
          <ac:chgData name="Kevin Hernandez Lichtl" userId="1972ab5e-5eb3-44d7-8806-f0fa61fe4a33" providerId="ADAL" clId="{067F47C1-6860-40D2-939F-BCEC58D888E8}" dt="2024-02-27T12:47:07.685" v="1170" actId="478"/>
          <ac:picMkLst>
            <pc:docMk/>
            <pc:sldMk cId="779440195" sldId="557"/>
            <ac:picMk id="64" creationId="{2DECDCA2-1612-713C-9323-CD03F4918857}"/>
          </ac:picMkLst>
        </pc:picChg>
        <pc:picChg chg="add del mod">
          <ac:chgData name="Kevin Hernandez Lichtl" userId="1972ab5e-5eb3-44d7-8806-f0fa61fe4a33" providerId="ADAL" clId="{067F47C1-6860-40D2-939F-BCEC58D888E8}" dt="2024-02-27T12:47:07.090" v="1169" actId="478"/>
          <ac:picMkLst>
            <pc:docMk/>
            <pc:sldMk cId="779440195" sldId="557"/>
            <ac:picMk id="65" creationId="{9CDF41EA-5717-CA16-8B8E-CE3CC9107290}"/>
          </ac:picMkLst>
        </pc:picChg>
        <pc:picChg chg="add del mod">
          <ac:chgData name="Kevin Hernandez Lichtl" userId="1972ab5e-5eb3-44d7-8806-f0fa61fe4a33" providerId="ADAL" clId="{067F47C1-6860-40D2-939F-BCEC58D888E8}" dt="2024-02-27T12:50:42.132" v="1229" actId="478"/>
          <ac:picMkLst>
            <pc:docMk/>
            <pc:sldMk cId="779440195" sldId="557"/>
            <ac:picMk id="66" creationId="{31FC5A51-F9B9-31D8-93F1-320B945CBCD3}"/>
          </ac:picMkLst>
        </pc:picChg>
        <pc:picChg chg="add del mod">
          <ac:chgData name="Kevin Hernandez Lichtl" userId="1972ab5e-5eb3-44d7-8806-f0fa61fe4a33" providerId="ADAL" clId="{067F47C1-6860-40D2-939F-BCEC58D888E8}" dt="2024-02-27T12:50:43.135" v="1230" actId="478"/>
          <ac:picMkLst>
            <pc:docMk/>
            <pc:sldMk cId="779440195" sldId="557"/>
            <ac:picMk id="67" creationId="{6CF68436-CD57-9C8C-E8BB-39B1FC0CAF7F}"/>
          </ac:picMkLst>
        </pc:picChg>
        <pc:picChg chg="add del mod">
          <ac:chgData name="Kevin Hernandez Lichtl" userId="1972ab5e-5eb3-44d7-8806-f0fa61fe4a33" providerId="ADAL" clId="{067F47C1-6860-40D2-939F-BCEC58D888E8}" dt="2024-02-27T12:50:42.132" v="1229" actId="478"/>
          <ac:picMkLst>
            <pc:docMk/>
            <pc:sldMk cId="779440195" sldId="557"/>
            <ac:picMk id="68" creationId="{F60A6FBD-F3C6-F616-7235-8B607E43B8CB}"/>
          </ac:picMkLst>
        </pc:picChg>
        <pc:picChg chg="add mod">
          <ac:chgData name="Kevin Hernandez Lichtl" userId="1972ab5e-5eb3-44d7-8806-f0fa61fe4a33" providerId="ADAL" clId="{067F47C1-6860-40D2-939F-BCEC58D888E8}" dt="2024-02-27T12:47:53.495" v="1181" actId="14100"/>
          <ac:picMkLst>
            <pc:docMk/>
            <pc:sldMk cId="779440195" sldId="557"/>
            <ac:picMk id="70" creationId="{AB574A41-2F25-DF90-30D4-9A4F0793CA5F}"/>
          </ac:picMkLst>
        </pc:picChg>
        <pc:picChg chg="add mod">
          <ac:chgData name="Kevin Hernandez Lichtl" userId="1972ab5e-5eb3-44d7-8806-f0fa61fe4a33" providerId="ADAL" clId="{067F47C1-6860-40D2-939F-BCEC58D888E8}" dt="2024-02-27T12:47:55.938" v="1182" actId="14100"/>
          <ac:picMkLst>
            <pc:docMk/>
            <pc:sldMk cId="779440195" sldId="557"/>
            <ac:picMk id="71" creationId="{B7BEA612-C4A6-FC68-CD33-99461683753E}"/>
          </ac:picMkLst>
        </pc:picChg>
        <pc:picChg chg="add mod">
          <ac:chgData name="Kevin Hernandez Lichtl" userId="1972ab5e-5eb3-44d7-8806-f0fa61fe4a33" providerId="ADAL" clId="{067F47C1-6860-40D2-939F-BCEC58D888E8}" dt="2024-02-27T12:47:59.015" v="1183" actId="14100"/>
          <ac:picMkLst>
            <pc:docMk/>
            <pc:sldMk cId="779440195" sldId="557"/>
            <ac:picMk id="72" creationId="{7B4C0095-817A-6FDD-29B3-DB343F01A83D}"/>
          </ac:picMkLst>
        </pc:picChg>
        <pc:picChg chg="add mod">
          <ac:chgData name="Kevin Hernandez Lichtl" userId="1972ab5e-5eb3-44d7-8806-f0fa61fe4a33" providerId="ADAL" clId="{067F47C1-6860-40D2-939F-BCEC58D888E8}" dt="2024-02-27T12:47:44.956" v="1178" actId="14100"/>
          <ac:picMkLst>
            <pc:docMk/>
            <pc:sldMk cId="779440195" sldId="557"/>
            <ac:picMk id="73" creationId="{1A8827CF-026F-EFF5-B7AE-BF18686C0FFD}"/>
          </ac:picMkLst>
        </pc:picChg>
        <pc:picChg chg="add mod">
          <ac:chgData name="Kevin Hernandez Lichtl" userId="1972ab5e-5eb3-44d7-8806-f0fa61fe4a33" providerId="ADAL" clId="{067F47C1-6860-40D2-939F-BCEC58D888E8}" dt="2024-02-27T12:47:47.729" v="1179" actId="14100"/>
          <ac:picMkLst>
            <pc:docMk/>
            <pc:sldMk cId="779440195" sldId="557"/>
            <ac:picMk id="74" creationId="{800ED98C-354F-4C6A-E7A7-EE6AC9FDEE35}"/>
          </ac:picMkLst>
        </pc:picChg>
        <pc:picChg chg="add mod">
          <ac:chgData name="Kevin Hernandez Lichtl" userId="1972ab5e-5eb3-44d7-8806-f0fa61fe4a33" providerId="ADAL" clId="{067F47C1-6860-40D2-939F-BCEC58D888E8}" dt="2024-02-27T12:47:50.854" v="1180" actId="14100"/>
          <ac:picMkLst>
            <pc:docMk/>
            <pc:sldMk cId="779440195" sldId="557"/>
            <ac:picMk id="75" creationId="{4B3CA2AD-63D8-AE7A-E35A-45D06FD2EF7B}"/>
          </ac:picMkLst>
        </pc:picChg>
        <pc:picChg chg="add del mod">
          <ac:chgData name="Kevin Hernandez Lichtl" userId="1972ab5e-5eb3-44d7-8806-f0fa61fe4a33" providerId="ADAL" clId="{067F47C1-6860-40D2-939F-BCEC58D888E8}" dt="2024-02-27T12:50:32.221" v="1219" actId="478"/>
          <ac:picMkLst>
            <pc:docMk/>
            <pc:sldMk cId="779440195" sldId="557"/>
            <ac:picMk id="76" creationId="{2B18BEEA-920E-17D6-D28C-3B8BBB3A49DB}"/>
          </ac:picMkLst>
        </pc:picChg>
        <pc:picChg chg="add del mod">
          <ac:chgData name="Kevin Hernandez Lichtl" userId="1972ab5e-5eb3-44d7-8806-f0fa61fe4a33" providerId="ADAL" clId="{067F47C1-6860-40D2-939F-BCEC58D888E8}" dt="2024-02-27T12:50:34.735" v="1220" actId="478"/>
          <ac:picMkLst>
            <pc:docMk/>
            <pc:sldMk cId="779440195" sldId="557"/>
            <ac:picMk id="77" creationId="{294B277F-FF7D-008A-3299-3C4248C39B3C}"/>
          </ac:picMkLst>
        </pc:picChg>
        <pc:picChg chg="add del mod">
          <ac:chgData name="Kevin Hernandez Lichtl" userId="1972ab5e-5eb3-44d7-8806-f0fa61fe4a33" providerId="ADAL" clId="{067F47C1-6860-40D2-939F-BCEC58D888E8}" dt="2024-02-27T12:50:35.634" v="1221" actId="478"/>
          <ac:picMkLst>
            <pc:docMk/>
            <pc:sldMk cId="779440195" sldId="557"/>
            <ac:picMk id="78" creationId="{CF3864BD-5851-F190-BB56-A9CA245C55E9}"/>
          </ac:picMkLst>
        </pc:picChg>
        <pc:picChg chg="add mod">
          <ac:chgData name="Kevin Hernandez Lichtl" userId="1972ab5e-5eb3-44d7-8806-f0fa61fe4a33" providerId="ADAL" clId="{067F47C1-6860-40D2-939F-BCEC58D888E8}" dt="2024-02-27T12:48:37.456" v="1191"/>
          <ac:picMkLst>
            <pc:docMk/>
            <pc:sldMk cId="779440195" sldId="557"/>
            <ac:picMk id="79" creationId="{A3B6735B-EF9A-D957-6C54-F91787F830FC}"/>
          </ac:picMkLst>
        </pc:picChg>
        <pc:picChg chg="add mod">
          <ac:chgData name="Kevin Hernandez Lichtl" userId="1972ab5e-5eb3-44d7-8806-f0fa61fe4a33" providerId="ADAL" clId="{067F47C1-6860-40D2-939F-BCEC58D888E8}" dt="2024-02-27T12:48:37.456" v="1191"/>
          <ac:picMkLst>
            <pc:docMk/>
            <pc:sldMk cId="779440195" sldId="557"/>
            <ac:picMk id="80" creationId="{66E17F15-3C63-7D8E-00A3-F7F66359FD1E}"/>
          </ac:picMkLst>
        </pc:picChg>
        <pc:picChg chg="add del mod">
          <ac:chgData name="Kevin Hernandez Lichtl" userId="1972ab5e-5eb3-44d7-8806-f0fa61fe4a33" providerId="ADAL" clId="{067F47C1-6860-40D2-939F-BCEC58D888E8}" dt="2024-02-27T12:50:36.420" v="1222" actId="478"/>
          <ac:picMkLst>
            <pc:docMk/>
            <pc:sldMk cId="779440195" sldId="557"/>
            <ac:picMk id="81" creationId="{1D72C425-4D3F-B7D0-3986-B2569795E5F7}"/>
          </ac:picMkLst>
        </pc:picChg>
        <pc:picChg chg="add del mod">
          <ac:chgData name="Kevin Hernandez Lichtl" userId="1972ab5e-5eb3-44d7-8806-f0fa61fe4a33" providerId="ADAL" clId="{067F47C1-6860-40D2-939F-BCEC58D888E8}" dt="2024-02-27T12:50:37.110" v="1223" actId="478"/>
          <ac:picMkLst>
            <pc:docMk/>
            <pc:sldMk cId="779440195" sldId="557"/>
            <ac:picMk id="82" creationId="{E04289E9-09AC-40A4-0F2D-6B2D57656C9B}"/>
          </ac:picMkLst>
        </pc:picChg>
        <pc:picChg chg="add del mod">
          <ac:chgData name="Kevin Hernandez Lichtl" userId="1972ab5e-5eb3-44d7-8806-f0fa61fe4a33" providerId="ADAL" clId="{067F47C1-6860-40D2-939F-BCEC58D888E8}" dt="2024-02-27T12:50:37.705" v="1224" actId="478"/>
          <ac:picMkLst>
            <pc:docMk/>
            <pc:sldMk cId="779440195" sldId="557"/>
            <ac:picMk id="83" creationId="{54D86D88-E5D6-74C4-4878-D85875DFF547}"/>
          </ac:picMkLst>
        </pc:picChg>
        <pc:picChg chg="add del mod">
          <ac:chgData name="Kevin Hernandez Lichtl" userId="1972ab5e-5eb3-44d7-8806-f0fa61fe4a33" providerId="ADAL" clId="{067F47C1-6860-40D2-939F-BCEC58D888E8}" dt="2024-02-27T12:50:38.561" v="1225" actId="478"/>
          <ac:picMkLst>
            <pc:docMk/>
            <pc:sldMk cId="779440195" sldId="557"/>
            <ac:picMk id="84" creationId="{EFD97889-135F-4D2B-FD8B-CEC667E8296F}"/>
          </ac:picMkLst>
        </pc:picChg>
        <pc:picChg chg="add del mod">
          <ac:chgData name="Kevin Hernandez Lichtl" userId="1972ab5e-5eb3-44d7-8806-f0fa61fe4a33" providerId="ADAL" clId="{067F47C1-6860-40D2-939F-BCEC58D888E8}" dt="2024-02-27T12:50:39.195" v="1226" actId="478"/>
          <ac:picMkLst>
            <pc:docMk/>
            <pc:sldMk cId="779440195" sldId="557"/>
            <ac:picMk id="85" creationId="{9D3094EA-01B5-ED47-2E65-3EA7B2C777F5}"/>
          </ac:picMkLst>
        </pc:picChg>
        <pc:picChg chg="add del mod">
          <ac:chgData name="Kevin Hernandez Lichtl" userId="1972ab5e-5eb3-44d7-8806-f0fa61fe4a33" providerId="ADAL" clId="{067F47C1-6860-40D2-939F-BCEC58D888E8}" dt="2024-02-27T12:50:40.008" v="1227" actId="478"/>
          <ac:picMkLst>
            <pc:docMk/>
            <pc:sldMk cId="779440195" sldId="557"/>
            <ac:picMk id="86" creationId="{94A12614-9143-5DEA-35F1-1F1241BD8968}"/>
          </ac:picMkLst>
        </pc:picChg>
        <pc:picChg chg="add del mod">
          <ac:chgData name="Kevin Hernandez Lichtl" userId="1972ab5e-5eb3-44d7-8806-f0fa61fe4a33" providerId="ADAL" clId="{067F47C1-6860-40D2-939F-BCEC58D888E8}" dt="2024-02-27T12:50:40.607" v="1228" actId="478"/>
          <ac:picMkLst>
            <pc:docMk/>
            <pc:sldMk cId="779440195" sldId="557"/>
            <ac:picMk id="87" creationId="{23B192AC-5D73-2B6B-AB0C-9332D900B30A}"/>
          </ac:picMkLst>
        </pc:picChg>
        <pc:picChg chg="add mod">
          <ac:chgData name="Kevin Hernandez Lichtl" userId="1972ab5e-5eb3-44d7-8806-f0fa61fe4a33" providerId="ADAL" clId="{067F47C1-6860-40D2-939F-BCEC58D888E8}" dt="2024-02-27T12:50:29.313" v="1218" actId="1076"/>
          <ac:picMkLst>
            <pc:docMk/>
            <pc:sldMk cId="779440195" sldId="557"/>
            <ac:picMk id="88" creationId="{F3F3AECA-A3E2-7C1C-32CC-7C913832DED6}"/>
          </ac:picMkLst>
        </pc:picChg>
        <pc:picChg chg="add mod">
          <ac:chgData name="Kevin Hernandez Lichtl" userId="1972ab5e-5eb3-44d7-8806-f0fa61fe4a33" providerId="ADAL" clId="{067F47C1-6860-40D2-939F-BCEC58D888E8}" dt="2024-02-27T12:50:29.313" v="1218" actId="1076"/>
          <ac:picMkLst>
            <pc:docMk/>
            <pc:sldMk cId="779440195" sldId="557"/>
            <ac:picMk id="89" creationId="{0B1C685D-957C-3693-C179-23E041667C49}"/>
          </ac:picMkLst>
        </pc:picChg>
        <pc:picChg chg="add mod">
          <ac:chgData name="Kevin Hernandez Lichtl" userId="1972ab5e-5eb3-44d7-8806-f0fa61fe4a33" providerId="ADAL" clId="{067F47C1-6860-40D2-939F-BCEC58D888E8}" dt="2024-02-27T12:50:29.313" v="1218" actId="1076"/>
          <ac:picMkLst>
            <pc:docMk/>
            <pc:sldMk cId="779440195" sldId="557"/>
            <ac:picMk id="90" creationId="{9CEA6C11-DD2C-199E-5231-D81F4BDCF8AA}"/>
          </ac:picMkLst>
        </pc:picChg>
        <pc:picChg chg="add mod">
          <ac:chgData name="Kevin Hernandez Lichtl" userId="1972ab5e-5eb3-44d7-8806-f0fa61fe4a33" providerId="ADAL" clId="{067F47C1-6860-40D2-939F-BCEC58D888E8}" dt="2024-02-27T12:50:29.313" v="1218" actId="1076"/>
          <ac:picMkLst>
            <pc:docMk/>
            <pc:sldMk cId="779440195" sldId="557"/>
            <ac:picMk id="91" creationId="{240E36E1-023E-1E07-28C1-E864BA454FA0}"/>
          </ac:picMkLst>
        </pc:picChg>
        <pc:picChg chg="add mod">
          <ac:chgData name="Kevin Hernandez Lichtl" userId="1972ab5e-5eb3-44d7-8806-f0fa61fe4a33" providerId="ADAL" clId="{067F47C1-6860-40D2-939F-BCEC58D888E8}" dt="2024-02-27T12:50:29.313" v="1218" actId="1076"/>
          <ac:picMkLst>
            <pc:docMk/>
            <pc:sldMk cId="779440195" sldId="557"/>
            <ac:picMk id="92" creationId="{4334011A-AB88-B943-2251-68C4B655A2CC}"/>
          </ac:picMkLst>
        </pc:picChg>
        <pc:picChg chg="add mod">
          <ac:chgData name="Kevin Hernandez Lichtl" userId="1972ab5e-5eb3-44d7-8806-f0fa61fe4a33" providerId="ADAL" clId="{067F47C1-6860-40D2-939F-BCEC58D888E8}" dt="2024-02-27T12:50:29.313" v="1218" actId="1076"/>
          <ac:picMkLst>
            <pc:docMk/>
            <pc:sldMk cId="779440195" sldId="557"/>
            <ac:picMk id="93" creationId="{931FE800-0720-D9F0-4E73-A2010FF83FE0}"/>
          </ac:picMkLst>
        </pc:picChg>
        <pc:picChg chg="add mod">
          <ac:chgData name="Kevin Hernandez Lichtl" userId="1972ab5e-5eb3-44d7-8806-f0fa61fe4a33" providerId="ADAL" clId="{067F47C1-6860-40D2-939F-BCEC58D888E8}" dt="2024-02-27T12:50:29.313" v="1218" actId="1076"/>
          <ac:picMkLst>
            <pc:docMk/>
            <pc:sldMk cId="779440195" sldId="557"/>
            <ac:picMk id="94" creationId="{7DA6C87C-D78C-EC76-178B-A38BA37421EB}"/>
          </ac:picMkLst>
        </pc:picChg>
        <pc:picChg chg="add mod">
          <ac:chgData name="Kevin Hernandez Lichtl" userId="1972ab5e-5eb3-44d7-8806-f0fa61fe4a33" providerId="ADAL" clId="{067F47C1-6860-40D2-939F-BCEC58D888E8}" dt="2024-02-27T12:50:29.313" v="1218" actId="1076"/>
          <ac:picMkLst>
            <pc:docMk/>
            <pc:sldMk cId="779440195" sldId="557"/>
            <ac:picMk id="95" creationId="{8D750C8F-249C-A7AE-400E-0D53A0D5B0EA}"/>
          </ac:picMkLst>
        </pc:picChg>
        <pc:picChg chg="add mod">
          <ac:chgData name="Kevin Hernandez Lichtl" userId="1972ab5e-5eb3-44d7-8806-f0fa61fe4a33" providerId="ADAL" clId="{067F47C1-6860-40D2-939F-BCEC58D888E8}" dt="2024-02-27T12:50:29.313" v="1218" actId="1076"/>
          <ac:picMkLst>
            <pc:docMk/>
            <pc:sldMk cId="779440195" sldId="557"/>
            <ac:picMk id="96" creationId="{BA3D7189-8914-CB04-7739-BA9AC355B3D2}"/>
          </ac:picMkLst>
        </pc:picChg>
        <pc:picChg chg="add mod">
          <ac:chgData name="Kevin Hernandez Lichtl" userId="1972ab5e-5eb3-44d7-8806-f0fa61fe4a33" providerId="ADAL" clId="{067F47C1-6860-40D2-939F-BCEC58D888E8}" dt="2024-02-27T12:50:29.313" v="1218" actId="1076"/>
          <ac:picMkLst>
            <pc:docMk/>
            <pc:sldMk cId="779440195" sldId="557"/>
            <ac:picMk id="97" creationId="{2231D3F8-62B1-F561-F562-946007848B13}"/>
          </ac:picMkLst>
        </pc:picChg>
        <pc:cxnChg chg="add mod">
          <ac:chgData name="Kevin Hernandez Lichtl" userId="1972ab5e-5eb3-44d7-8806-f0fa61fe4a33" providerId="ADAL" clId="{067F47C1-6860-40D2-939F-BCEC58D888E8}" dt="2024-02-27T12:45:46.402" v="1136"/>
          <ac:cxnSpMkLst>
            <pc:docMk/>
            <pc:sldMk cId="779440195" sldId="557"/>
            <ac:cxnSpMk id="8" creationId="{D89567A6-3579-4F29-ECAD-BAEDDB4B2FA2}"/>
          </ac:cxnSpMkLst>
        </pc:cxnChg>
      </pc:sldChg>
      <pc:sldChg chg="addSp delSp modSp add del mod">
        <pc:chgData name="Kevin Hernandez Lichtl" userId="1972ab5e-5eb3-44d7-8806-f0fa61fe4a33" providerId="ADAL" clId="{067F47C1-6860-40D2-939F-BCEC58D888E8}" dt="2024-02-27T12:50:50.727" v="1231" actId="2696"/>
        <pc:sldMkLst>
          <pc:docMk/>
          <pc:sldMk cId="276444810" sldId="558"/>
        </pc:sldMkLst>
        <pc:spChg chg="add del mod">
          <ac:chgData name="Kevin Hernandez Lichtl" userId="1972ab5e-5eb3-44d7-8806-f0fa61fe4a33" providerId="ADAL" clId="{067F47C1-6860-40D2-939F-BCEC58D888E8}" dt="2024-02-27T12:46:05.124" v="1143" actId="478"/>
          <ac:spMkLst>
            <pc:docMk/>
            <pc:sldMk cId="276444810" sldId="558"/>
            <ac:spMk id="4" creationId="{F3DD003A-BC5C-A20D-A6DF-854B6F6368F7}"/>
          </ac:spMkLst>
        </pc:spChg>
        <pc:spChg chg="del">
          <ac:chgData name="Kevin Hernandez Lichtl" userId="1972ab5e-5eb3-44d7-8806-f0fa61fe4a33" providerId="ADAL" clId="{067F47C1-6860-40D2-939F-BCEC58D888E8}" dt="2024-02-27T12:46:00.784" v="1141" actId="478"/>
          <ac:spMkLst>
            <pc:docMk/>
            <pc:sldMk cId="276444810" sldId="558"/>
            <ac:spMk id="7" creationId="{0A656093-3033-1EC1-E530-1EE117D9FB6F}"/>
          </ac:spMkLst>
        </pc:spChg>
        <pc:spChg chg="add del mod">
          <ac:chgData name="Kevin Hernandez Lichtl" userId="1972ab5e-5eb3-44d7-8806-f0fa61fe4a33" providerId="ADAL" clId="{067F47C1-6860-40D2-939F-BCEC58D888E8}" dt="2024-02-27T12:46:09.420" v="1145" actId="21"/>
          <ac:spMkLst>
            <pc:docMk/>
            <pc:sldMk cId="276444810" sldId="558"/>
            <ac:spMk id="16" creationId="{A5721294-4A02-C2DB-B4E7-93203225D2E3}"/>
          </ac:spMkLst>
        </pc:spChg>
        <pc:spChg chg="add mod">
          <ac:chgData name="Kevin Hernandez Lichtl" userId="1972ab5e-5eb3-44d7-8806-f0fa61fe4a33" providerId="ADAL" clId="{067F47C1-6860-40D2-939F-BCEC58D888E8}" dt="2024-02-27T12:47:09.990" v="1172"/>
          <ac:spMkLst>
            <pc:docMk/>
            <pc:sldMk cId="276444810" sldId="558"/>
            <ac:spMk id="31" creationId="{DC3F3614-66F2-C4B3-CB15-9340E452F2D9}"/>
          </ac:spMkLst>
        </pc:spChg>
        <pc:picChg chg="del">
          <ac:chgData name="Kevin Hernandez Lichtl" userId="1972ab5e-5eb3-44d7-8806-f0fa61fe4a33" providerId="ADAL" clId="{067F47C1-6860-40D2-939F-BCEC58D888E8}" dt="2024-02-27T12:46:00.335" v="1140" actId="478"/>
          <ac:picMkLst>
            <pc:docMk/>
            <pc:sldMk cId="276444810" sldId="558"/>
            <ac:picMk id="2" creationId="{C68E6E5E-C165-9E8C-1C87-D47BB64535E9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9" creationId="{BB3A811D-1481-5D16-86D9-11856C7E930D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10" creationId="{ED7EDD44-EDF7-74FA-761B-6D35A5A8CC0E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11" creationId="{A4DA32E4-5195-6C63-BD54-8E9C78EB5401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12" creationId="{B862893A-3A99-4FDE-E0F1-03864192E524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13" creationId="{B04EE9AA-2D49-9DC8-B75C-3923864F651D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14" creationId="{D3AE59D3-D264-2BC2-D109-EA10F03B5005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15" creationId="{F2E9FCB4-A565-D3C3-47E8-F1CFEEBA47FC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17" creationId="{5A861EEE-8D9E-EF28-CE4E-6A0CC6EE873A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19" creationId="{395B5882-7C0D-48CE-7211-C453C7CB34C7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20" creationId="{3A72B60C-DC49-87F0-B3C2-040F274CCFA2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21" creationId="{426D3E4F-23B7-9F0F-7D06-293953151510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22" creationId="{C8648ECE-3037-77EC-7714-5FA0252D0DF3}"/>
          </ac:picMkLst>
        </pc:picChg>
        <pc:picChg chg="add del mod">
          <ac:chgData name="Kevin Hernandez Lichtl" userId="1972ab5e-5eb3-44d7-8806-f0fa61fe4a33" providerId="ADAL" clId="{067F47C1-6860-40D2-939F-BCEC58D888E8}" dt="2024-02-27T12:46:09.420" v="1145" actId="21"/>
          <ac:picMkLst>
            <pc:docMk/>
            <pc:sldMk cId="276444810" sldId="558"/>
            <ac:picMk id="23" creationId="{A69ED5C5-05DF-5DF9-6297-9DF251998BD0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24" creationId="{303DF4BA-8294-BA70-A61D-90ABBC9DF2B7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25" creationId="{DE689997-5A11-5E4D-4ABA-25656319E467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26" creationId="{E0A916AF-8C92-1D23-AE2B-F708E52196CF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27" creationId="{3F123EF0-FDBC-A8E6-D36E-95AFB2F2EDB8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28" creationId="{C384862D-B860-2D35-48CF-3A81959ED5F2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29" creationId="{BBC0D178-7CF6-6172-C850-5F51C5790C67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30" creationId="{FF957AD0-65E8-ACFD-E8E6-07D79161109D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32" creationId="{C2A065AB-58DB-E7B3-4FC6-8C9A5797CE99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33" creationId="{100773FD-B1D4-3FFE-021D-D0C6AE6F7742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34" creationId="{17744828-DD0A-347C-7EB7-5159448D4259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35" creationId="{84BBD965-1977-53EB-00B2-21A155FD3D89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36" creationId="{A8C29744-EB7B-EDED-4EFC-E767F1D674ED}"/>
          </ac:picMkLst>
        </pc:picChg>
        <pc:picChg chg="add mod">
          <ac:chgData name="Kevin Hernandez Lichtl" userId="1972ab5e-5eb3-44d7-8806-f0fa61fe4a33" providerId="ADAL" clId="{067F47C1-6860-40D2-939F-BCEC58D888E8}" dt="2024-02-27T12:47:09.990" v="1172"/>
          <ac:picMkLst>
            <pc:docMk/>
            <pc:sldMk cId="276444810" sldId="558"/>
            <ac:picMk id="37" creationId="{E80534CC-091F-C323-4A18-E6D6B9E9A737}"/>
          </ac:picMkLst>
        </pc:picChg>
        <pc:cxnChg chg="add del mod">
          <ac:chgData name="Kevin Hernandez Lichtl" userId="1972ab5e-5eb3-44d7-8806-f0fa61fe4a33" providerId="ADAL" clId="{067F47C1-6860-40D2-939F-BCEC58D888E8}" dt="2024-02-27T12:46:05.946" v="1144" actId="478"/>
          <ac:cxnSpMkLst>
            <pc:docMk/>
            <pc:sldMk cId="276444810" sldId="558"/>
            <ac:cxnSpMk id="8" creationId="{D4100408-89E6-7682-97CA-98FC1349C992}"/>
          </ac:cxnSpMkLst>
        </pc:cxnChg>
      </pc:sldChg>
      <pc:sldChg chg="add del">
        <pc:chgData name="Kevin Hernandez Lichtl" userId="1972ab5e-5eb3-44d7-8806-f0fa61fe4a33" providerId="ADAL" clId="{067F47C1-6860-40D2-939F-BCEC58D888E8}" dt="2024-02-27T12:45:54.153" v="1138" actId="2890"/>
        <pc:sldMkLst>
          <pc:docMk/>
          <pc:sldMk cId="280819896" sldId="558"/>
        </pc:sldMkLst>
      </pc:sldChg>
      <pc:sldChg chg="addSp delSp modSp add mod">
        <pc:chgData name="Kevin Hernandez Lichtl" userId="1972ab5e-5eb3-44d7-8806-f0fa61fe4a33" providerId="ADAL" clId="{067F47C1-6860-40D2-939F-BCEC58D888E8}" dt="2024-02-27T12:57:24.383" v="1436" actId="1076"/>
        <pc:sldMkLst>
          <pc:docMk/>
          <pc:sldMk cId="3403437961" sldId="558"/>
        </pc:sldMkLst>
        <pc:spChg chg="add mod">
          <ac:chgData name="Kevin Hernandez Lichtl" userId="1972ab5e-5eb3-44d7-8806-f0fa61fe4a33" providerId="ADAL" clId="{067F47C1-6860-40D2-939F-BCEC58D888E8}" dt="2024-02-27T12:57:24.383" v="1436" actId="1076"/>
          <ac:spMkLst>
            <pc:docMk/>
            <pc:sldMk cId="3403437961" sldId="558"/>
            <ac:spMk id="4" creationId="{64027015-296E-49B9-8D1B-BE61234CCBC4}"/>
          </ac:spMkLst>
        </pc:spChg>
        <pc:spChg chg="mod">
          <ac:chgData name="Kevin Hernandez Lichtl" userId="1972ab5e-5eb3-44d7-8806-f0fa61fe4a33" providerId="ADAL" clId="{067F47C1-6860-40D2-939F-BCEC58D888E8}" dt="2024-02-27T12:52:43.154" v="1272" actId="1076"/>
          <ac:spMkLst>
            <pc:docMk/>
            <pc:sldMk cId="3403437961" sldId="558"/>
            <ac:spMk id="5" creationId="{95F99FEC-F734-C366-B1EE-79922307ADC1}"/>
          </ac:spMkLst>
        </pc:spChg>
        <pc:spChg chg="del">
          <ac:chgData name="Kevin Hernandez Lichtl" userId="1972ab5e-5eb3-44d7-8806-f0fa61fe4a33" providerId="ADAL" clId="{067F47C1-6860-40D2-939F-BCEC58D888E8}" dt="2024-02-27T12:50:58.656" v="1233" actId="478"/>
          <ac:spMkLst>
            <pc:docMk/>
            <pc:sldMk cId="3403437961" sldId="558"/>
            <ac:spMk id="7" creationId="{8B53F5EF-6DFF-C2F7-5E55-62AE84D218AA}"/>
          </ac:spMkLst>
        </pc:spChg>
        <pc:spChg chg="del">
          <ac:chgData name="Kevin Hernandez Lichtl" userId="1972ab5e-5eb3-44d7-8806-f0fa61fe4a33" providerId="ADAL" clId="{067F47C1-6860-40D2-939F-BCEC58D888E8}" dt="2024-02-27T12:50:58.656" v="1233" actId="478"/>
          <ac:spMkLst>
            <pc:docMk/>
            <pc:sldMk cId="3403437961" sldId="558"/>
            <ac:spMk id="59" creationId="{F9DD3C4A-3D3A-5EAD-485F-F45A897428A0}"/>
          </ac:spMkLst>
        </pc:sp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2" creationId="{7E72F5F7-ADB7-5A4E-EB83-FC91D323DA2C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70" creationId="{312A35F0-1B56-57D6-7881-EBDE297CD9E3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71" creationId="{B8F60457-237C-0AED-2E75-3C1C0386F4E0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72" creationId="{F25BBB81-C7E8-8A9D-DF81-D84DEA39610F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73" creationId="{1BE256E5-D34D-C3A1-33B3-7A9D1BA27D51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74" creationId="{61B9A0F6-B525-3324-2768-6C19DC6D4D0F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75" creationId="{0C1C9247-8B1F-9D06-2D90-BC3DAC41978E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88" creationId="{77CA3D76-1D5E-D422-4D6C-1D4F5709746C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89" creationId="{A71D359A-6D91-00ED-D361-64AAB9670D4E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90" creationId="{50524F25-4AC5-E115-F7D3-0E6B01CBEEE6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91" creationId="{5CC2C4B1-2A6B-8FB0-5E1C-197209902CC0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92" creationId="{E6551BA2-5A02-ECD6-97BD-0B4C5F751CBE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93" creationId="{B15DB52F-8901-4FB7-6700-E2B1857F26E3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94" creationId="{025B634E-58EE-7E4E-2C1E-EAABF26F9330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95" creationId="{66138C7B-2A96-36BF-2CC2-F53D9AEE43CA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96" creationId="{4C60FF5E-6507-275B-3281-96174FBB98BC}"/>
          </ac:picMkLst>
        </pc:picChg>
        <pc:picChg chg="del">
          <ac:chgData name="Kevin Hernandez Lichtl" userId="1972ab5e-5eb3-44d7-8806-f0fa61fe4a33" providerId="ADAL" clId="{067F47C1-6860-40D2-939F-BCEC58D888E8}" dt="2024-02-27T12:50:58.656" v="1233" actId="478"/>
          <ac:picMkLst>
            <pc:docMk/>
            <pc:sldMk cId="3403437961" sldId="558"/>
            <ac:picMk id="97" creationId="{08C24995-74F2-2E59-F252-77171682CE5A}"/>
          </ac:picMkLst>
        </pc:picChg>
        <pc:picChg chg="add mod">
          <ac:chgData name="Kevin Hernandez Lichtl" userId="1972ab5e-5eb3-44d7-8806-f0fa61fe4a33" providerId="ADAL" clId="{067F47C1-6860-40D2-939F-BCEC58D888E8}" dt="2024-02-27T12:54:07.873" v="1283" actId="732"/>
          <ac:picMkLst>
            <pc:docMk/>
            <pc:sldMk cId="3403437961" sldId="558"/>
            <ac:picMk id="2050" creationId="{F44BF8CF-C47E-7C03-6680-C388CA571307}"/>
          </ac:picMkLst>
        </pc:picChg>
      </pc:sldChg>
    </pc:docChg>
  </pc:docChgLst>
  <pc:docChgLst>
    <pc:chgData name="Luke Leibkuchler" userId="S::lgl20@fsu.edu::a7c1e1ef-f9d4-4dc7-8550-c2468dc434b6" providerId="AD" clId="Web-{92613F9D-550A-4D10-8486-F00D0472140F}"/>
    <pc:docChg chg="modSld">
      <pc:chgData name="Luke Leibkuchler" userId="S::lgl20@fsu.edu::a7c1e1ef-f9d4-4dc7-8550-c2468dc434b6" providerId="AD" clId="Web-{92613F9D-550A-4D10-8486-F00D0472140F}" dt="2023-11-09T19:28:32.776" v="28"/>
      <pc:docMkLst>
        <pc:docMk/>
      </pc:docMkLst>
      <pc:sldChg chg="mod modShow">
        <pc:chgData name="Luke Leibkuchler" userId="S::lgl20@fsu.edu::a7c1e1ef-f9d4-4dc7-8550-c2468dc434b6" providerId="AD" clId="Web-{92613F9D-550A-4D10-8486-F00D0472140F}" dt="2023-11-09T19:28:31.229" v="14"/>
        <pc:sldMkLst>
          <pc:docMk/>
          <pc:sldMk cId="4010917776" sldId="288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136" v="13"/>
        <pc:sldMkLst>
          <pc:docMk/>
          <pc:sldMk cId="3513750456" sldId="289"/>
        </pc:sldMkLst>
      </pc:sldChg>
      <pc:sldChg chg="mod modShow">
        <pc:chgData name="Luke Leibkuchler" userId="S::lgl20@fsu.edu::a7c1e1ef-f9d4-4dc7-8550-c2468dc434b6" providerId="AD" clId="Web-{92613F9D-550A-4D10-8486-F00D0472140F}" dt="2023-11-09T19:28:29.745" v="1"/>
        <pc:sldMkLst>
          <pc:docMk/>
          <pc:sldMk cId="71360699" sldId="295"/>
        </pc:sldMkLst>
      </pc:sldChg>
      <pc:sldChg chg="mod modShow">
        <pc:chgData name="Luke Leibkuchler" userId="S::lgl20@fsu.edu::a7c1e1ef-f9d4-4dc7-8550-c2468dc434b6" providerId="AD" clId="Web-{92613F9D-550A-4D10-8486-F00D0472140F}" dt="2023-11-09T19:28:29.870" v="2"/>
        <pc:sldMkLst>
          <pc:docMk/>
          <pc:sldMk cId="3473897992" sldId="297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682" v="9"/>
        <pc:sldMkLst>
          <pc:docMk/>
          <pc:sldMk cId="1093545052" sldId="301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761" v="10"/>
        <pc:sldMkLst>
          <pc:docMk/>
          <pc:sldMk cId="3938085982" sldId="302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839" v="11"/>
        <pc:sldMkLst>
          <pc:docMk/>
          <pc:sldMk cId="4263399209" sldId="303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948" v="12"/>
        <pc:sldMkLst>
          <pc:docMk/>
          <pc:sldMk cId="1928675751" sldId="304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729" v="27"/>
        <pc:sldMkLst>
          <pc:docMk/>
          <pc:sldMk cId="34578572" sldId="317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776" v="28"/>
        <pc:sldMkLst>
          <pc:docMk/>
          <pc:sldMk cId="1217811055" sldId="318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917" v="21"/>
        <pc:sldMkLst>
          <pc:docMk/>
          <pc:sldMk cId="3283164139" sldId="328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042" v="22"/>
        <pc:sldMkLst>
          <pc:docMk/>
          <pc:sldMk cId="4133612512" sldId="329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151" v="23"/>
        <pc:sldMkLst>
          <pc:docMk/>
          <pc:sldMk cId="269560904" sldId="330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432" v="25"/>
        <pc:sldMkLst>
          <pc:docMk/>
          <pc:sldMk cId="293338493" sldId="331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276" v="24"/>
        <pc:sldMkLst>
          <pc:docMk/>
          <pc:sldMk cId="2771981180" sldId="332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604" v="26"/>
        <pc:sldMkLst>
          <pc:docMk/>
          <pc:sldMk cId="3392933455" sldId="333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026" v="3"/>
        <pc:sldMkLst>
          <pc:docMk/>
          <pc:sldMk cId="2445383051" sldId="335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604" v="8"/>
        <pc:sldMkLst>
          <pc:docMk/>
          <pc:sldMk cId="3257235967" sldId="341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370" v="6"/>
        <pc:sldMkLst>
          <pc:docMk/>
          <pc:sldMk cId="4187904259" sldId="348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151" v="4"/>
        <pc:sldMkLst>
          <pc:docMk/>
          <pc:sldMk cId="3659771634" sldId="350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261" v="5"/>
        <pc:sldMkLst>
          <pc:docMk/>
          <pc:sldMk cId="2603576603" sldId="351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495" v="7"/>
        <pc:sldMkLst>
          <pc:docMk/>
          <pc:sldMk cId="4135568911" sldId="352"/>
        </pc:sldMkLst>
      </pc:sldChg>
      <pc:sldChg chg="mod modShow">
        <pc:chgData name="Luke Leibkuchler" userId="S::lgl20@fsu.edu::a7c1e1ef-f9d4-4dc7-8550-c2468dc434b6" providerId="AD" clId="Web-{92613F9D-550A-4D10-8486-F00D0472140F}" dt="2023-11-09T19:28:29.636" v="0"/>
        <pc:sldMkLst>
          <pc:docMk/>
          <pc:sldMk cId="2185294993" sldId="353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323" v="15"/>
        <pc:sldMkLst>
          <pc:docMk/>
          <pc:sldMk cId="2448439293" sldId="354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839" v="20"/>
        <pc:sldMkLst>
          <pc:docMk/>
          <pc:sldMk cId="3879933328" sldId="355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714" v="19"/>
        <pc:sldMkLst>
          <pc:docMk/>
          <pc:sldMk cId="3022598443" sldId="356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604" v="18"/>
        <pc:sldMkLst>
          <pc:docMk/>
          <pc:sldMk cId="2484103373" sldId="357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511" v="17"/>
        <pc:sldMkLst>
          <pc:docMk/>
          <pc:sldMk cId="3897976456" sldId="358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401" v="16"/>
        <pc:sldMkLst>
          <pc:docMk/>
          <pc:sldMk cId="949281909" sldId="359"/>
        </pc:sldMkLst>
      </pc:sldChg>
    </pc:docChg>
  </pc:docChgLst>
  <pc:docChgLst>
    <pc:chgData name="Luke Leibkuchler" userId="a7c1e1ef-f9d4-4dc7-8550-c2468dc434b6" providerId="ADAL" clId="{D6928B1C-9F52-421B-9342-026BE9FF4D95}"/>
    <pc:docChg chg="undo redo custSel addSld delSld modSld sldOrd addSection delSection modSection">
      <pc:chgData name="Luke Leibkuchler" userId="a7c1e1ef-f9d4-4dc7-8550-c2468dc434b6" providerId="ADAL" clId="{D6928B1C-9F52-421B-9342-026BE9FF4D95}" dt="2024-01-30T03:35:31.936" v="4085" actId="20577"/>
      <pc:docMkLst>
        <pc:docMk/>
      </pc:docMkLst>
      <pc:sldChg chg="modSp mod">
        <pc:chgData name="Luke Leibkuchler" userId="a7c1e1ef-f9d4-4dc7-8550-c2468dc434b6" providerId="ADAL" clId="{D6928B1C-9F52-421B-9342-026BE9FF4D95}" dt="2024-01-26T15:08:23.563" v="1781" actId="313"/>
        <pc:sldMkLst>
          <pc:docMk/>
          <pc:sldMk cId="2066863649" sldId="256"/>
        </pc:sldMkLst>
        <pc:spChg chg="mod">
          <ac:chgData name="Luke Leibkuchler" userId="a7c1e1ef-f9d4-4dc7-8550-c2468dc434b6" providerId="ADAL" clId="{D6928B1C-9F52-421B-9342-026BE9FF4D95}" dt="2024-01-23T22:53:42.823" v="24" actId="20577"/>
          <ac:spMkLst>
            <pc:docMk/>
            <pc:sldMk cId="2066863649" sldId="256"/>
            <ac:spMk id="6" creationId="{1A98657A-6FD2-A346-6456-FE7CA89F9095}"/>
          </ac:spMkLst>
        </pc:spChg>
        <pc:spChg chg="mod">
          <ac:chgData name="Luke Leibkuchler" userId="a7c1e1ef-f9d4-4dc7-8550-c2468dc434b6" providerId="ADAL" clId="{D6928B1C-9F52-421B-9342-026BE9FF4D95}" dt="2024-01-26T15:08:23.563" v="1781" actId="313"/>
          <ac:spMkLst>
            <pc:docMk/>
            <pc:sldMk cId="2066863649" sldId="256"/>
            <ac:spMk id="7" creationId="{783DA0E5-0D98-83CA-305E-E08A54C609D4}"/>
          </ac:spMkLst>
        </pc:spChg>
      </pc:sldChg>
      <pc:sldChg chg="del">
        <pc:chgData name="Luke Leibkuchler" userId="a7c1e1ef-f9d4-4dc7-8550-c2468dc434b6" providerId="ADAL" clId="{D6928B1C-9F52-421B-9342-026BE9FF4D95}" dt="2024-01-29T22:21:42.268" v="2496" actId="47"/>
        <pc:sldMkLst>
          <pc:docMk/>
          <pc:sldMk cId="3848414220" sldId="290"/>
        </pc:sldMkLst>
      </pc:sldChg>
      <pc:sldChg chg="addSp delSp modSp mod modNotesTx">
        <pc:chgData name="Luke Leibkuchler" userId="a7c1e1ef-f9d4-4dc7-8550-c2468dc434b6" providerId="ADAL" clId="{D6928B1C-9F52-421B-9342-026BE9FF4D95}" dt="2024-01-30T03:34:27.330" v="4081" actId="6549"/>
        <pc:sldMkLst>
          <pc:docMk/>
          <pc:sldMk cId="34578572" sldId="317"/>
        </pc:sldMkLst>
        <pc:spChg chg="mod">
          <ac:chgData name="Luke Leibkuchler" userId="a7c1e1ef-f9d4-4dc7-8550-c2468dc434b6" providerId="ADAL" clId="{D6928B1C-9F52-421B-9342-026BE9FF4D95}" dt="2024-01-25T21:22:07.647" v="1347" actId="554"/>
          <ac:spMkLst>
            <pc:docMk/>
            <pc:sldMk cId="34578572" sldId="317"/>
            <ac:spMk id="2" creationId="{8D25C069-3135-C760-605C-ADACD06F14A7}"/>
          </ac:spMkLst>
        </pc:spChg>
        <pc:spChg chg="del mod">
          <ac:chgData name="Luke Leibkuchler" userId="a7c1e1ef-f9d4-4dc7-8550-c2468dc434b6" providerId="ADAL" clId="{D6928B1C-9F52-421B-9342-026BE9FF4D95}" dt="2024-01-25T21:12:15.300" v="752"/>
          <ac:spMkLst>
            <pc:docMk/>
            <pc:sldMk cId="34578572" sldId="317"/>
            <ac:spMk id="8" creationId="{0DC8EEF2-5609-3B0B-4C45-604962C02765}"/>
          </ac:spMkLst>
        </pc:spChg>
        <pc:spChg chg="add mod ord">
          <ac:chgData name="Luke Leibkuchler" userId="a7c1e1ef-f9d4-4dc7-8550-c2468dc434b6" providerId="ADAL" clId="{D6928B1C-9F52-421B-9342-026BE9FF4D95}" dt="2024-01-26T15:09:22.925" v="1788" actId="171"/>
          <ac:spMkLst>
            <pc:docMk/>
            <pc:sldMk cId="34578572" sldId="317"/>
            <ac:spMk id="8" creationId="{457AFEA1-0A5E-4E1D-84C2-3AF0A22A5601}"/>
          </ac:spMkLst>
        </pc:spChg>
        <pc:spChg chg="add mod ord">
          <ac:chgData name="Luke Leibkuchler" userId="a7c1e1ef-f9d4-4dc7-8550-c2468dc434b6" providerId="ADAL" clId="{D6928B1C-9F52-421B-9342-026BE9FF4D95}" dt="2024-01-26T15:10:04.176" v="1796" actId="167"/>
          <ac:spMkLst>
            <pc:docMk/>
            <pc:sldMk cId="34578572" sldId="317"/>
            <ac:spMk id="9" creationId="{02C8900D-17A2-47D0-A200-27144F4345EA}"/>
          </ac:spMkLst>
        </pc:spChg>
        <pc:spChg chg="mod">
          <ac:chgData name="Luke Leibkuchler" userId="a7c1e1ef-f9d4-4dc7-8550-c2468dc434b6" providerId="ADAL" clId="{D6928B1C-9F52-421B-9342-026BE9FF4D95}" dt="2024-01-25T21:21:04.387" v="1331" actId="552"/>
          <ac:spMkLst>
            <pc:docMk/>
            <pc:sldMk cId="34578572" sldId="317"/>
            <ac:spMk id="11" creationId="{218CA768-2CA9-E262-97BD-19F6FD261AC1}"/>
          </ac:spMkLst>
        </pc:spChg>
        <pc:spChg chg="add del mod">
          <ac:chgData name="Luke Leibkuchler" userId="a7c1e1ef-f9d4-4dc7-8550-c2468dc434b6" providerId="ADAL" clId="{D6928B1C-9F52-421B-9342-026BE9FF4D95}" dt="2024-01-25T21:21:08.151" v="1332" actId="552"/>
          <ac:spMkLst>
            <pc:docMk/>
            <pc:sldMk cId="34578572" sldId="317"/>
            <ac:spMk id="12" creationId="{E7850C1C-2B6A-72BB-3E2D-04C85ABE5475}"/>
          </ac:spMkLst>
        </pc:spChg>
        <pc:spChg chg="mod">
          <ac:chgData name="Luke Leibkuchler" userId="a7c1e1ef-f9d4-4dc7-8550-c2468dc434b6" providerId="ADAL" clId="{D6928B1C-9F52-421B-9342-026BE9FF4D95}" dt="2024-01-25T21:22:07.647" v="1347" actId="554"/>
          <ac:spMkLst>
            <pc:docMk/>
            <pc:sldMk cId="34578572" sldId="317"/>
            <ac:spMk id="13" creationId="{82B23B2B-F947-C780-7196-5EF98D1C8527}"/>
          </ac:spMkLst>
        </pc:spChg>
        <pc:spChg chg="mod">
          <ac:chgData name="Luke Leibkuchler" userId="a7c1e1ef-f9d4-4dc7-8550-c2468dc434b6" providerId="ADAL" clId="{D6928B1C-9F52-421B-9342-026BE9FF4D95}" dt="2024-01-25T21:59:36.553" v="1582" actId="1076"/>
          <ac:spMkLst>
            <pc:docMk/>
            <pc:sldMk cId="34578572" sldId="317"/>
            <ac:spMk id="14" creationId="{14A04979-9A2D-9D4E-A221-3BCE56DF8730}"/>
          </ac:spMkLst>
        </pc:spChg>
        <pc:spChg chg="mod">
          <ac:chgData name="Luke Leibkuchler" userId="a7c1e1ef-f9d4-4dc7-8550-c2468dc434b6" providerId="ADAL" clId="{D6928B1C-9F52-421B-9342-026BE9FF4D95}" dt="2024-01-25T22:05:12.542" v="1623" actId="1076"/>
          <ac:spMkLst>
            <pc:docMk/>
            <pc:sldMk cId="34578572" sldId="317"/>
            <ac:spMk id="15" creationId="{56E7F0E9-CD38-26D4-24CC-E42DF3B77A84}"/>
          </ac:spMkLst>
        </pc:spChg>
        <pc:spChg chg="del">
          <ac:chgData name="Luke Leibkuchler" userId="a7c1e1ef-f9d4-4dc7-8550-c2468dc434b6" providerId="ADAL" clId="{D6928B1C-9F52-421B-9342-026BE9FF4D95}" dt="2024-01-25T21:18:37.888" v="1295" actId="478"/>
          <ac:spMkLst>
            <pc:docMk/>
            <pc:sldMk cId="34578572" sldId="317"/>
            <ac:spMk id="18" creationId="{3E8C0971-140A-BF52-18DD-1C665DA29582}"/>
          </ac:spMkLst>
        </pc:spChg>
        <pc:spChg chg="mod">
          <ac:chgData name="Luke Leibkuchler" userId="a7c1e1ef-f9d4-4dc7-8550-c2468dc434b6" providerId="ADAL" clId="{D6928B1C-9F52-421B-9342-026BE9FF4D95}" dt="2024-01-29T22:30:21.815" v="2531" actId="20577"/>
          <ac:spMkLst>
            <pc:docMk/>
            <pc:sldMk cId="34578572" sldId="317"/>
            <ac:spMk id="20" creationId="{1E3B75F4-2DF0-8F9F-2E54-F69CE7568BCA}"/>
          </ac:spMkLst>
        </pc:spChg>
        <pc:spChg chg="add mod">
          <ac:chgData name="Luke Leibkuchler" userId="a7c1e1ef-f9d4-4dc7-8550-c2468dc434b6" providerId="ADAL" clId="{D6928B1C-9F52-421B-9342-026BE9FF4D95}" dt="2024-01-25T21:20:57.307" v="1330" actId="552"/>
          <ac:spMkLst>
            <pc:docMk/>
            <pc:sldMk cId="34578572" sldId="317"/>
            <ac:spMk id="38" creationId="{DEC742CB-C949-46B7-AD2A-F0B3016B9392}"/>
          </ac:spMkLst>
        </pc:spChg>
        <pc:spChg chg="add mod">
          <ac:chgData name="Luke Leibkuchler" userId="a7c1e1ef-f9d4-4dc7-8550-c2468dc434b6" providerId="ADAL" clId="{D6928B1C-9F52-421B-9342-026BE9FF4D95}" dt="2024-01-25T21:22:18.705" v="1348" actId="1076"/>
          <ac:spMkLst>
            <pc:docMk/>
            <pc:sldMk cId="34578572" sldId="317"/>
            <ac:spMk id="39" creationId="{C36425D9-4560-4A68-9D5C-146D3B7B1622}"/>
          </ac:spMkLst>
        </pc:spChg>
        <pc:spChg chg="mod">
          <ac:chgData name="Luke Leibkuchler" userId="a7c1e1ef-f9d4-4dc7-8550-c2468dc434b6" providerId="ADAL" clId="{D6928B1C-9F52-421B-9342-026BE9FF4D95}" dt="2024-01-25T21:21:23.544" v="1335" actId="554"/>
          <ac:spMkLst>
            <pc:docMk/>
            <pc:sldMk cId="34578572" sldId="317"/>
            <ac:spMk id="44" creationId="{973D32E2-0AE6-54DD-4004-48F6AE984458}"/>
          </ac:spMkLst>
        </pc:spChg>
        <pc:spChg chg="add mod ord">
          <ac:chgData name="Luke Leibkuchler" userId="a7c1e1ef-f9d4-4dc7-8550-c2468dc434b6" providerId="ADAL" clId="{D6928B1C-9F52-421B-9342-026BE9FF4D95}" dt="2024-01-25T21:59:16.662" v="1579" actId="1076"/>
          <ac:spMkLst>
            <pc:docMk/>
            <pc:sldMk cId="34578572" sldId="317"/>
            <ac:spMk id="45" creationId="{2D83F418-139B-4304-B1A8-80B47609FE7A}"/>
          </ac:spMkLst>
        </pc:spChg>
        <pc:spChg chg="mod">
          <ac:chgData name="Luke Leibkuchler" userId="a7c1e1ef-f9d4-4dc7-8550-c2468dc434b6" providerId="ADAL" clId="{D6928B1C-9F52-421B-9342-026BE9FF4D95}" dt="2024-01-25T21:21:23.544" v="1335" actId="554"/>
          <ac:spMkLst>
            <pc:docMk/>
            <pc:sldMk cId="34578572" sldId="317"/>
            <ac:spMk id="46" creationId="{42E6AE7D-9763-5812-D945-EC8F63006AAF}"/>
          </ac:spMkLst>
        </pc:spChg>
        <pc:spChg chg="add mod">
          <ac:chgData name="Luke Leibkuchler" userId="a7c1e1ef-f9d4-4dc7-8550-c2468dc434b6" providerId="ADAL" clId="{D6928B1C-9F52-421B-9342-026BE9FF4D95}" dt="2024-01-25T21:18:44.607" v="1297" actId="571"/>
          <ac:spMkLst>
            <pc:docMk/>
            <pc:sldMk cId="34578572" sldId="317"/>
            <ac:spMk id="48" creationId="{F1AEB975-3823-4A35-B38C-6199F891D18D}"/>
          </ac:spMkLst>
        </pc:spChg>
        <pc:spChg chg="mod">
          <ac:chgData name="Luke Leibkuchler" userId="a7c1e1ef-f9d4-4dc7-8550-c2468dc434b6" providerId="ADAL" clId="{D6928B1C-9F52-421B-9342-026BE9FF4D95}" dt="2024-01-25T21:21:28.922" v="1336" actId="555"/>
          <ac:spMkLst>
            <pc:docMk/>
            <pc:sldMk cId="34578572" sldId="317"/>
            <ac:spMk id="52" creationId="{213FDBF4-9D23-2926-53DD-C4EA8F90103C}"/>
          </ac:spMkLst>
        </pc:spChg>
        <pc:spChg chg="del mod">
          <ac:chgData name="Luke Leibkuchler" userId="a7c1e1ef-f9d4-4dc7-8550-c2468dc434b6" providerId="ADAL" clId="{D6928B1C-9F52-421B-9342-026BE9FF4D95}" dt="2024-01-25T21:12:52.542" v="771"/>
          <ac:spMkLst>
            <pc:docMk/>
            <pc:sldMk cId="34578572" sldId="317"/>
            <ac:spMk id="53" creationId="{0CBCC74D-83A9-CD51-DC40-7BC369DE27E4}"/>
          </ac:spMkLst>
        </pc:spChg>
        <pc:spChg chg="mod">
          <ac:chgData name="Luke Leibkuchler" userId="a7c1e1ef-f9d4-4dc7-8550-c2468dc434b6" providerId="ADAL" clId="{D6928B1C-9F52-421B-9342-026BE9FF4D95}" dt="2024-01-25T21:21:23.544" v="1335" actId="554"/>
          <ac:spMkLst>
            <pc:docMk/>
            <pc:sldMk cId="34578572" sldId="317"/>
            <ac:spMk id="54" creationId="{0455B319-4CF4-D475-2E23-1536F33480AC}"/>
          </ac:spMkLst>
        </pc:spChg>
        <pc:spChg chg="del mod">
          <ac:chgData name="Luke Leibkuchler" userId="a7c1e1ef-f9d4-4dc7-8550-c2468dc434b6" providerId="ADAL" clId="{D6928B1C-9F52-421B-9342-026BE9FF4D95}" dt="2024-01-25T21:18:39.065" v="1296" actId="478"/>
          <ac:spMkLst>
            <pc:docMk/>
            <pc:sldMk cId="34578572" sldId="317"/>
            <ac:spMk id="56" creationId="{35E98C10-E13B-400A-A694-43B55678CE92}"/>
          </ac:spMkLst>
        </pc:spChg>
        <pc:spChg chg="add mod">
          <ac:chgData name="Luke Leibkuchler" userId="a7c1e1ef-f9d4-4dc7-8550-c2468dc434b6" providerId="ADAL" clId="{D6928B1C-9F52-421B-9342-026BE9FF4D95}" dt="2024-01-25T22:05:06.733" v="1622" actId="1076"/>
          <ac:spMkLst>
            <pc:docMk/>
            <pc:sldMk cId="34578572" sldId="317"/>
            <ac:spMk id="57" creationId="{4CC7A672-B8DB-4C7A-8879-83175F81D3C2}"/>
          </ac:spMkLst>
        </pc:spChg>
        <pc:spChg chg="del mod">
          <ac:chgData name="Luke Leibkuchler" userId="a7c1e1ef-f9d4-4dc7-8550-c2468dc434b6" providerId="ADAL" clId="{D6928B1C-9F52-421B-9342-026BE9FF4D95}" dt="2024-01-25T21:18:11.986" v="1246" actId="478"/>
          <ac:spMkLst>
            <pc:docMk/>
            <pc:sldMk cId="34578572" sldId="317"/>
            <ac:spMk id="60" creationId="{7C578E54-96DE-4369-9F08-3C685AF13F2B}"/>
          </ac:spMkLst>
        </pc:spChg>
        <pc:spChg chg="del mod">
          <ac:chgData name="Luke Leibkuchler" userId="a7c1e1ef-f9d4-4dc7-8550-c2468dc434b6" providerId="ADAL" clId="{D6928B1C-9F52-421B-9342-026BE9FF4D95}" dt="2024-01-25T21:18:10.643" v="1245" actId="478"/>
          <ac:spMkLst>
            <pc:docMk/>
            <pc:sldMk cId="34578572" sldId="317"/>
            <ac:spMk id="61" creationId="{6448DDCC-AB7E-4718-A6C5-4C92A6FA9274}"/>
          </ac:spMkLst>
        </pc:spChg>
        <pc:spChg chg="add mod ord">
          <ac:chgData name="Luke Leibkuchler" userId="a7c1e1ef-f9d4-4dc7-8550-c2468dc434b6" providerId="ADAL" clId="{D6928B1C-9F52-421B-9342-026BE9FF4D95}" dt="2024-01-25T22:02:19.779" v="1607" actId="14100"/>
          <ac:spMkLst>
            <pc:docMk/>
            <pc:sldMk cId="34578572" sldId="317"/>
            <ac:spMk id="66" creationId="{8BEBEE01-8569-47E4-A616-C5AD9796EF83}"/>
          </ac:spMkLst>
        </pc:spChg>
        <pc:picChg chg="add del mod">
          <ac:chgData name="Luke Leibkuchler" userId="a7c1e1ef-f9d4-4dc7-8550-c2468dc434b6" providerId="ADAL" clId="{D6928B1C-9F52-421B-9342-026BE9FF4D95}" dt="2024-01-25T21:48:53.214" v="1484" actId="478"/>
          <ac:picMkLst>
            <pc:docMk/>
            <pc:sldMk cId="34578572" sldId="317"/>
            <ac:picMk id="29" creationId="{B5623604-48BD-49E2-BC27-B6D67C582097}"/>
          </ac:picMkLst>
        </pc:picChg>
        <pc:picChg chg="del">
          <ac:chgData name="Luke Leibkuchler" userId="a7c1e1ef-f9d4-4dc7-8550-c2468dc434b6" providerId="ADAL" clId="{D6928B1C-9F52-421B-9342-026BE9FF4D95}" dt="2024-01-25T21:41:43.053" v="1466" actId="478"/>
          <ac:picMkLst>
            <pc:docMk/>
            <pc:sldMk cId="34578572" sldId="317"/>
            <ac:picMk id="30" creationId="{E3DE3198-8071-416F-8882-7BEFFB992AB8}"/>
          </ac:picMkLst>
        </pc:picChg>
        <pc:picChg chg="del">
          <ac:chgData name="Luke Leibkuchler" userId="a7c1e1ef-f9d4-4dc7-8550-c2468dc434b6" providerId="ADAL" clId="{D6928B1C-9F52-421B-9342-026BE9FF4D95}" dt="2024-01-25T21:46:58.934" v="1474" actId="478"/>
          <ac:picMkLst>
            <pc:docMk/>
            <pc:sldMk cId="34578572" sldId="317"/>
            <ac:picMk id="31" creationId="{70E54825-BD55-127F-C32F-B760EF6F2900}"/>
          </ac:picMkLst>
        </pc:picChg>
        <pc:picChg chg="del">
          <ac:chgData name="Luke Leibkuchler" userId="a7c1e1ef-f9d4-4dc7-8550-c2468dc434b6" providerId="ADAL" clId="{D6928B1C-9F52-421B-9342-026BE9FF4D95}" dt="2024-01-25T21:39:59.226" v="1460" actId="478"/>
          <ac:picMkLst>
            <pc:docMk/>
            <pc:sldMk cId="34578572" sldId="317"/>
            <ac:picMk id="33" creationId="{D657BFE0-92A7-15A9-90DB-BFD1378E176A}"/>
          </ac:picMkLst>
        </pc:picChg>
        <pc:picChg chg="del">
          <ac:chgData name="Luke Leibkuchler" userId="a7c1e1ef-f9d4-4dc7-8550-c2468dc434b6" providerId="ADAL" clId="{D6928B1C-9F52-421B-9342-026BE9FF4D95}" dt="2024-01-25T21:18:07.547" v="1242" actId="478"/>
          <ac:picMkLst>
            <pc:docMk/>
            <pc:sldMk cId="34578572" sldId="317"/>
            <ac:picMk id="34" creationId="{4E2882F1-D815-41DB-BF6A-6D1D94AE6999}"/>
          </ac:picMkLst>
        </pc:picChg>
        <pc:picChg chg="del mod">
          <ac:chgData name="Luke Leibkuchler" userId="a7c1e1ef-f9d4-4dc7-8550-c2468dc434b6" providerId="ADAL" clId="{D6928B1C-9F52-421B-9342-026BE9FF4D95}" dt="2024-01-25T21:48:51.685" v="1482" actId="478"/>
          <ac:picMkLst>
            <pc:docMk/>
            <pc:sldMk cId="34578572" sldId="317"/>
            <ac:picMk id="35" creationId="{C525287C-6D39-B8E7-3BBF-404DCCE20A23}"/>
          </ac:picMkLst>
        </pc:picChg>
        <pc:picChg chg="add del mod">
          <ac:chgData name="Luke Leibkuchler" userId="a7c1e1ef-f9d4-4dc7-8550-c2468dc434b6" providerId="ADAL" clId="{D6928B1C-9F52-421B-9342-026BE9FF4D95}" dt="2024-01-25T21:48:52.639" v="1483" actId="478"/>
          <ac:picMkLst>
            <pc:docMk/>
            <pc:sldMk cId="34578572" sldId="317"/>
            <ac:picMk id="36" creationId="{39FEEB49-A815-43F5-A16F-19D6A4222833}"/>
          </ac:picMkLst>
        </pc:picChg>
        <pc:picChg chg="add del mod">
          <ac:chgData name="Luke Leibkuchler" userId="a7c1e1ef-f9d4-4dc7-8550-c2468dc434b6" providerId="ADAL" clId="{D6928B1C-9F52-421B-9342-026BE9FF4D95}" dt="2024-01-25T21:48:48.716" v="1481" actId="478"/>
          <ac:picMkLst>
            <pc:docMk/>
            <pc:sldMk cId="34578572" sldId="317"/>
            <ac:picMk id="40" creationId="{B7B7FA1F-CE4B-44B5-A222-B8966D976965}"/>
          </ac:picMkLst>
        </pc:picChg>
        <pc:picChg chg="add del mod">
          <ac:chgData name="Luke Leibkuchler" userId="a7c1e1ef-f9d4-4dc7-8550-c2468dc434b6" providerId="ADAL" clId="{D6928B1C-9F52-421B-9342-026BE9FF4D95}" dt="2024-01-25T21:48:46.215" v="1480" actId="478"/>
          <ac:picMkLst>
            <pc:docMk/>
            <pc:sldMk cId="34578572" sldId="317"/>
            <ac:picMk id="42" creationId="{D090D52D-14FB-45DC-837F-56D6B1A2EFB5}"/>
          </ac:picMkLst>
        </pc:picChg>
        <pc:picChg chg="add del mod">
          <ac:chgData name="Luke Leibkuchler" userId="a7c1e1ef-f9d4-4dc7-8550-c2468dc434b6" providerId="ADAL" clId="{D6928B1C-9F52-421B-9342-026BE9FF4D95}" dt="2024-01-25T21:39:38.361" v="1454" actId="478"/>
          <ac:picMkLst>
            <pc:docMk/>
            <pc:sldMk cId="34578572" sldId="317"/>
            <ac:picMk id="55" creationId="{4D561148-BEAD-4FD7-8478-4AB01E9EBF12}"/>
          </ac:picMkLst>
        </pc:picChg>
        <pc:picChg chg="add del mod">
          <ac:chgData name="Luke Leibkuchler" userId="a7c1e1ef-f9d4-4dc7-8550-c2468dc434b6" providerId="ADAL" clId="{D6928B1C-9F52-421B-9342-026BE9FF4D95}" dt="2024-01-25T21:39:36.625" v="1453"/>
          <ac:picMkLst>
            <pc:docMk/>
            <pc:sldMk cId="34578572" sldId="317"/>
            <ac:picMk id="64" creationId="{34E2CD9B-0D46-40AE-9C6A-B57F3A17C056}"/>
          </ac:picMkLst>
        </pc:picChg>
        <pc:picChg chg="add mod">
          <ac:chgData name="Luke Leibkuchler" userId="a7c1e1ef-f9d4-4dc7-8550-c2468dc434b6" providerId="ADAL" clId="{D6928B1C-9F52-421B-9342-026BE9FF4D95}" dt="2024-01-25T21:39:44.929" v="1458" actId="571"/>
          <ac:picMkLst>
            <pc:docMk/>
            <pc:sldMk cId="34578572" sldId="317"/>
            <ac:picMk id="65" creationId="{967759DD-A812-43A9-868B-7F7A2E9E2794}"/>
          </ac:picMkLst>
        </pc:picChg>
        <pc:picChg chg="add del mod">
          <ac:chgData name="Luke Leibkuchler" userId="a7c1e1ef-f9d4-4dc7-8550-c2468dc434b6" providerId="ADAL" clId="{D6928B1C-9F52-421B-9342-026BE9FF4D95}" dt="2024-01-25T21:56:20.049" v="1553" actId="478"/>
          <ac:picMkLst>
            <pc:docMk/>
            <pc:sldMk cId="34578572" sldId="317"/>
            <ac:picMk id="1026" creationId="{A299BCEF-29E8-46F8-9122-8C68C05AB615}"/>
          </ac:picMkLst>
        </pc:picChg>
        <pc:picChg chg="add del mod">
          <ac:chgData name="Luke Leibkuchler" userId="a7c1e1ef-f9d4-4dc7-8550-c2468dc434b6" providerId="ADAL" clId="{D6928B1C-9F52-421B-9342-026BE9FF4D95}" dt="2024-01-25T21:50:33.933" v="1493" actId="478"/>
          <ac:picMkLst>
            <pc:docMk/>
            <pc:sldMk cId="34578572" sldId="317"/>
            <ac:picMk id="1028" creationId="{577AFD1C-6C98-40FF-9E07-D5C4A0D95A52}"/>
          </ac:picMkLst>
        </pc:picChg>
        <pc:picChg chg="add del mod">
          <ac:chgData name="Luke Leibkuchler" userId="a7c1e1ef-f9d4-4dc7-8550-c2468dc434b6" providerId="ADAL" clId="{D6928B1C-9F52-421B-9342-026BE9FF4D95}" dt="2024-01-25T21:50:49.739" v="1497" actId="478"/>
          <ac:picMkLst>
            <pc:docMk/>
            <pc:sldMk cId="34578572" sldId="317"/>
            <ac:picMk id="1030" creationId="{97571F0E-9671-40BA-B38B-AA20997B1DDD}"/>
          </ac:picMkLst>
        </pc:picChg>
        <pc:picChg chg="add del mod">
          <ac:chgData name="Luke Leibkuchler" userId="a7c1e1ef-f9d4-4dc7-8550-c2468dc434b6" providerId="ADAL" clId="{D6928B1C-9F52-421B-9342-026BE9FF4D95}" dt="2024-01-25T21:54:24.592" v="1501"/>
          <ac:picMkLst>
            <pc:docMk/>
            <pc:sldMk cId="34578572" sldId="317"/>
            <ac:picMk id="1032" creationId="{30287EB8-A275-4921-896A-52695BBB8EE2}"/>
          </ac:picMkLst>
        </pc:picChg>
        <pc:picChg chg="add del mod">
          <ac:chgData name="Luke Leibkuchler" userId="a7c1e1ef-f9d4-4dc7-8550-c2468dc434b6" providerId="ADAL" clId="{D6928B1C-9F52-421B-9342-026BE9FF4D95}" dt="2024-01-25T21:55:12.827" v="1524" actId="478"/>
          <ac:picMkLst>
            <pc:docMk/>
            <pc:sldMk cId="34578572" sldId="317"/>
            <ac:picMk id="1034" creationId="{F740D6F6-5258-4DE2-B3D3-1249F8C235EC}"/>
          </ac:picMkLst>
        </pc:picChg>
        <pc:picChg chg="add mod">
          <ac:chgData name="Luke Leibkuchler" userId="a7c1e1ef-f9d4-4dc7-8550-c2468dc434b6" providerId="ADAL" clId="{D6928B1C-9F52-421B-9342-026BE9FF4D95}" dt="2024-01-26T15:08:52.568" v="1782" actId="14100"/>
          <ac:picMkLst>
            <pc:docMk/>
            <pc:sldMk cId="34578572" sldId="317"/>
            <ac:picMk id="1036" creationId="{7A8D2B13-8C11-4DDB-AE34-2D7B568054F8}"/>
          </ac:picMkLst>
        </pc:picChg>
        <pc:picChg chg="add del mod">
          <ac:chgData name="Luke Leibkuchler" userId="a7c1e1ef-f9d4-4dc7-8550-c2468dc434b6" providerId="ADAL" clId="{D6928B1C-9F52-421B-9342-026BE9FF4D95}" dt="2024-01-25T22:00:05.187" v="1585" actId="478"/>
          <ac:picMkLst>
            <pc:docMk/>
            <pc:sldMk cId="34578572" sldId="317"/>
            <ac:picMk id="1038" creationId="{B777C744-18F3-458A-BFC3-F98B44DB7E72}"/>
          </ac:picMkLst>
        </pc:picChg>
        <pc:picChg chg="add mod">
          <ac:chgData name="Luke Leibkuchler" userId="a7c1e1ef-f9d4-4dc7-8550-c2468dc434b6" providerId="ADAL" clId="{D6928B1C-9F52-421B-9342-026BE9FF4D95}" dt="2024-01-25T21:59:23.585" v="1580" actId="1076"/>
          <ac:picMkLst>
            <pc:docMk/>
            <pc:sldMk cId="34578572" sldId="317"/>
            <ac:picMk id="1040" creationId="{AA704FBF-2A6B-4C41-8394-9DE0660716BA}"/>
          </ac:picMkLst>
        </pc:picChg>
        <pc:picChg chg="add mod">
          <ac:chgData name="Luke Leibkuchler" userId="a7c1e1ef-f9d4-4dc7-8550-c2468dc434b6" providerId="ADAL" clId="{D6928B1C-9F52-421B-9342-026BE9FF4D95}" dt="2024-01-25T22:02:09.954" v="1606" actId="1076"/>
          <ac:picMkLst>
            <pc:docMk/>
            <pc:sldMk cId="34578572" sldId="317"/>
            <ac:picMk id="1042" creationId="{279A8D55-1CE0-4089-B51D-F9FF6622670A}"/>
          </ac:picMkLst>
        </pc:picChg>
        <pc:picChg chg="add mod">
          <ac:chgData name="Luke Leibkuchler" userId="a7c1e1ef-f9d4-4dc7-8550-c2468dc434b6" providerId="ADAL" clId="{D6928B1C-9F52-421B-9342-026BE9FF4D95}" dt="2024-01-25T22:04:03.070" v="1614" actId="1076"/>
          <ac:picMkLst>
            <pc:docMk/>
            <pc:sldMk cId="34578572" sldId="317"/>
            <ac:picMk id="1044" creationId="{2176C057-C0FC-44CC-80D2-1EDBA5D2A223}"/>
          </ac:picMkLst>
        </pc:picChg>
        <pc:picChg chg="add mod">
          <ac:chgData name="Luke Leibkuchler" userId="a7c1e1ef-f9d4-4dc7-8550-c2468dc434b6" providerId="ADAL" clId="{D6928B1C-9F52-421B-9342-026BE9FF4D95}" dt="2024-01-26T15:10:19.009" v="1798" actId="1076"/>
          <ac:picMkLst>
            <pc:docMk/>
            <pc:sldMk cId="34578572" sldId="317"/>
            <ac:picMk id="1046" creationId="{F4AAC486-9EF8-42D5-B0A6-AF59C5367BF9}"/>
          </ac:picMkLst>
        </pc:picChg>
        <pc:cxnChg chg="mod">
          <ac:chgData name="Luke Leibkuchler" userId="a7c1e1ef-f9d4-4dc7-8550-c2468dc434b6" providerId="ADAL" clId="{D6928B1C-9F52-421B-9342-026BE9FF4D95}" dt="2024-01-25T21:18:15.619" v="1248" actId="1076"/>
          <ac:cxnSpMkLst>
            <pc:docMk/>
            <pc:sldMk cId="34578572" sldId="317"/>
            <ac:cxnSpMk id="7" creationId="{5B6251A0-EADD-A1DA-4F29-DAE9F185AB92}"/>
          </ac:cxnSpMkLst>
        </pc:cxnChg>
        <pc:cxnChg chg="mod">
          <ac:chgData name="Luke Leibkuchler" userId="a7c1e1ef-f9d4-4dc7-8550-c2468dc434b6" providerId="ADAL" clId="{D6928B1C-9F52-421B-9342-026BE9FF4D95}" dt="2024-01-25T21:19:10.869" v="1310" actId="1037"/>
          <ac:cxnSpMkLst>
            <pc:docMk/>
            <pc:sldMk cId="34578572" sldId="317"/>
            <ac:cxnSpMk id="43" creationId="{B59B3D9D-90AB-6CBD-BF43-FB8F9DBC1E8D}"/>
          </ac:cxnSpMkLst>
        </pc:cxnChg>
        <pc:cxnChg chg="mod">
          <ac:chgData name="Luke Leibkuchler" userId="a7c1e1ef-f9d4-4dc7-8550-c2468dc434b6" providerId="ADAL" clId="{D6928B1C-9F52-421B-9342-026BE9FF4D95}" dt="2024-01-25T21:22:22.197" v="1349" actId="14100"/>
          <ac:cxnSpMkLst>
            <pc:docMk/>
            <pc:sldMk cId="34578572" sldId="317"/>
            <ac:cxnSpMk id="47" creationId="{8689AAEF-53B9-2FEC-99ED-C7EA731DEAF6}"/>
          </ac:cxnSpMkLst>
        </pc:cxnChg>
        <pc:cxnChg chg="del mod">
          <ac:chgData name="Luke Leibkuchler" userId="a7c1e1ef-f9d4-4dc7-8550-c2468dc434b6" providerId="ADAL" clId="{D6928B1C-9F52-421B-9342-026BE9FF4D95}" dt="2024-01-25T21:19:48.958" v="1315" actId="478"/>
          <ac:cxnSpMkLst>
            <pc:docMk/>
            <pc:sldMk cId="34578572" sldId="317"/>
            <ac:cxnSpMk id="49" creationId="{9703C95E-07EE-75AD-2273-3C9A707357F2}"/>
          </ac:cxnSpMkLst>
        </pc:cxnChg>
        <pc:cxnChg chg="del mod">
          <ac:chgData name="Luke Leibkuchler" userId="a7c1e1ef-f9d4-4dc7-8550-c2468dc434b6" providerId="ADAL" clId="{D6928B1C-9F52-421B-9342-026BE9FF4D95}" dt="2024-01-25T21:20:14.521" v="1322" actId="478"/>
          <ac:cxnSpMkLst>
            <pc:docMk/>
            <pc:sldMk cId="34578572" sldId="317"/>
            <ac:cxnSpMk id="50" creationId="{35BFC466-3B0B-16F8-23CC-BCE74EC1A0F2}"/>
          </ac:cxnSpMkLst>
        </pc:cxnChg>
        <pc:cxnChg chg="del mod">
          <ac:chgData name="Luke Leibkuchler" userId="a7c1e1ef-f9d4-4dc7-8550-c2468dc434b6" providerId="ADAL" clId="{D6928B1C-9F52-421B-9342-026BE9FF4D95}" dt="2024-01-25T21:20:25.749" v="1324" actId="478"/>
          <ac:cxnSpMkLst>
            <pc:docMk/>
            <pc:sldMk cId="34578572" sldId="317"/>
            <ac:cxnSpMk id="51" creationId="{F21E8B0B-A56D-9240-6EB0-D3BD298BA9CE}"/>
          </ac:cxnSpMkLst>
        </pc:cxnChg>
        <pc:cxnChg chg="add mod">
          <ac:chgData name="Luke Leibkuchler" userId="a7c1e1ef-f9d4-4dc7-8550-c2468dc434b6" providerId="ADAL" clId="{D6928B1C-9F52-421B-9342-026BE9FF4D95}" dt="2024-01-25T21:19:53.899" v="1316" actId="571"/>
          <ac:cxnSpMkLst>
            <pc:docMk/>
            <pc:sldMk cId="34578572" sldId="317"/>
            <ac:cxnSpMk id="58" creationId="{5517FCCF-7193-4039-AC38-4F2E4D6C7883}"/>
          </ac:cxnSpMkLst>
        </pc:cxnChg>
        <pc:cxnChg chg="del">
          <ac:chgData name="Luke Leibkuchler" userId="a7c1e1ef-f9d4-4dc7-8550-c2468dc434b6" providerId="ADAL" clId="{D6928B1C-9F52-421B-9342-026BE9FF4D95}" dt="2024-01-25T21:18:12.695" v="1247" actId="478"/>
          <ac:cxnSpMkLst>
            <pc:docMk/>
            <pc:sldMk cId="34578572" sldId="317"/>
            <ac:cxnSpMk id="59" creationId="{9F33E5F2-477A-4656-BD89-28937445DB93}"/>
          </ac:cxnSpMkLst>
        </pc:cxnChg>
        <pc:cxnChg chg="add mod">
          <ac:chgData name="Luke Leibkuchler" userId="a7c1e1ef-f9d4-4dc7-8550-c2468dc434b6" providerId="ADAL" clId="{D6928B1C-9F52-421B-9342-026BE9FF4D95}" dt="2024-01-25T21:20:17.974" v="1323" actId="571"/>
          <ac:cxnSpMkLst>
            <pc:docMk/>
            <pc:sldMk cId="34578572" sldId="317"/>
            <ac:cxnSpMk id="62" creationId="{24DD5225-4F32-4FEC-A45E-3AD24F4F5A02}"/>
          </ac:cxnSpMkLst>
        </pc:cxnChg>
        <pc:cxnChg chg="add mod">
          <ac:chgData name="Luke Leibkuchler" userId="a7c1e1ef-f9d4-4dc7-8550-c2468dc434b6" providerId="ADAL" clId="{D6928B1C-9F52-421B-9342-026BE9FF4D95}" dt="2024-01-25T21:20:31.721" v="1325" actId="571"/>
          <ac:cxnSpMkLst>
            <pc:docMk/>
            <pc:sldMk cId="34578572" sldId="317"/>
            <ac:cxnSpMk id="63" creationId="{33D9AE30-0CDF-4C22-9DBB-884B5A7B6DCB}"/>
          </ac:cxnSpMkLst>
        </pc:cxnChg>
      </pc:sldChg>
      <pc:sldChg chg="addSp delSp modSp mod">
        <pc:chgData name="Luke Leibkuchler" userId="a7c1e1ef-f9d4-4dc7-8550-c2468dc434b6" providerId="ADAL" clId="{D6928B1C-9F52-421B-9342-026BE9FF4D95}" dt="2024-01-30T03:33:11.460" v="4080" actId="167"/>
        <pc:sldMkLst>
          <pc:docMk/>
          <pc:sldMk cId="2990060913" sldId="351"/>
        </pc:sldMkLst>
        <pc:picChg chg="del">
          <ac:chgData name="Luke Leibkuchler" userId="a7c1e1ef-f9d4-4dc7-8550-c2468dc434b6" providerId="ADAL" clId="{D6928B1C-9F52-421B-9342-026BE9FF4D95}" dt="2024-01-30T03:33:02.775" v="4078" actId="478"/>
          <ac:picMkLst>
            <pc:docMk/>
            <pc:sldMk cId="2990060913" sldId="351"/>
            <ac:picMk id="2" creationId="{EC27274B-2D73-9F8E-FD04-2B75E731CB80}"/>
          </ac:picMkLst>
        </pc:picChg>
        <pc:picChg chg="add del mod">
          <ac:chgData name="Luke Leibkuchler" userId="a7c1e1ef-f9d4-4dc7-8550-c2468dc434b6" providerId="ADAL" clId="{D6928B1C-9F52-421B-9342-026BE9FF4D95}" dt="2024-01-30T03:32:50.417" v="4077"/>
          <ac:picMkLst>
            <pc:docMk/>
            <pc:sldMk cId="2990060913" sldId="351"/>
            <ac:picMk id="8" creationId="{E9C324EF-452D-4841-8560-E2F65B5E9656}"/>
          </ac:picMkLst>
        </pc:picChg>
        <pc:picChg chg="add mod ord">
          <ac:chgData name="Luke Leibkuchler" userId="a7c1e1ef-f9d4-4dc7-8550-c2468dc434b6" providerId="ADAL" clId="{D6928B1C-9F52-421B-9342-026BE9FF4D95}" dt="2024-01-30T03:33:11.460" v="4080" actId="167"/>
          <ac:picMkLst>
            <pc:docMk/>
            <pc:sldMk cId="2990060913" sldId="351"/>
            <ac:picMk id="9" creationId="{81C54526-CB24-4FC4-B011-FC0E61DDE931}"/>
          </ac:picMkLst>
        </pc:picChg>
      </pc:sldChg>
      <pc:sldChg chg="modSp mod">
        <pc:chgData name="Luke Leibkuchler" userId="a7c1e1ef-f9d4-4dc7-8550-c2468dc434b6" providerId="ADAL" clId="{D6928B1C-9F52-421B-9342-026BE9FF4D95}" dt="2024-01-30T03:24:35.666" v="4038" actId="20577"/>
        <pc:sldMkLst>
          <pc:docMk/>
          <pc:sldMk cId="2185294993" sldId="353"/>
        </pc:sldMkLst>
        <pc:spChg chg="mod">
          <ac:chgData name="Luke Leibkuchler" userId="a7c1e1ef-f9d4-4dc7-8550-c2468dc434b6" providerId="ADAL" clId="{D6928B1C-9F52-421B-9342-026BE9FF4D95}" dt="2024-01-30T03:24:35.666" v="4038" actId="20577"/>
          <ac:spMkLst>
            <pc:docMk/>
            <pc:sldMk cId="2185294993" sldId="353"/>
            <ac:spMk id="8" creationId="{59D83FD3-4C56-CB5B-09A8-95DD648D8468}"/>
          </ac:spMkLst>
        </pc:spChg>
        <pc:spChg chg="mod">
          <ac:chgData name="Luke Leibkuchler" userId="a7c1e1ef-f9d4-4dc7-8550-c2468dc434b6" providerId="ADAL" clId="{D6928B1C-9F52-421B-9342-026BE9FF4D95}" dt="2024-01-30T03:24:24.753" v="4028" actId="20577"/>
          <ac:spMkLst>
            <pc:docMk/>
            <pc:sldMk cId="2185294993" sldId="353"/>
            <ac:spMk id="11" creationId="{2928FF17-ABDA-0D26-11C7-A51AADB54DC7}"/>
          </ac:spMkLst>
        </pc:spChg>
        <pc:spChg chg="mod">
          <ac:chgData name="Luke Leibkuchler" userId="a7c1e1ef-f9d4-4dc7-8550-c2468dc434b6" providerId="ADAL" clId="{D6928B1C-9F52-421B-9342-026BE9FF4D95}" dt="2024-01-30T03:24:29.099" v="4032" actId="20577"/>
          <ac:spMkLst>
            <pc:docMk/>
            <pc:sldMk cId="2185294993" sldId="353"/>
            <ac:spMk id="12" creationId="{81FE6512-2257-2F76-F425-052CC7DFBC9E}"/>
          </ac:spMkLst>
        </pc:spChg>
      </pc:sldChg>
      <pc:sldChg chg="del">
        <pc:chgData name="Luke Leibkuchler" userId="a7c1e1ef-f9d4-4dc7-8550-c2468dc434b6" providerId="ADAL" clId="{D6928B1C-9F52-421B-9342-026BE9FF4D95}" dt="2024-01-29T22:21:42.268" v="2496" actId="47"/>
        <pc:sldMkLst>
          <pc:docMk/>
          <pc:sldMk cId="564262888" sldId="360"/>
        </pc:sldMkLst>
      </pc:sldChg>
      <pc:sldChg chg="del">
        <pc:chgData name="Luke Leibkuchler" userId="a7c1e1ef-f9d4-4dc7-8550-c2468dc434b6" providerId="ADAL" clId="{D6928B1C-9F52-421B-9342-026BE9FF4D95}" dt="2024-01-29T22:21:42.268" v="2496" actId="47"/>
        <pc:sldMkLst>
          <pc:docMk/>
          <pc:sldMk cId="3411753037" sldId="361"/>
        </pc:sldMkLst>
      </pc:sldChg>
      <pc:sldChg chg="modNotesTx">
        <pc:chgData name="Luke Leibkuchler" userId="a7c1e1ef-f9d4-4dc7-8550-c2468dc434b6" providerId="ADAL" clId="{D6928B1C-9F52-421B-9342-026BE9FF4D95}" dt="2024-01-30T02:19:42.475" v="3310" actId="20577"/>
        <pc:sldMkLst>
          <pc:docMk/>
          <pc:sldMk cId="1269745814" sldId="369"/>
        </pc:sldMkLst>
      </pc:sldChg>
      <pc:sldChg chg="mod ord modShow">
        <pc:chgData name="Luke Leibkuchler" userId="a7c1e1ef-f9d4-4dc7-8550-c2468dc434b6" providerId="ADAL" clId="{D6928B1C-9F52-421B-9342-026BE9FF4D95}" dt="2024-01-30T00:16:38.915" v="2942"/>
        <pc:sldMkLst>
          <pc:docMk/>
          <pc:sldMk cId="923624441" sldId="372"/>
        </pc:sldMkLst>
      </pc:sldChg>
      <pc:sldChg chg="modSp del mod">
        <pc:chgData name="Luke Leibkuchler" userId="a7c1e1ef-f9d4-4dc7-8550-c2468dc434b6" providerId="ADAL" clId="{D6928B1C-9F52-421B-9342-026BE9FF4D95}" dt="2024-01-23T23:17:39.838" v="46" actId="47"/>
        <pc:sldMkLst>
          <pc:docMk/>
          <pc:sldMk cId="1641358753" sldId="382"/>
        </pc:sldMkLst>
        <pc:spChg chg="mod">
          <ac:chgData name="Luke Leibkuchler" userId="a7c1e1ef-f9d4-4dc7-8550-c2468dc434b6" providerId="ADAL" clId="{D6928B1C-9F52-421B-9342-026BE9FF4D95}" dt="2024-01-23T22:56:54.651" v="42" actId="208"/>
          <ac:spMkLst>
            <pc:docMk/>
            <pc:sldMk cId="1641358753" sldId="382"/>
            <ac:spMk id="32" creationId="{16303FB1-DEBF-4C91-A4B9-2BC5BDC887E7}"/>
          </ac:spMkLst>
        </pc:spChg>
      </pc:sldChg>
      <pc:sldChg chg="modSp mod">
        <pc:chgData name="Luke Leibkuchler" userId="a7c1e1ef-f9d4-4dc7-8550-c2468dc434b6" providerId="ADAL" clId="{D6928B1C-9F52-421B-9342-026BE9FF4D95}" dt="2024-01-23T22:57:42.478" v="45" actId="1582"/>
        <pc:sldMkLst>
          <pc:docMk/>
          <pc:sldMk cId="1928935126" sldId="384"/>
        </pc:sldMkLst>
        <pc:spChg chg="mod">
          <ac:chgData name="Luke Leibkuchler" userId="a7c1e1ef-f9d4-4dc7-8550-c2468dc434b6" providerId="ADAL" clId="{D6928B1C-9F52-421B-9342-026BE9FF4D95}" dt="2024-01-23T22:57:42.478" v="45" actId="1582"/>
          <ac:spMkLst>
            <pc:docMk/>
            <pc:sldMk cId="1928935126" sldId="384"/>
            <ac:spMk id="4" creationId="{851B5BA4-137C-5E95-100F-56B245AD1A68}"/>
          </ac:spMkLst>
        </pc:spChg>
      </pc:sldChg>
      <pc:sldChg chg="del">
        <pc:chgData name="Luke Leibkuchler" userId="a7c1e1ef-f9d4-4dc7-8550-c2468dc434b6" providerId="ADAL" clId="{D6928B1C-9F52-421B-9342-026BE9FF4D95}" dt="2024-01-23T23:17:39.838" v="46" actId="47"/>
        <pc:sldMkLst>
          <pc:docMk/>
          <pc:sldMk cId="216172818" sldId="386"/>
        </pc:sldMkLst>
      </pc:sldChg>
      <pc:sldChg chg="modSp del mod">
        <pc:chgData name="Luke Leibkuchler" userId="a7c1e1ef-f9d4-4dc7-8550-c2468dc434b6" providerId="ADAL" clId="{D6928B1C-9F52-421B-9342-026BE9FF4D95}" dt="2024-01-23T23:17:39.838" v="46" actId="47"/>
        <pc:sldMkLst>
          <pc:docMk/>
          <pc:sldMk cId="4133333924" sldId="391"/>
        </pc:sldMkLst>
        <pc:spChg chg="mod">
          <ac:chgData name="Luke Leibkuchler" userId="a7c1e1ef-f9d4-4dc7-8550-c2468dc434b6" providerId="ADAL" clId="{D6928B1C-9F52-421B-9342-026BE9FF4D95}" dt="2024-01-23T22:57:25.154" v="44" actId="1582"/>
          <ac:spMkLst>
            <pc:docMk/>
            <pc:sldMk cId="4133333924" sldId="391"/>
            <ac:spMk id="6" creationId="{8B3D41DD-2A18-499F-91F7-CC99EBC6069C}"/>
          </ac:spMkLst>
        </pc:spChg>
      </pc:sldChg>
      <pc:sldChg chg="add del ord">
        <pc:chgData name="Luke Leibkuchler" userId="a7c1e1ef-f9d4-4dc7-8550-c2468dc434b6" providerId="ADAL" clId="{D6928B1C-9F52-421B-9342-026BE9FF4D95}" dt="2024-01-25T21:25:36.931" v="1353" actId="47"/>
        <pc:sldMkLst>
          <pc:docMk/>
          <pc:sldMk cId="2231598729" sldId="399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3606304040" sldId="400"/>
        </pc:sldMkLst>
      </pc:sldChg>
      <pc:sldChg chg="del ord">
        <pc:chgData name="Luke Leibkuchler" userId="a7c1e1ef-f9d4-4dc7-8550-c2468dc434b6" providerId="ADAL" clId="{D6928B1C-9F52-421B-9342-026BE9FF4D95}" dt="2024-01-25T21:36:03.198" v="1437"/>
        <pc:sldMkLst>
          <pc:docMk/>
          <pc:sldMk cId="2962444150" sldId="401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2888252451" sldId="402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2333929475" sldId="403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56391354" sldId="405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41054389" sldId="406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2081706197" sldId="407"/>
        </pc:sldMkLst>
      </pc:sldChg>
      <pc:sldChg chg="del">
        <pc:chgData name="Luke Leibkuchler" userId="a7c1e1ef-f9d4-4dc7-8550-c2468dc434b6" providerId="ADAL" clId="{D6928B1C-9F52-421B-9342-026BE9FF4D95}" dt="2024-01-23T23:17:59.065" v="47" actId="47"/>
        <pc:sldMkLst>
          <pc:docMk/>
          <pc:sldMk cId="2826124104" sldId="408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4004343627" sldId="409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605858826" sldId="410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245526044" sldId="411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703808745" sldId="412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945247280" sldId="413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265146298" sldId="414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317326925" sldId="415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4180240180" sldId="416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450298663" sldId="417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1188269539" sldId="419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28636343" sldId="421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162307843" sldId="422"/>
        </pc:sldMkLst>
      </pc:sldChg>
      <pc:sldChg chg="addSp delSp modSp del mod modNotesTx">
        <pc:chgData name="Luke Leibkuchler" userId="a7c1e1ef-f9d4-4dc7-8550-c2468dc434b6" providerId="ADAL" clId="{D6928B1C-9F52-421B-9342-026BE9FF4D95}" dt="2024-01-29T22:27:49.434" v="2504" actId="1076"/>
        <pc:sldMkLst>
          <pc:docMk/>
          <pc:sldMk cId="669196179" sldId="424"/>
        </pc:sldMkLst>
        <pc:spChg chg="add del mod">
          <ac:chgData name="Luke Leibkuchler" userId="a7c1e1ef-f9d4-4dc7-8550-c2468dc434b6" providerId="ADAL" clId="{D6928B1C-9F52-421B-9342-026BE9FF4D95}" dt="2024-01-26T15:27:57.374" v="1900" actId="478"/>
          <ac:spMkLst>
            <pc:docMk/>
            <pc:sldMk cId="669196179" sldId="424"/>
            <ac:spMk id="4" creationId="{7FC16A3B-21CE-495B-A2C8-135FC3CA1E5F}"/>
          </ac:spMkLst>
        </pc:spChg>
        <pc:spChg chg="add mod">
          <ac:chgData name="Luke Leibkuchler" userId="a7c1e1ef-f9d4-4dc7-8550-c2468dc434b6" providerId="ADAL" clId="{D6928B1C-9F52-421B-9342-026BE9FF4D95}" dt="2024-01-26T15:28:34.556" v="1935" actId="404"/>
          <ac:spMkLst>
            <pc:docMk/>
            <pc:sldMk cId="669196179" sldId="424"/>
            <ac:spMk id="9" creationId="{BF8ABE53-04BA-4F75-A7E9-CB44399F2658}"/>
          </ac:spMkLst>
        </pc:spChg>
        <pc:spChg chg="del mod">
          <ac:chgData name="Luke Leibkuchler" userId="a7c1e1ef-f9d4-4dc7-8550-c2468dc434b6" providerId="ADAL" clId="{D6928B1C-9F52-421B-9342-026BE9FF4D95}" dt="2024-01-26T15:27:55.001" v="1899" actId="478"/>
          <ac:spMkLst>
            <pc:docMk/>
            <pc:sldMk cId="669196179" sldId="424"/>
            <ac:spMk id="12" creationId="{745013DC-F7AD-10D5-1172-897F3B3456B4}"/>
          </ac:spMkLst>
        </pc:spChg>
        <pc:graphicFrameChg chg="mod">
          <ac:chgData name="Luke Leibkuchler" userId="a7c1e1ef-f9d4-4dc7-8550-c2468dc434b6" providerId="ADAL" clId="{D6928B1C-9F52-421B-9342-026BE9FF4D95}" dt="2024-01-29T22:27:49.434" v="2504" actId="1076"/>
          <ac:graphicFrameMkLst>
            <pc:docMk/>
            <pc:sldMk cId="669196179" sldId="424"/>
            <ac:graphicFrameMk id="23" creationId="{1AE6E484-0001-8455-B10C-0BFEF718EC6F}"/>
          </ac:graphicFrameMkLst>
        </pc:graphicFrameChg>
      </pc:sldChg>
      <pc:sldChg chg="mod ord modShow">
        <pc:chgData name="Luke Leibkuchler" userId="a7c1e1ef-f9d4-4dc7-8550-c2468dc434b6" providerId="ADAL" clId="{D6928B1C-9F52-421B-9342-026BE9FF4D95}" dt="2024-01-30T00:16:38.915" v="2942"/>
        <pc:sldMkLst>
          <pc:docMk/>
          <pc:sldMk cId="3420399023" sldId="425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296261822" sldId="429"/>
        </pc:sldMkLst>
      </pc:sldChg>
      <pc:sldChg chg="del">
        <pc:chgData name="Luke Leibkuchler" userId="a7c1e1ef-f9d4-4dc7-8550-c2468dc434b6" providerId="ADAL" clId="{D6928B1C-9F52-421B-9342-026BE9FF4D95}" dt="2024-01-23T23:18:19.004" v="48" actId="47"/>
        <pc:sldMkLst>
          <pc:docMk/>
          <pc:sldMk cId="109815487" sldId="430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2419643972" sldId="434"/>
        </pc:sldMkLst>
      </pc:sldChg>
      <pc:sldChg chg="ord">
        <pc:chgData name="Luke Leibkuchler" userId="a7c1e1ef-f9d4-4dc7-8550-c2468dc434b6" providerId="ADAL" clId="{D6928B1C-9F52-421B-9342-026BE9FF4D95}" dt="2024-01-29T22:11:40.347" v="2418"/>
        <pc:sldMkLst>
          <pc:docMk/>
          <pc:sldMk cId="3909746019" sldId="435"/>
        </pc:sldMkLst>
      </pc:sldChg>
      <pc:sldChg chg="addSp delSp modSp del mod">
        <pc:chgData name="Luke Leibkuchler" userId="a7c1e1ef-f9d4-4dc7-8550-c2468dc434b6" providerId="ADAL" clId="{D6928B1C-9F52-421B-9342-026BE9FF4D95}" dt="2024-01-26T16:20:45.174" v="2410" actId="2696"/>
        <pc:sldMkLst>
          <pc:docMk/>
          <pc:sldMk cId="1761551266" sldId="436"/>
        </pc:sldMkLst>
        <pc:spChg chg="add del mod">
          <ac:chgData name="Luke Leibkuchler" userId="a7c1e1ef-f9d4-4dc7-8550-c2468dc434b6" providerId="ADAL" clId="{D6928B1C-9F52-421B-9342-026BE9FF4D95}" dt="2024-01-26T15:34:04.237" v="1955" actId="478"/>
          <ac:spMkLst>
            <pc:docMk/>
            <pc:sldMk cId="1761551266" sldId="436"/>
            <ac:spMk id="2" creationId="{772AFAE2-B0A4-47DA-A300-CAC114218FD9}"/>
          </ac:spMkLst>
        </pc:spChg>
        <pc:spChg chg="add mod">
          <ac:chgData name="Luke Leibkuchler" userId="a7c1e1ef-f9d4-4dc7-8550-c2468dc434b6" providerId="ADAL" clId="{D6928B1C-9F52-421B-9342-026BE9FF4D95}" dt="2024-01-26T15:53:19.356" v="2375" actId="164"/>
          <ac:spMkLst>
            <pc:docMk/>
            <pc:sldMk cId="1761551266" sldId="436"/>
            <ac:spMk id="3" creationId="{93A29599-0FA4-4C7F-876D-7568E1E1C28E}"/>
          </ac:spMkLst>
        </pc:spChg>
        <pc:spChg chg="add del mod">
          <ac:chgData name="Luke Leibkuchler" userId="a7c1e1ef-f9d4-4dc7-8550-c2468dc434b6" providerId="ADAL" clId="{D6928B1C-9F52-421B-9342-026BE9FF4D95}" dt="2024-01-26T16:18:51.294" v="2395" actId="478"/>
          <ac:spMkLst>
            <pc:docMk/>
            <pc:sldMk cId="1761551266" sldId="436"/>
            <ac:spMk id="5" creationId="{E848CCB5-0A23-4DF4-852D-9CE0714898BC}"/>
          </ac:spMkLst>
        </pc:spChg>
        <pc:spChg chg="del mod">
          <ac:chgData name="Luke Leibkuchler" userId="a7c1e1ef-f9d4-4dc7-8550-c2468dc434b6" providerId="ADAL" clId="{D6928B1C-9F52-421B-9342-026BE9FF4D95}" dt="2024-01-26T15:39:36.567" v="2293" actId="478"/>
          <ac:spMkLst>
            <pc:docMk/>
            <pc:sldMk cId="1761551266" sldId="436"/>
            <ac:spMk id="6" creationId="{85327FCF-0459-2456-BB3A-F6DA8B6FFD2C}"/>
          </ac:spMkLst>
        </pc:spChg>
        <pc:spChg chg="add del mod">
          <ac:chgData name="Luke Leibkuchler" userId="a7c1e1ef-f9d4-4dc7-8550-c2468dc434b6" providerId="ADAL" clId="{D6928B1C-9F52-421B-9342-026BE9FF4D95}" dt="2024-01-26T16:18:47.061" v="2392" actId="478"/>
          <ac:spMkLst>
            <pc:docMk/>
            <pc:sldMk cId="1761551266" sldId="436"/>
            <ac:spMk id="9" creationId="{C33C6D79-2E02-4CD3-AF63-DBF9A57B15CF}"/>
          </ac:spMkLst>
        </pc:spChg>
        <pc:spChg chg="add del mod">
          <ac:chgData name="Luke Leibkuchler" userId="a7c1e1ef-f9d4-4dc7-8550-c2468dc434b6" providerId="ADAL" clId="{D6928B1C-9F52-421B-9342-026BE9FF4D95}" dt="2024-01-26T16:19:02.430" v="2403" actId="478"/>
          <ac:spMkLst>
            <pc:docMk/>
            <pc:sldMk cId="1761551266" sldId="436"/>
            <ac:spMk id="11" creationId="{2B026A0D-94A9-4FED-B772-8DAE2519D6A9}"/>
          </ac:spMkLst>
        </pc:spChg>
        <pc:spChg chg="add mod">
          <ac:chgData name="Luke Leibkuchler" userId="a7c1e1ef-f9d4-4dc7-8550-c2468dc434b6" providerId="ADAL" clId="{D6928B1C-9F52-421B-9342-026BE9FF4D95}" dt="2024-01-26T15:53:19.356" v="2375" actId="164"/>
          <ac:spMkLst>
            <pc:docMk/>
            <pc:sldMk cId="1761551266" sldId="436"/>
            <ac:spMk id="16" creationId="{6556B843-08FC-4D1D-A360-1456DA998F01}"/>
          </ac:spMkLst>
        </pc:spChg>
        <pc:spChg chg="add del mod">
          <ac:chgData name="Luke Leibkuchler" userId="a7c1e1ef-f9d4-4dc7-8550-c2468dc434b6" providerId="ADAL" clId="{D6928B1C-9F52-421B-9342-026BE9FF4D95}" dt="2024-01-26T15:39:39.716" v="2294" actId="478"/>
          <ac:spMkLst>
            <pc:docMk/>
            <pc:sldMk cId="1761551266" sldId="436"/>
            <ac:spMk id="18" creationId="{880DEE90-472D-4CFB-BA49-434E446B65D8}"/>
          </ac:spMkLst>
        </pc:spChg>
        <pc:grpChg chg="add del mod">
          <ac:chgData name="Luke Leibkuchler" userId="a7c1e1ef-f9d4-4dc7-8550-c2468dc434b6" providerId="ADAL" clId="{D6928B1C-9F52-421B-9342-026BE9FF4D95}" dt="2024-01-26T16:18:55.396" v="2398" actId="478"/>
          <ac:grpSpMkLst>
            <pc:docMk/>
            <pc:sldMk cId="1761551266" sldId="436"/>
            <ac:grpSpMk id="19" creationId="{562939DB-7AFA-4EDC-84CF-944FB55438A6}"/>
          </ac:grpSpMkLst>
        </pc:grpChg>
        <pc:cxnChg chg="add del mod">
          <ac:chgData name="Luke Leibkuchler" userId="a7c1e1ef-f9d4-4dc7-8550-c2468dc434b6" providerId="ADAL" clId="{D6928B1C-9F52-421B-9342-026BE9FF4D95}" dt="2024-01-26T16:18:52.982" v="2396" actId="478"/>
          <ac:cxnSpMkLst>
            <pc:docMk/>
            <pc:sldMk cId="1761551266" sldId="436"/>
            <ac:cxnSpMk id="8" creationId="{1AB69FF0-8931-449B-A9B8-C31A3DCCE164}"/>
          </ac:cxnSpMkLst>
        </pc:cxnChg>
        <pc:cxnChg chg="add del mod">
          <ac:chgData name="Luke Leibkuchler" userId="a7c1e1ef-f9d4-4dc7-8550-c2468dc434b6" providerId="ADAL" clId="{D6928B1C-9F52-421B-9342-026BE9FF4D95}" dt="2024-01-26T16:18:57.213" v="2399" actId="478"/>
          <ac:cxnSpMkLst>
            <pc:docMk/>
            <pc:sldMk cId="1761551266" sldId="436"/>
            <ac:cxnSpMk id="13" creationId="{8298CA2C-1B6C-4826-97A8-CAD7D04D4749}"/>
          </ac:cxnSpMkLst>
        </pc:cxnChg>
        <pc:cxnChg chg="add del mod">
          <ac:chgData name="Luke Leibkuchler" userId="a7c1e1ef-f9d4-4dc7-8550-c2468dc434b6" providerId="ADAL" clId="{D6928B1C-9F52-421B-9342-026BE9FF4D95}" dt="2024-01-26T16:18:59.229" v="2400" actId="478"/>
          <ac:cxnSpMkLst>
            <pc:docMk/>
            <pc:sldMk cId="1761551266" sldId="436"/>
            <ac:cxnSpMk id="15" creationId="{FA991C7D-71A8-413B-923B-8B772FBE202E}"/>
          </ac:cxnSpMkLst>
        </pc:cxnChg>
      </pc:sldChg>
      <pc:sldChg chg="addSp delSp modSp mod">
        <pc:chgData name="Luke Leibkuchler" userId="a7c1e1ef-f9d4-4dc7-8550-c2468dc434b6" providerId="ADAL" clId="{D6928B1C-9F52-421B-9342-026BE9FF4D95}" dt="2024-01-30T01:51:53.697" v="3048" actId="208"/>
        <pc:sldMkLst>
          <pc:docMk/>
          <pc:sldMk cId="2394902596" sldId="437"/>
        </pc:sldMkLst>
        <pc:spChg chg="mod">
          <ac:chgData name="Luke Leibkuchler" userId="a7c1e1ef-f9d4-4dc7-8550-c2468dc434b6" providerId="ADAL" clId="{D6928B1C-9F52-421B-9342-026BE9FF4D95}" dt="2024-01-30T00:00:18.003" v="2872" actId="1076"/>
          <ac:spMkLst>
            <pc:docMk/>
            <pc:sldMk cId="2394902596" sldId="437"/>
            <ac:spMk id="5" creationId="{C7E91482-6119-D665-1B34-DC438710EBB5}"/>
          </ac:spMkLst>
        </pc:spChg>
        <pc:spChg chg="mod">
          <ac:chgData name="Luke Leibkuchler" userId="a7c1e1ef-f9d4-4dc7-8550-c2468dc434b6" providerId="ADAL" clId="{D6928B1C-9F52-421B-9342-026BE9FF4D95}" dt="2024-01-29T23:45:44.438" v="2685" actId="1036"/>
          <ac:spMkLst>
            <pc:docMk/>
            <pc:sldMk cId="2394902596" sldId="437"/>
            <ac:spMk id="6" creationId="{EB0E3564-AC10-7763-9FF7-AECA4F1813AB}"/>
          </ac:spMkLst>
        </pc:spChg>
        <pc:picChg chg="add del mod">
          <ac:chgData name="Luke Leibkuchler" userId="a7c1e1ef-f9d4-4dc7-8550-c2468dc434b6" providerId="ADAL" clId="{D6928B1C-9F52-421B-9342-026BE9FF4D95}" dt="2024-01-29T23:37:20.884" v="2577" actId="478"/>
          <ac:picMkLst>
            <pc:docMk/>
            <pc:sldMk cId="2394902596" sldId="437"/>
            <ac:picMk id="4" creationId="{6218087B-5F59-48F0-A4BA-0EA5597EAED1}"/>
          </ac:picMkLst>
        </pc:picChg>
        <pc:picChg chg="add del mod">
          <ac:chgData name="Luke Leibkuchler" userId="a7c1e1ef-f9d4-4dc7-8550-c2468dc434b6" providerId="ADAL" clId="{D6928B1C-9F52-421B-9342-026BE9FF4D95}" dt="2024-01-30T01:49:37.815" v="3035" actId="478"/>
          <ac:picMkLst>
            <pc:docMk/>
            <pc:sldMk cId="2394902596" sldId="437"/>
            <ac:picMk id="4" creationId="{A5DCD359-9506-4FA5-B574-C38717A37918}"/>
          </ac:picMkLst>
        </pc:picChg>
        <pc:picChg chg="add mod">
          <ac:chgData name="Luke Leibkuchler" userId="a7c1e1ef-f9d4-4dc7-8550-c2468dc434b6" providerId="ADAL" clId="{D6928B1C-9F52-421B-9342-026BE9FF4D95}" dt="2024-01-30T01:51:50.856" v="3047" actId="208"/>
          <ac:picMkLst>
            <pc:docMk/>
            <pc:sldMk cId="2394902596" sldId="437"/>
            <ac:picMk id="8" creationId="{03D97B7B-311E-44B1-9F92-5DEB0768DA36}"/>
          </ac:picMkLst>
        </pc:picChg>
        <pc:picChg chg="add del mod">
          <ac:chgData name="Luke Leibkuchler" userId="a7c1e1ef-f9d4-4dc7-8550-c2468dc434b6" providerId="ADAL" clId="{D6928B1C-9F52-421B-9342-026BE9FF4D95}" dt="2024-01-29T23:37:15.461" v="2575" actId="478"/>
          <ac:picMkLst>
            <pc:docMk/>
            <pc:sldMk cId="2394902596" sldId="437"/>
            <ac:picMk id="8" creationId="{1544ED51-9C02-4ECB-83EE-F3B0C1011F63}"/>
          </ac:picMkLst>
        </pc:picChg>
        <pc:picChg chg="add del mod">
          <ac:chgData name="Luke Leibkuchler" userId="a7c1e1ef-f9d4-4dc7-8550-c2468dc434b6" providerId="ADAL" clId="{D6928B1C-9F52-421B-9342-026BE9FF4D95}" dt="2024-01-29T23:42:41.093" v="2607" actId="478"/>
          <ac:picMkLst>
            <pc:docMk/>
            <pc:sldMk cId="2394902596" sldId="437"/>
            <ac:picMk id="10" creationId="{4503D66D-2DA0-4CFB-8A76-41F5CCE2FA31}"/>
          </ac:picMkLst>
        </pc:picChg>
        <pc:picChg chg="add del mod modCrop">
          <ac:chgData name="Luke Leibkuchler" userId="a7c1e1ef-f9d4-4dc7-8550-c2468dc434b6" providerId="ADAL" clId="{D6928B1C-9F52-421B-9342-026BE9FF4D95}" dt="2024-01-30T01:49:30.662" v="3033" actId="478"/>
          <ac:picMkLst>
            <pc:docMk/>
            <pc:sldMk cId="2394902596" sldId="437"/>
            <ac:picMk id="12" creationId="{9CBF3F48-BE5D-4302-8FF3-099C85BD9ABA}"/>
          </ac:picMkLst>
        </pc:picChg>
        <pc:picChg chg="add del mod">
          <ac:chgData name="Luke Leibkuchler" userId="a7c1e1ef-f9d4-4dc7-8550-c2468dc434b6" providerId="ADAL" clId="{D6928B1C-9F52-421B-9342-026BE9FF4D95}" dt="2024-01-30T00:14:49.476" v="2938" actId="478"/>
          <ac:picMkLst>
            <pc:docMk/>
            <pc:sldMk cId="2394902596" sldId="437"/>
            <ac:picMk id="14" creationId="{EFD21078-C700-4A28-A967-F0B464468E09}"/>
          </ac:picMkLst>
        </pc:picChg>
        <pc:picChg chg="add mod">
          <ac:chgData name="Luke Leibkuchler" userId="a7c1e1ef-f9d4-4dc7-8550-c2468dc434b6" providerId="ADAL" clId="{D6928B1C-9F52-421B-9342-026BE9FF4D95}" dt="2024-01-30T01:51:53.697" v="3048" actId="208"/>
          <ac:picMkLst>
            <pc:docMk/>
            <pc:sldMk cId="2394902596" sldId="437"/>
            <ac:picMk id="16" creationId="{6933ACB9-ADA9-499A-A148-F2D30C4142EB}"/>
          </ac:picMkLst>
        </pc:picChg>
      </pc:sldChg>
      <pc:sldChg chg="new del">
        <pc:chgData name="Luke Leibkuchler" userId="a7c1e1ef-f9d4-4dc7-8550-c2468dc434b6" providerId="ADAL" clId="{D6928B1C-9F52-421B-9342-026BE9FF4D95}" dt="2024-01-23T23:20:27.606" v="52" actId="680"/>
        <pc:sldMkLst>
          <pc:docMk/>
          <pc:sldMk cId="3648343085" sldId="438"/>
        </pc:sldMkLst>
      </pc:sldChg>
      <pc:sldChg chg="addSp modSp mod">
        <pc:chgData name="Luke Leibkuchler" userId="a7c1e1ef-f9d4-4dc7-8550-c2468dc434b6" providerId="ADAL" clId="{D6928B1C-9F52-421B-9342-026BE9FF4D95}" dt="2024-01-30T00:08:03.109" v="2922" actId="1076"/>
        <pc:sldMkLst>
          <pc:docMk/>
          <pc:sldMk cId="1194452716" sldId="439"/>
        </pc:sldMkLst>
        <pc:picChg chg="add mod modCrop">
          <ac:chgData name="Luke Leibkuchler" userId="a7c1e1ef-f9d4-4dc7-8550-c2468dc434b6" providerId="ADAL" clId="{D6928B1C-9F52-421B-9342-026BE9FF4D95}" dt="2024-01-30T00:08:03.109" v="2922" actId="1076"/>
          <ac:picMkLst>
            <pc:docMk/>
            <pc:sldMk cId="1194452716" sldId="439"/>
            <ac:picMk id="7" creationId="{E75ACA59-21D3-40EC-A624-9A6C45D261F9}"/>
          </ac:picMkLst>
        </pc:picChg>
      </pc:sldChg>
      <pc:sldChg chg="addSp delSp modSp add mod ord modShow">
        <pc:chgData name="Luke Leibkuchler" userId="a7c1e1ef-f9d4-4dc7-8550-c2468dc434b6" providerId="ADAL" clId="{D6928B1C-9F52-421B-9342-026BE9FF4D95}" dt="2024-01-29T22:14:49.095" v="2421"/>
        <pc:sldMkLst>
          <pc:docMk/>
          <pc:sldMk cId="2691533670" sldId="440"/>
        </pc:sldMkLst>
        <pc:spChg chg="del">
          <ac:chgData name="Luke Leibkuchler" userId="a7c1e1ef-f9d4-4dc7-8550-c2468dc434b6" providerId="ADAL" clId="{D6928B1C-9F52-421B-9342-026BE9FF4D95}" dt="2024-01-23T23:20:37.703" v="55" actId="478"/>
          <ac:spMkLst>
            <pc:docMk/>
            <pc:sldMk cId="2691533670" sldId="440"/>
            <ac:spMk id="4" creationId="{66024C4B-6CC7-073B-524D-96EB90A21A90}"/>
          </ac:spMkLst>
        </pc:spChg>
        <pc:spChg chg="add del mod">
          <ac:chgData name="Luke Leibkuchler" userId="a7c1e1ef-f9d4-4dc7-8550-c2468dc434b6" providerId="ADAL" clId="{D6928B1C-9F52-421B-9342-026BE9FF4D95}" dt="2024-01-23T23:22:12.579" v="61"/>
          <ac:spMkLst>
            <pc:docMk/>
            <pc:sldMk cId="2691533670" sldId="440"/>
            <ac:spMk id="6" creationId="{4760CBFF-715C-4140-A88F-B67AD4220F59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7" creationId="{2522E428-C4A9-933C-B530-0B9940A44AEE}"/>
          </ac:spMkLst>
        </pc:spChg>
        <pc:spChg chg="del">
          <ac:chgData name="Luke Leibkuchler" userId="a7c1e1ef-f9d4-4dc7-8550-c2468dc434b6" providerId="ADAL" clId="{D6928B1C-9F52-421B-9342-026BE9FF4D95}" dt="2024-01-23T23:20:43.873" v="58" actId="478"/>
          <ac:spMkLst>
            <pc:docMk/>
            <pc:sldMk cId="2691533670" sldId="440"/>
            <ac:spMk id="8" creationId="{7AF8FB2B-5AE7-D57B-DFD3-6F6FCACAD4AF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9" creationId="{609937E1-141D-F6C3-1C9E-B329063C59A1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1" creationId="{C8172ECF-99B6-F1F6-11A8-D75ABB6416D6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2" creationId="{1785B989-5DD7-2BF2-3ADC-72E7549C1B79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3" creationId="{1BA6AB8E-3799-640F-A115-00CDCCB71FA8}"/>
          </ac:spMkLst>
        </pc:spChg>
        <pc:spChg chg="add mod">
          <ac:chgData name="Luke Leibkuchler" userId="a7c1e1ef-f9d4-4dc7-8550-c2468dc434b6" providerId="ADAL" clId="{D6928B1C-9F52-421B-9342-026BE9FF4D95}" dt="2024-01-23T23:34:19.164" v="356" actId="20577"/>
          <ac:spMkLst>
            <pc:docMk/>
            <pc:sldMk cId="2691533670" sldId="440"/>
            <ac:spMk id="14" creationId="{BCC70038-36AE-47E1-A256-4F6B65B583D6}"/>
          </ac:spMkLst>
        </pc:spChg>
        <pc:spChg chg="add del mod">
          <ac:chgData name="Luke Leibkuchler" userId="a7c1e1ef-f9d4-4dc7-8550-c2468dc434b6" providerId="ADAL" clId="{D6928B1C-9F52-421B-9342-026BE9FF4D95}" dt="2024-01-23T23:29:22.015" v="224"/>
          <ac:spMkLst>
            <pc:docMk/>
            <pc:sldMk cId="2691533670" sldId="440"/>
            <ac:spMk id="15" creationId="{5A8E4F74-6060-4313-B778-C01196E4635E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6" creationId="{5B807858-AEDF-589F-9A4C-4461AED1A839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7" creationId="{45D39298-C45A-9DCD-C4D6-8B9727B85621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8" creationId="{25511BA2-EC8D-7871-05DC-AA66168C026C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19" creationId="{329731C4-7561-6129-E8B3-A7CFF19C4321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20" creationId="{95CF62D3-30B0-328E-5493-F168FB4D6584}"/>
          </ac:spMkLst>
        </pc:spChg>
        <pc:spChg chg="add mod">
          <ac:chgData name="Luke Leibkuchler" userId="a7c1e1ef-f9d4-4dc7-8550-c2468dc434b6" providerId="ADAL" clId="{D6928B1C-9F52-421B-9342-026BE9FF4D95}" dt="2024-01-23T23:29:28.699" v="225" actId="1076"/>
          <ac:spMkLst>
            <pc:docMk/>
            <pc:sldMk cId="2691533670" sldId="440"/>
            <ac:spMk id="21" creationId="{05F5AFF7-58C6-4DCA-AE38-48131E9EE872}"/>
          </ac:spMkLst>
        </pc:spChg>
        <pc:spChg chg="add del mod">
          <ac:chgData name="Luke Leibkuchler" userId="a7c1e1ef-f9d4-4dc7-8550-c2468dc434b6" providerId="ADAL" clId="{D6928B1C-9F52-421B-9342-026BE9FF4D95}" dt="2024-01-23T23:33:55.050" v="241"/>
          <ac:spMkLst>
            <pc:docMk/>
            <pc:sldMk cId="2691533670" sldId="440"/>
            <ac:spMk id="22" creationId="{C03F8ACD-CE1E-4B53-BB38-03044162B526}"/>
          </ac:spMkLst>
        </pc:spChg>
        <pc:spChg chg="add mod">
          <ac:chgData name="Luke Leibkuchler" userId="a7c1e1ef-f9d4-4dc7-8550-c2468dc434b6" providerId="ADAL" clId="{D6928B1C-9F52-421B-9342-026BE9FF4D95}" dt="2024-01-23T23:41:07.982" v="557" actId="1076"/>
          <ac:spMkLst>
            <pc:docMk/>
            <pc:sldMk cId="2691533670" sldId="440"/>
            <ac:spMk id="23" creationId="{99C994F9-0291-4DD8-B8CC-33AB7C16A1C2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25" creationId="{D7039484-03BF-7DAB-E098-D275CE46D4FA}"/>
          </ac:spMkLst>
        </pc:spChg>
        <pc:spChg chg="del">
          <ac:chgData name="Luke Leibkuchler" userId="a7c1e1ef-f9d4-4dc7-8550-c2468dc434b6" providerId="ADAL" clId="{D6928B1C-9F52-421B-9342-026BE9FF4D95}" dt="2024-01-23T23:20:37.703" v="55" actId="478"/>
          <ac:spMkLst>
            <pc:docMk/>
            <pc:sldMk cId="2691533670" sldId="440"/>
            <ac:spMk id="26" creationId="{D2A28CF2-E716-0807-1EB5-EC22CAA6879E}"/>
          </ac:spMkLst>
        </pc:spChg>
        <pc:spChg chg="del">
          <ac:chgData name="Luke Leibkuchler" userId="a7c1e1ef-f9d4-4dc7-8550-c2468dc434b6" providerId="ADAL" clId="{D6928B1C-9F52-421B-9342-026BE9FF4D95}" dt="2024-01-23T23:20:35.180" v="54" actId="478"/>
          <ac:spMkLst>
            <pc:docMk/>
            <pc:sldMk cId="2691533670" sldId="440"/>
            <ac:spMk id="27" creationId="{2FE22DA3-05A0-55B2-C002-CB516313039B}"/>
          </ac:spMkLst>
        </pc:spChg>
        <pc:spChg chg="del">
          <ac:chgData name="Luke Leibkuchler" userId="a7c1e1ef-f9d4-4dc7-8550-c2468dc434b6" providerId="ADAL" clId="{D6928B1C-9F52-421B-9342-026BE9FF4D95}" dt="2024-01-23T23:20:41.291" v="57" actId="478"/>
          <ac:spMkLst>
            <pc:docMk/>
            <pc:sldMk cId="2691533670" sldId="440"/>
            <ac:spMk id="28" creationId="{BA0B8BB6-767A-FF95-9BCC-6B488945116D}"/>
          </ac:spMkLst>
        </pc:spChg>
        <pc:spChg chg="del">
          <ac:chgData name="Luke Leibkuchler" userId="a7c1e1ef-f9d4-4dc7-8550-c2468dc434b6" providerId="ADAL" clId="{D6928B1C-9F52-421B-9342-026BE9FF4D95}" dt="2024-01-23T23:20:39.283" v="56" actId="478"/>
          <ac:spMkLst>
            <pc:docMk/>
            <pc:sldMk cId="2691533670" sldId="440"/>
            <ac:spMk id="29" creationId="{B3AED09F-ECCC-21C9-E022-F89454D73614}"/>
          </ac:spMkLst>
        </pc:spChg>
        <pc:spChg chg="add del mod">
          <ac:chgData name="Luke Leibkuchler" userId="a7c1e1ef-f9d4-4dc7-8550-c2468dc434b6" providerId="ADAL" clId="{D6928B1C-9F52-421B-9342-026BE9FF4D95}" dt="2024-01-23T23:29:38.565" v="230" actId="478"/>
          <ac:spMkLst>
            <pc:docMk/>
            <pc:sldMk cId="2691533670" sldId="440"/>
            <ac:spMk id="30" creationId="{95E5255D-FE7E-414B-90CF-F9698262642C}"/>
          </ac:spMkLst>
        </pc:spChg>
        <pc:spChg chg="add del mod">
          <ac:chgData name="Luke Leibkuchler" userId="a7c1e1ef-f9d4-4dc7-8550-c2468dc434b6" providerId="ADAL" clId="{D6928B1C-9F52-421B-9342-026BE9FF4D95}" dt="2024-01-23T23:27:02.968" v="145" actId="478"/>
          <ac:spMkLst>
            <pc:docMk/>
            <pc:sldMk cId="2691533670" sldId="440"/>
            <ac:spMk id="31" creationId="{B8499F1A-E454-49CD-B212-3DAE18365312}"/>
          </ac:spMkLst>
        </pc:spChg>
        <pc:spChg chg="add del mod">
          <ac:chgData name="Luke Leibkuchler" userId="a7c1e1ef-f9d4-4dc7-8550-c2468dc434b6" providerId="ADAL" clId="{D6928B1C-9F52-421B-9342-026BE9FF4D95}" dt="2024-01-23T23:27:04.355" v="146" actId="478"/>
          <ac:spMkLst>
            <pc:docMk/>
            <pc:sldMk cId="2691533670" sldId="440"/>
            <ac:spMk id="32" creationId="{21923E81-2CF9-40FE-B35B-755D29821A72}"/>
          </ac:spMkLst>
        </pc:spChg>
        <pc:spChg chg="add del mod">
          <ac:chgData name="Luke Leibkuchler" userId="a7c1e1ef-f9d4-4dc7-8550-c2468dc434b6" providerId="ADAL" clId="{D6928B1C-9F52-421B-9342-026BE9FF4D95}" dt="2024-01-23T23:29:39.799" v="231" actId="478"/>
          <ac:spMkLst>
            <pc:docMk/>
            <pc:sldMk cId="2691533670" sldId="440"/>
            <ac:spMk id="33" creationId="{F157E4B4-57B1-444C-A11C-2BE8F6517A86}"/>
          </ac:spMkLst>
        </pc:spChg>
        <pc:spChg chg="add del mod">
          <ac:chgData name="Luke Leibkuchler" userId="a7c1e1ef-f9d4-4dc7-8550-c2468dc434b6" providerId="ADAL" clId="{D6928B1C-9F52-421B-9342-026BE9FF4D95}" dt="2024-01-23T23:29:41.431" v="232" actId="478"/>
          <ac:spMkLst>
            <pc:docMk/>
            <pc:sldMk cId="2691533670" sldId="440"/>
            <ac:spMk id="34" creationId="{724BB8CD-70F0-4D1D-946B-F6F2AF679984}"/>
          </ac:spMkLst>
        </pc:spChg>
        <pc:spChg chg="add del mod">
          <ac:chgData name="Luke Leibkuchler" userId="a7c1e1ef-f9d4-4dc7-8550-c2468dc434b6" providerId="ADAL" clId="{D6928B1C-9F52-421B-9342-026BE9FF4D95}" dt="2024-01-23T23:29:37.294" v="229" actId="478"/>
          <ac:spMkLst>
            <pc:docMk/>
            <pc:sldMk cId="2691533670" sldId="440"/>
            <ac:spMk id="35" creationId="{658672CE-7185-4F21-A3E7-CFE78E34AC03}"/>
          </ac:spMkLst>
        </pc:spChg>
        <pc:spChg chg="add del mod">
          <ac:chgData name="Luke Leibkuchler" userId="a7c1e1ef-f9d4-4dc7-8550-c2468dc434b6" providerId="ADAL" clId="{D6928B1C-9F52-421B-9342-026BE9FF4D95}" dt="2024-01-23T23:29:35.992" v="228" actId="478"/>
          <ac:spMkLst>
            <pc:docMk/>
            <pc:sldMk cId="2691533670" sldId="440"/>
            <ac:spMk id="36" creationId="{ECF73AA5-DAB2-4348-B87F-D7E38E456D34}"/>
          </ac:spMkLst>
        </pc:spChg>
        <pc:spChg chg="add del mod">
          <ac:chgData name="Luke Leibkuchler" userId="a7c1e1ef-f9d4-4dc7-8550-c2468dc434b6" providerId="ADAL" clId="{D6928B1C-9F52-421B-9342-026BE9FF4D95}" dt="2024-01-23T23:34:59.996" v="398" actId="478"/>
          <ac:spMkLst>
            <pc:docMk/>
            <pc:sldMk cId="2691533670" sldId="440"/>
            <ac:spMk id="37" creationId="{8BFEB763-FF20-4804-BC11-65694065812C}"/>
          </ac:spMkLst>
        </pc:spChg>
        <pc:spChg chg="add mod">
          <ac:chgData name="Luke Leibkuchler" userId="a7c1e1ef-f9d4-4dc7-8550-c2468dc434b6" providerId="ADAL" clId="{D6928B1C-9F52-421B-9342-026BE9FF4D95}" dt="2024-01-23T23:35:01.778" v="399" actId="6549"/>
          <ac:spMkLst>
            <pc:docMk/>
            <pc:sldMk cId="2691533670" sldId="440"/>
            <ac:spMk id="38" creationId="{A9C4EE0E-FF44-49F8-870A-29C59D97A684}"/>
          </ac:spMkLst>
        </pc:spChg>
        <pc:spChg chg="add del mod">
          <ac:chgData name="Luke Leibkuchler" userId="a7c1e1ef-f9d4-4dc7-8550-c2468dc434b6" providerId="ADAL" clId="{D6928B1C-9F52-421B-9342-026BE9FF4D95}" dt="2024-01-23T23:34:59.996" v="398" actId="478"/>
          <ac:spMkLst>
            <pc:docMk/>
            <pc:sldMk cId="2691533670" sldId="440"/>
            <ac:spMk id="39" creationId="{3B3130C3-9B0F-4718-842C-70433F4CEFB6}"/>
          </ac:spMkLst>
        </pc:spChg>
        <pc:spChg chg="add del mod">
          <ac:chgData name="Luke Leibkuchler" userId="a7c1e1ef-f9d4-4dc7-8550-c2468dc434b6" providerId="ADAL" clId="{D6928B1C-9F52-421B-9342-026BE9FF4D95}" dt="2024-01-23T23:35:04.212" v="400" actId="478"/>
          <ac:spMkLst>
            <pc:docMk/>
            <pc:sldMk cId="2691533670" sldId="440"/>
            <ac:spMk id="40" creationId="{93926F0F-1F85-4D6A-A5FB-07CE202BB33F}"/>
          </ac:spMkLst>
        </pc:spChg>
        <pc:spChg chg="add del mod">
          <ac:chgData name="Luke Leibkuchler" userId="a7c1e1ef-f9d4-4dc7-8550-c2468dc434b6" providerId="ADAL" clId="{D6928B1C-9F52-421B-9342-026BE9FF4D95}" dt="2024-01-23T23:34:59.996" v="398" actId="478"/>
          <ac:spMkLst>
            <pc:docMk/>
            <pc:sldMk cId="2691533670" sldId="440"/>
            <ac:spMk id="41" creationId="{08D24AFD-34CF-4279-9F83-F2E48F3EFBE2}"/>
          </ac:spMkLst>
        </pc:spChg>
        <pc:spChg chg="add del mod">
          <ac:chgData name="Luke Leibkuchler" userId="a7c1e1ef-f9d4-4dc7-8550-c2468dc434b6" providerId="ADAL" clId="{D6928B1C-9F52-421B-9342-026BE9FF4D95}" dt="2024-01-23T23:35:06.268" v="401" actId="478"/>
          <ac:spMkLst>
            <pc:docMk/>
            <pc:sldMk cId="2691533670" sldId="440"/>
            <ac:spMk id="42" creationId="{2853C601-E003-469D-82F6-769446115A76}"/>
          </ac:spMkLst>
        </pc:spChg>
        <pc:spChg chg="add del mod">
          <ac:chgData name="Luke Leibkuchler" userId="a7c1e1ef-f9d4-4dc7-8550-c2468dc434b6" providerId="ADAL" clId="{D6928B1C-9F52-421B-9342-026BE9FF4D95}" dt="2024-01-23T23:34:57.274" v="397" actId="478"/>
          <ac:spMkLst>
            <pc:docMk/>
            <pc:sldMk cId="2691533670" sldId="440"/>
            <ac:spMk id="43" creationId="{30C78CC0-52B9-4EDE-B5AC-D8CF219B5FE5}"/>
          </ac:spMkLst>
        </pc:spChg>
        <pc:spChg chg="add mod">
          <ac:chgData name="Luke Leibkuchler" userId="a7c1e1ef-f9d4-4dc7-8550-c2468dc434b6" providerId="ADAL" clId="{D6928B1C-9F52-421B-9342-026BE9FF4D95}" dt="2024-01-23T23:35:15.134" v="402" actId="571"/>
          <ac:spMkLst>
            <pc:docMk/>
            <pc:sldMk cId="2691533670" sldId="440"/>
            <ac:spMk id="44" creationId="{877CE628-1225-4426-9BA3-B0588CF1CE6B}"/>
          </ac:spMkLst>
        </pc:spChg>
        <pc:spChg chg="add mod">
          <ac:chgData name="Luke Leibkuchler" userId="a7c1e1ef-f9d4-4dc7-8550-c2468dc434b6" providerId="ADAL" clId="{D6928B1C-9F52-421B-9342-026BE9FF4D95}" dt="2024-01-23T23:36:47.296" v="407" actId="20577"/>
          <ac:spMkLst>
            <pc:docMk/>
            <pc:sldMk cId="2691533670" sldId="440"/>
            <ac:spMk id="45" creationId="{7419212F-BA6D-4446-8CCE-CE038CCCC188}"/>
          </ac:spMkLst>
        </pc:spChg>
        <pc:spChg chg="add del mod">
          <ac:chgData name="Luke Leibkuchler" userId="a7c1e1ef-f9d4-4dc7-8550-c2468dc434b6" providerId="ADAL" clId="{D6928B1C-9F52-421B-9342-026BE9FF4D95}" dt="2024-01-23T23:45:08.399" v="698" actId="20577"/>
          <ac:spMkLst>
            <pc:docMk/>
            <pc:sldMk cId="2691533670" sldId="440"/>
            <ac:spMk id="46" creationId="{2EE231F8-80D9-4B2C-9B65-1A5D6E3AF02A}"/>
          </ac:spMkLst>
        </pc:spChg>
        <pc:spChg chg="add mod">
          <ac:chgData name="Luke Leibkuchler" userId="a7c1e1ef-f9d4-4dc7-8550-c2468dc434b6" providerId="ADAL" clId="{D6928B1C-9F52-421B-9342-026BE9FF4D95}" dt="2024-01-23T23:36:55.899" v="408" actId="1076"/>
          <ac:spMkLst>
            <pc:docMk/>
            <pc:sldMk cId="2691533670" sldId="440"/>
            <ac:spMk id="47" creationId="{52D7AB0A-E949-4138-ADDA-AE6CE7B2C607}"/>
          </ac:spMkLst>
        </pc:spChg>
        <pc:spChg chg="add mod">
          <ac:chgData name="Luke Leibkuchler" userId="a7c1e1ef-f9d4-4dc7-8550-c2468dc434b6" providerId="ADAL" clId="{D6928B1C-9F52-421B-9342-026BE9FF4D95}" dt="2024-01-23T23:40:51.213" v="552" actId="20577"/>
          <ac:spMkLst>
            <pc:docMk/>
            <pc:sldMk cId="2691533670" sldId="440"/>
            <ac:spMk id="48" creationId="{85683F9A-C201-4E66-8C83-8D4C42FE3216}"/>
          </ac:spMkLst>
        </pc:spChg>
        <pc:spChg chg="add mod">
          <ac:chgData name="Luke Leibkuchler" userId="a7c1e1ef-f9d4-4dc7-8550-c2468dc434b6" providerId="ADAL" clId="{D6928B1C-9F52-421B-9342-026BE9FF4D95}" dt="2024-01-25T21:00:03.516" v="723" actId="20577"/>
          <ac:spMkLst>
            <pc:docMk/>
            <pc:sldMk cId="2691533670" sldId="440"/>
            <ac:spMk id="49" creationId="{50E914DF-19AD-42F2-B1A1-B1B70CB1D176}"/>
          </ac:spMkLst>
        </pc:spChg>
        <pc:spChg chg="add mod">
          <ac:chgData name="Luke Leibkuchler" userId="a7c1e1ef-f9d4-4dc7-8550-c2468dc434b6" providerId="ADAL" clId="{D6928B1C-9F52-421B-9342-026BE9FF4D95}" dt="2024-01-23T23:37:00.673" v="409" actId="1076"/>
          <ac:spMkLst>
            <pc:docMk/>
            <pc:sldMk cId="2691533670" sldId="440"/>
            <ac:spMk id="50" creationId="{75C913B4-F0D1-4651-B6A7-B8154C38FEE9}"/>
          </ac:spMkLst>
        </pc:spChg>
        <pc:spChg chg="add mod">
          <ac:chgData name="Luke Leibkuchler" userId="a7c1e1ef-f9d4-4dc7-8550-c2468dc434b6" providerId="ADAL" clId="{D6928B1C-9F52-421B-9342-026BE9FF4D95}" dt="2024-01-23T23:40:54.099" v="554" actId="20577"/>
          <ac:spMkLst>
            <pc:docMk/>
            <pc:sldMk cId="2691533670" sldId="440"/>
            <ac:spMk id="51" creationId="{1495DADA-0A93-4065-9942-18C97BB4FD0F}"/>
          </ac:spMkLst>
        </pc:spChg>
        <pc:spChg chg="add mod">
          <ac:chgData name="Luke Leibkuchler" userId="a7c1e1ef-f9d4-4dc7-8550-c2468dc434b6" providerId="ADAL" clId="{D6928B1C-9F52-421B-9342-026BE9FF4D95}" dt="2024-01-23T23:45:30.950" v="722" actId="20577"/>
          <ac:spMkLst>
            <pc:docMk/>
            <pc:sldMk cId="2691533670" sldId="440"/>
            <ac:spMk id="52" creationId="{7E62D8E7-9730-4293-A028-3B49AADBB071}"/>
          </ac:spMkLst>
        </pc:spChg>
      </pc:sldChg>
      <pc:sldChg chg="addSp modSp mod">
        <pc:chgData name="Luke Leibkuchler" userId="a7c1e1ef-f9d4-4dc7-8550-c2468dc434b6" providerId="ADAL" clId="{D6928B1C-9F52-421B-9342-026BE9FF4D95}" dt="2024-01-30T00:11:04.499" v="2931" actId="1076"/>
        <pc:sldMkLst>
          <pc:docMk/>
          <pc:sldMk cId="3776393248" sldId="441"/>
        </pc:sldMkLst>
        <pc:picChg chg="add mod">
          <ac:chgData name="Luke Leibkuchler" userId="a7c1e1ef-f9d4-4dc7-8550-c2468dc434b6" providerId="ADAL" clId="{D6928B1C-9F52-421B-9342-026BE9FF4D95}" dt="2024-01-30T00:11:04.499" v="2931" actId="1076"/>
          <ac:picMkLst>
            <pc:docMk/>
            <pc:sldMk cId="3776393248" sldId="441"/>
            <ac:picMk id="7" creationId="{25650C79-0168-4C2D-81B5-960A93CED42D}"/>
          </ac:picMkLst>
        </pc:picChg>
      </pc:sldChg>
      <pc:sldChg chg="ord">
        <pc:chgData name="Luke Leibkuchler" userId="a7c1e1ef-f9d4-4dc7-8550-c2468dc434b6" providerId="ADAL" clId="{D6928B1C-9F52-421B-9342-026BE9FF4D95}" dt="2024-01-29T22:21:37.407" v="2495"/>
        <pc:sldMkLst>
          <pc:docMk/>
          <pc:sldMk cId="1660954742" sldId="443"/>
        </pc:sldMkLst>
      </pc:sldChg>
      <pc:sldChg chg="addSp delSp modSp mod">
        <pc:chgData name="Luke Leibkuchler" userId="a7c1e1ef-f9d4-4dc7-8550-c2468dc434b6" providerId="ADAL" clId="{D6928B1C-9F52-421B-9342-026BE9FF4D95}" dt="2024-01-30T00:19:31.792" v="2977" actId="208"/>
        <pc:sldMkLst>
          <pc:docMk/>
          <pc:sldMk cId="483010177" sldId="446"/>
        </pc:sldMkLst>
        <pc:spChg chg="add mod">
          <ac:chgData name="Luke Leibkuchler" userId="a7c1e1ef-f9d4-4dc7-8550-c2468dc434b6" providerId="ADAL" clId="{D6928B1C-9F52-421B-9342-026BE9FF4D95}" dt="2024-01-30T00:17:54.626" v="2951" actId="1582"/>
          <ac:spMkLst>
            <pc:docMk/>
            <pc:sldMk cId="483010177" sldId="446"/>
            <ac:spMk id="10" creationId="{64198423-34B1-4807-B197-E4092C32ED7D}"/>
          </ac:spMkLst>
        </pc:spChg>
        <pc:spChg chg="add mod">
          <ac:chgData name="Luke Leibkuchler" userId="a7c1e1ef-f9d4-4dc7-8550-c2468dc434b6" providerId="ADAL" clId="{D6928B1C-9F52-421B-9342-026BE9FF4D95}" dt="2024-01-30T00:18:05.673" v="2954" actId="1582"/>
          <ac:spMkLst>
            <pc:docMk/>
            <pc:sldMk cId="483010177" sldId="446"/>
            <ac:spMk id="12" creationId="{30A6AA15-DCB0-480C-BFE9-F7083DF157E3}"/>
          </ac:spMkLst>
        </pc:spChg>
        <pc:spChg chg="add mod">
          <ac:chgData name="Luke Leibkuchler" userId="a7c1e1ef-f9d4-4dc7-8550-c2468dc434b6" providerId="ADAL" clId="{D6928B1C-9F52-421B-9342-026BE9FF4D95}" dt="2024-01-30T00:18:41.443" v="2959" actId="207"/>
          <ac:spMkLst>
            <pc:docMk/>
            <pc:sldMk cId="483010177" sldId="446"/>
            <ac:spMk id="14" creationId="{6F469456-2DF1-4E09-8757-68FBE4972B47}"/>
          </ac:spMkLst>
        </pc:spChg>
        <pc:spChg chg="add mod">
          <ac:chgData name="Luke Leibkuchler" userId="a7c1e1ef-f9d4-4dc7-8550-c2468dc434b6" providerId="ADAL" clId="{D6928B1C-9F52-421B-9342-026BE9FF4D95}" dt="2024-01-30T00:19:16.836" v="2975" actId="1582"/>
          <ac:spMkLst>
            <pc:docMk/>
            <pc:sldMk cId="483010177" sldId="446"/>
            <ac:spMk id="17" creationId="{44879455-A7A3-4BD0-A2CA-D21E347F05D1}"/>
          </ac:spMkLst>
        </pc:spChg>
        <pc:picChg chg="add del mod">
          <ac:chgData name="Luke Leibkuchler" userId="a7c1e1ef-f9d4-4dc7-8550-c2468dc434b6" providerId="ADAL" clId="{D6928B1C-9F52-421B-9342-026BE9FF4D95}" dt="2024-01-30T00:04:46.015" v="2886" actId="478"/>
          <ac:picMkLst>
            <pc:docMk/>
            <pc:sldMk cId="483010177" sldId="446"/>
            <ac:picMk id="4" creationId="{B6D037DF-EC59-473A-910E-3F825DF1976D}"/>
          </ac:picMkLst>
        </pc:picChg>
        <pc:picChg chg="add mod">
          <ac:chgData name="Luke Leibkuchler" userId="a7c1e1ef-f9d4-4dc7-8550-c2468dc434b6" providerId="ADAL" clId="{D6928B1C-9F52-421B-9342-026BE9FF4D95}" dt="2024-01-29T23:59:06.280" v="2835" actId="1076"/>
          <ac:picMkLst>
            <pc:docMk/>
            <pc:sldMk cId="483010177" sldId="446"/>
            <ac:picMk id="9" creationId="{8BFC200B-DFDE-40A7-A395-29943BDEF97E}"/>
          </ac:picMkLst>
        </pc:picChg>
        <pc:picChg chg="add mod">
          <ac:chgData name="Luke Leibkuchler" userId="a7c1e1ef-f9d4-4dc7-8550-c2468dc434b6" providerId="ADAL" clId="{D6928B1C-9F52-421B-9342-026BE9FF4D95}" dt="2024-01-30T00:05:23.017" v="2897" actId="1076"/>
          <ac:picMkLst>
            <pc:docMk/>
            <pc:sldMk cId="483010177" sldId="446"/>
            <ac:picMk id="13" creationId="{D4FD9B80-9EAC-4D2B-A099-6FBDEECDDFF4}"/>
          </ac:picMkLst>
        </pc:picChg>
        <pc:cxnChg chg="add del mod">
          <ac:chgData name="Luke Leibkuchler" userId="a7c1e1ef-f9d4-4dc7-8550-c2468dc434b6" providerId="ADAL" clId="{D6928B1C-9F52-421B-9342-026BE9FF4D95}" dt="2024-01-30T00:18:54.943" v="2961" actId="478"/>
          <ac:cxnSpMkLst>
            <pc:docMk/>
            <pc:sldMk cId="483010177" sldId="446"/>
            <ac:cxnSpMk id="16" creationId="{BD9B46B9-AA9B-494B-BBC6-2CA4708A6128}"/>
          </ac:cxnSpMkLst>
        </pc:cxnChg>
        <pc:cxnChg chg="add mod">
          <ac:chgData name="Luke Leibkuchler" userId="a7c1e1ef-f9d4-4dc7-8550-c2468dc434b6" providerId="ADAL" clId="{D6928B1C-9F52-421B-9342-026BE9FF4D95}" dt="2024-01-30T00:19:31.792" v="2977" actId="208"/>
          <ac:cxnSpMkLst>
            <pc:docMk/>
            <pc:sldMk cId="483010177" sldId="446"/>
            <ac:cxnSpMk id="20" creationId="{C09E5D5F-1332-46C9-996E-7B231AC308FC}"/>
          </ac:cxnSpMkLst>
        </pc:cxnChg>
      </pc:sldChg>
      <pc:sldChg chg="addSp delSp modSp mod ord modShow">
        <pc:chgData name="Luke Leibkuchler" userId="a7c1e1ef-f9d4-4dc7-8550-c2468dc434b6" providerId="ADAL" clId="{D6928B1C-9F52-421B-9342-026BE9FF4D95}" dt="2024-01-29T22:18:20.814" v="2493"/>
        <pc:sldMkLst>
          <pc:docMk/>
          <pc:sldMk cId="1255568239" sldId="449"/>
        </pc:sldMkLst>
        <pc:spChg chg="add mod topLvl">
          <ac:chgData name="Luke Leibkuchler" userId="a7c1e1ef-f9d4-4dc7-8550-c2468dc434b6" providerId="ADAL" clId="{D6928B1C-9F52-421B-9342-026BE9FF4D95}" dt="2024-01-29T22:16:26.848" v="2431" actId="207"/>
          <ac:spMkLst>
            <pc:docMk/>
            <pc:sldMk cId="1255568239" sldId="449"/>
            <ac:spMk id="3" creationId="{8E262892-C75F-483A-9729-063D4B2E0666}"/>
          </ac:spMkLst>
        </pc:spChg>
        <pc:spChg chg="add mod topLvl">
          <ac:chgData name="Luke Leibkuchler" userId="a7c1e1ef-f9d4-4dc7-8550-c2468dc434b6" providerId="ADAL" clId="{D6928B1C-9F52-421B-9342-026BE9FF4D95}" dt="2024-01-29T22:15:28.373" v="2422" actId="165"/>
          <ac:spMkLst>
            <pc:docMk/>
            <pc:sldMk cId="1255568239" sldId="449"/>
            <ac:spMk id="4" creationId="{D85B1253-5E35-48E3-929E-F41E0A88E983}"/>
          </ac:spMkLst>
        </pc:spChg>
        <pc:spChg chg="mod">
          <ac:chgData name="Luke Leibkuchler" userId="a7c1e1ef-f9d4-4dc7-8550-c2468dc434b6" providerId="ADAL" clId="{D6928B1C-9F52-421B-9342-026BE9FF4D95}" dt="2024-01-26T15:28:03.834" v="1901" actId="14100"/>
          <ac:spMkLst>
            <pc:docMk/>
            <pc:sldMk cId="1255568239" sldId="449"/>
            <ac:spMk id="5" creationId="{C7E91482-6119-D665-1B34-DC438710EBB5}"/>
          </ac:spMkLst>
        </pc:spChg>
        <pc:spChg chg="add del mod">
          <ac:chgData name="Luke Leibkuchler" userId="a7c1e1ef-f9d4-4dc7-8550-c2468dc434b6" providerId="ADAL" clId="{D6928B1C-9F52-421B-9342-026BE9FF4D95}" dt="2024-01-25T21:45:05.007" v="1469" actId="478"/>
          <ac:spMkLst>
            <pc:docMk/>
            <pc:sldMk cId="1255568239" sldId="449"/>
            <ac:spMk id="7" creationId="{9BDE6C93-576E-45B8-8B6B-C44F7D8B661C}"/>
          </ac:spMkLst>
        </pc:spChg>
        <pc:spChg chg="add del mod">
          <ac:chgData name="Luke Leibkuchler" userId="a7c1e1ef-f9d4-4dc7-8550-c2468dc434b6" providerId="ADAL" clId="{D6928B1C-9F52-421B-9342-026BE9FF4D95}" dt="2024-01-25T21:45:06.666" v="1470" actId="478"/>
          <ac:spMkLst>
            <pc:docMk/>
            <pc:sldMk cId="1255568239" sldId="449"/>
            <ac:spMk id="8" creationId="{DD0923C1-2AAA-4595-8E4D-880E149EAB4E}"/>
          </ac:spMkLst>
        </pc:spChg>
        <pc:spChg chg="add del mod">
          <ac:chgData name="Luke Leibkuchler" userId="a7c1e1ef-f9d4-4dc7-8550-c2468dc434b6" providerId="ADAL" clId="{D6928B1C-9F52-421B-9342-026BE9FF4D95}" dt="2024-01-25T21:45:07.253" v="1471" actId="478"/>
          <ac:spMkLst>
            <pc:docMk/>
            <pc:sldMk cId="1255568239" sldId="449"/>
            <ac:spMk id="9" creationId="{AD5CAEA6-6EB2-4711-BD34-C6541C3B23FF}"/>
          </ac:spMkLst>
        </pc:spChg>
        <pc:spChg chg="add mod topLvl">
          <ac:chgData name="Luke Leibkuchler" userId="a7c1e1ef-f9d4-4dc7-8550-c2468dc434b6" providerId="ADAL" clId="{D6928B1C-9F52-421B-9342-026BE9FF4D95}" dt="2024-01-29T22:16:37.300" v="2434" actId="207"/>
          <ac:spMkLst>
            <pc:docMk/>
            <pc:sldMk cId="1255568239" sldId="449"/>
            <ac:spMk id="10" creationId="{73E18094-74B3-4721-8BAB-E80FB6E151BE}"/>
          </ac:spMkLst>
        </pc:spChg>
        <pc:spChg chg="add mod topLvl">
          <ac:chgData name="Luke Leibkuchler" userId="a7c1e1ef-f9d4-4dc7-8550-c2468dc434b6" providerId="ADAL" clId="{D6928B1C-9F52-421B-9342-026BE9FF4D95}" dt="2024-01-29T22:15:28.373" v="2422" actId="165"/>
          <ac:spMkLst>
            <pc:docMk/>
            <pc:sldMk cId="1255568239" sldId="449"/>
            <ac:spMk id="11" creationId="{3EF7C5ED-2B79-40F8-8585-3D9BF6D62E0E}"/>
          </ac:spMkLst>
        </pc:spChg>
        <pc:spChg chg="add mod topLvl">
          <ac:chgData name="Luke Leibkuchler" userId="a7c1e1ef-f9d4-4dc7-8550-c2468dc434b6" providerId="ADAL" clId="{D6928B1C-9F52-421B-9342-026BE9FF4D95}" dt="2024-01-29T22:16:47.341" v="2436" actId="207"/>
          <ac:spMkLst>
            <pc:docMk/>
            <pc:sldMk cId="1255568239" sldId="449"/>
            <ac:spMk id="12" creationId="{8AB1BE83-EE5E-4730-9210-59A1A6780DD9}"/>
          </ac:spMkLst>
        </pc:spChg>
        <pc:spChg chg="add del mod">
          <ac:chgData name="Luke Leibkuchler" userId="a7c1e1ef-f9d4-4dc7-8550-c2468dc434b6" providerId="ADAL" clId="{D6928B1C-9F52-421B-9342-026BE9FF4D95}" dt="2024-01-25T22:11:26.102" v="1635" actId="478"/>
          <ac:spMkLst>
            <pc:docMk/>
            <pc:sldMk cId="1255568239" sldId="449"/>
            <ac:spMk id="13" creationId="{CBC6A5B8-D4B3-43FD-B9C8-2977D29D5F79}"/>
          </ac:spMkLst>
        </pc:spChg>
        <pc:spChg chg="add mod">
          <ac:chgData name="Luke Leibkuchler" userId="a7c1e1ef-f9d4-4dc7-8550-c2468dc434b6" providerId="ADAL" clId="{D6928B1C-9F52-421B-9342-026BE9FF4D95}" dt="2024-01-25T22:13:29.315" v="1678" actId="571"/>
          <ac:spMkLst>
            <pc:docMk/>
            <pc:sldMk cId="1255568239" sldId="449"/>
            <ac:spMk id="15" creationId="{0A43CCCD-01E4-4841-BED0-41E56E1ADD85}"/>
          </ac:spMkLst>
        </pc:spChg>
        <pc:spChg chg="add mod topLvl">
          <ac:chgData name="Luke Leibkuchler" userId="a7c1e1ef-f9d4-4dc7-8550-c2468dc434b6" providerId="ADAL" clId="{D6928B1C-9F52-421B-9342-026BE9FF4D95}" dt="2024-01-29T22:15:28.373" v="2422" actId="165"/>
          <ac:spMkLst>
            <pc:docMk/>
            <pc:sldMk cId="1255568239" sldId="449"/>
            <ac:spMk id="16" creationId="{7987C906-8E9C-40FD-9D02-EC7085593E80}"/>
          </ac:spMkLst>
        </pc:spChg>
        <pc:spChg chg="add mod topLvl">
          <ac:chgData name="Luke Leibkuchler" userId="a7c1e1ef-f9d4-4dc7-8550-c2468dc434b6" providerId="ADAL" clId="{D6928B1C-9F52-421B-9342-026BE9FF4D95}" dt="2024-01-29T22:15:28.373" v="2422" actId="165"/>
          <ac:spMkLst>
            <pc:docMk/>
            <pc:sldMk cId="1255568239" sldId="449"/>
            <ac:spMk id="17" creationId="{35B93E36-CDC1-47C7-9910-235F648700E6}"/>
          </ac:spMkLst>
        </pc:spChg>
        <pc:spChg chg="add mod topLvl">
          <ac:chgData name="Luke Leibkuchler" userId="a7c1e1ef-f9d4-4dc7-8550-c2468dc434b6" providerId="ADAL" clId="{D6928B1C-9F52-421B-9342-026BE9FF4D95}" dt="2024-01-29T22:15:28.373" v="2422" actId="165"/>
          <ac:spMkLst>
            <pc:docMk/>
            <pc:sldMk cId="1255568239" sldId="449"/>
            <ac:spMk id="19" creationId="{93351B10-E723-4400-9058-96B9B3373485}"/>
          </ac:spMkLst>
        </pc:spChg>
        <pc:grpChg chg="add del mod">
          <ac:chgData name="Luke Leibkuchler" userId="a7c1e1ef-f9d4-4dc7-8550-c2468dc434b6" providerId="ADAL" clId="{D6928B1C-9F52-421B-9342-026BE9FF4D95}" dt="2024-01-29T22:15:28.373" v="2422" actId="165"/>
          <ac:grpSpMkLst>
            <pc:docMk/>
            <pc:sldMk cId="1255568239" sldId="449"/>
            <ac:grpSpMk id="25" creationId="{274CCE57-31C3-4156-B497-350276E524C7}"/>
          </ac:grpSpMkLst>
        </pc:grpChg>
        <pc:picChg chg="add mod">
          <ac:chgData name="Luke Leibkuchler" userId="a7c1e1ef-f9d4-4dc7-8550-c2468dc434b6" providerId="ADAL" clId="{D6928B1C-9F52-421B-9342-026BE9FF4D95}" dt="2024-01-26T15:15:05.790" v="1844" actId="207"/>
          <ac:picMkLst>
            <pc:docMk/>
            <pc:sldMk cId="1255568239" sldId="449"/>
            <ac:picMk id="21" creationId="{5E4F232A-CDD3-40F1-9CC7-B8517E0A75CA}"/>
          </ac:picMkLst>
        </pc:picChg>
        <pc:picChg chg="add mod">
          <ac:chgData name="Luke Leibkuchler" userId="a7c1e1ef-f9d4-4dc7-8550-c2468dc434b6" providerId="ADAL" clId="{D6928B1C-9F52-421B-9342-026BE9FF4D95}" dt="2024-01-26T15:15:05.790" v="1844" actId="207"/>
          <ac:picMkLst>
            <pc:docMk/>
            <pc:sldMk cId="1255568239" sldId="449"/>
            <ac:picMk id="22" creationId="{7770180C-DBB2-4458-BBBD-730AAA9D67C6}"/>
          </ac:picMkLst>
        </pc:picChg>
        <pc:picChg chg="add mod">
          <ac:chgData name="Luke Leibkuchler" userId="a7c1e1ef-f9d4-4dc7-8550-c2468dc434b6" providerId="ADAL" clId="{D6928B1C-9F52-421B-9342-026BE9FF4D95}" dt="2024-01-26T15:15:05.790" v="1844" actId="207"/>
          <ac:picMkLst>
            <pc:docMk/>
            <pc:sldMk cId="1255568239" sldId="449"/>
            <ac:picMk id="26" creationId="{46403655-0F2A-46A6-AB93-054235D54019}"/>
          </ac:picMkLst>
        </pc:picChg>
        <pc:picChg chg="add mod">
          <ac:chgData name="Luke Leibkuchler" userId="a7c1e1ef-f9d4-4dc7-8550-c2468dc434b6" providerId="ADAL" clId="{D6928B1C-9F52-421B-9342-026BE9FF4D95}" dt="2024-01-26T15:15:05.790" v="1844" actId="207"/>
          <ac:picMkLst>
            <pc:docMk/>
            <pc:sldMk cId="1255568239" sldId="449"/>
            <ac:picMk id="27" creationId="{F984377D-E079-432D-85C5-069DCADDEF87}"/>
          </ac:picMkLst>
        </pc:picChg>
        <pc:cxnChg chg="add mod topLvl">
          <ac:chgData name="Luke Leibkuchler" userId="a7c1e1ef-f9d4-4dc7-8550-c2468dc434b6" providerId="ADAL" clId="{D6928B1C-9F52-421B-9342-026BE9FF4D95}" dt="2024-01-29T22:15:28.373" v="2422" actId="165"/>
          <ac:cxnSpMkLst>
            <pc:docMk/>
            <pc:sldMk cId="1255568239" sldId="449"/>
            <ac:cxnSpMk id="20" creationId="{72384455-EFC5-4B6C-ADBB-DAD8149EE1ED}"/>
          </ac:cxnSpMkLst>
        </pc:cxnChg>
        <pc:cxnChg chg="add mod topLvl">
          <ac:chgData name="Luke Leibkuchler" userId="a7c1e1ef-f9d4-4dc7-8550-c2468dc434b6" providerId="ADAL" clId="{D6928B1C-9F52-421B-9342-026BE9FF4D95}" dt="2024-01-29T22:15:28.373" v="2422" actId="165"/>
          <ac:cxnSpMkLst>
            <pc:docMk/>
            <pc:sldMk cId="1255568239" sldId="449"/>
            <ac:cxnSpMk id="23" creationId="{7E965620-20F5-4177-AE14-EFF99075C1A0}"/>
          </ac:cxnSpMkLst>
        </pc:cxnChg>
        <pc:cxnChg chg="add mod topLvl">
          <ac:chgData name="Luke Leibkuchler" userId="a7c1e1ef-f9d4-4dc7-8550-c2468dc434b6" providerId="ADAL" clId="{D6928B1C-9F52-421B-9342-026BE9FF4D95}" dt="2024-01-29T22:15:28.373" v="2422" actId="165"/>
          <ac:cxnSpMkLst>
            <pc:docMk/>
            <pc:sldMk cId="1255568239" sldId="449"/>
            <ac:cxnSpMk id="24" creationId="{82D9C103-898B-44B6-AEFA-626261DC5DC9}"/>
          </ac:cxnSpMkLst>
        </pc:cxnChg>
      </pc:sldChg>
      <pc:sldChg chg="addSp delSp modSp new mod modCm">
        <pc:chgData name="Luke Leibkuchler" userId="a7c1e1ef-f9d4-4dc7-8550-c2468dc434b6" providerId="ADAL" clId="{D6928B1C-9F52-421B-9342-026BE9FF4D95}" dt="2024-01-30T02:54:50.818" v="3740" actId="2056"/>
        <pc:sldMkLst>
          <pc:docMk/>
          <pc:sldMk cId="3301837951" sldId="451"/>
        </pc:sldMkLst>
        <pc:spChg chg="add mod">
          <ac:chgData name="Luke Leibkuchler" userId="a7c1e1ef-f9d4-4dc7-8550-c2468dc434b6" providerId="ADAL" clId="{D6928B1C-9F52-421B-9342-026BE9FF4D95}" dt="2024-01-25T21:31:18.422" v="1368" actId="164"/>
          <ac:spMkLst>
            <pc:docMk/>
            <pc:sldMk cId="3301837951" sldId="451"/>
            <ac:spMk id="6" creationId="{6BA6F43F-0559-470A-B065-B5EE8A8BEF97}"/>
          </ac:spMkLst>
        </pc:spChg>
        <pc:spChg chg="add del mod">
          <ac:chgData name="Luke Leibkuchler" userId="a7c1e1ef-f9d4-4dc7-8550-c2468dc434b6" providerId="ADAL" clId="{D6928B1C-9F52-421B-9342-026BE9FF4D95}" dt="2024-01-25T21:31:31.634" v="1372" actId="478"/>
          <ac:spMkLst>
            <pc:docMk/>
            <pc:sldMk cId="3301837951" sldId="451"/>
            <ac:spMk id="9" creationId="{5D22BDC9-B92F-4E73-B01F-1E6F9123EAE9}"/>
          </ac:spMkLst>
        </pc:spChg>
        <pc:spChg chg="add del mod">
          <ac:chgData name="Luke Leibkuchler" userId="a7c1e1ef-f9d4-4dc7-8550-c2468dc434b6" providerId="ADAL" clId="{D6928B1C-9F52-421B-9342-026BE9FF4D95}" dt="2024-01-25T22:12:21.907" v="1649" actId="478"/>
          <ac:spMkLst>
            <pc:docMk/>
            <pc:sldMk cId="3301837951" sldId="451"/>
            <ac:spMk id="11" creationId="{A87CA44E-2E71-4643-A969-20DA1A073360}"/>
          </ac:spMkLst>
        </pc:spChg>
        <pc:spChg chg="add del mod">
          <ac:chgData name="Luke Leibkuchler" userId="a7c1e1ef-f9d4-4dc7-8550-c2468dc434b6" providerId="ADAL" clId="{D6928B1C-9F52-421B-9342-026BE9FF4D95}" dt="2024-01-25T21:34:51.551" v="1434" actId="478"/>
          <ac:spMkLst>
            <pc:docMk/>
            <pc:sldMk cId="3301837951" sldId="451"/>
            <ac:spMk id="12" creationId="{E9D24545-E313-4BDA-BE5D-1F6F6F7A8354}"/>
          </ac:spMkLst>
        </pc:spChg>
        <pc:spChg chg="add del">
          <ac:chgData name="Luke Leibkuchler" userId="a7c1e1ef-f9d4-4dc7-8550-c2468dc434b6" providerId="ADAL" clId="{D6928B1C-9F52-421B-9342-026BE9FF4D95}" dt="2024-01-25T21:32:26.474" v="1387" actId="478"/>
          <ac:spMkLst>
            <pc:docMk/>
            <pc:sldMk cId="3301837951" sldId="451"/>
            <ac:spMk id="14" creationId="{7BFFC2F3-56FE-4248-88D6-FC87D2B4BEE9}"/>
          </ac:spMkLst>
        </pc:spChg>
        <pc:spChg chg="add del mod">
          <ac:chgData name="Luke Leibkuchler" userId="a7c1e1ef-f9d4-4dc7-8550-c2468dc434b6" providerId="ADAL" clId="{D6928B1C-9F52-421B-9342-026BE9FF4D95}" dt="2024-01-25T22:12:21.516" v="1648"/>
          <ac:spMkLst>
            <pc:docMk/>
            <pc:sldMk cId="3301837951" sldId="451"/>
            <ac:spMk id="17" creationId="{50634276-B0FC-43D0-BC54-720188002C62}"/>
          </ac:spMkLst>
        </pc:spChg>
        <pc:grpChg chg="add mod">
          <ac:chgData name="Luke Leibkuchler" userId="a7c1e1ef-f9d4-4dc7-8550-c2468dc434b6" providerId="ADAL" clId="{D6928B1C-9F52-421B-9342-026BE9FF4D95}" dt="2024-01-25T21:33:53.190" v="1422" actId="1036"/>
          <ac:grpSpMkLst>
            <pc:docMk/>
            <pc:sldMk cId="3301837951" sldId="451"/>
            <ac:grpSpMk id="8" creationId="{AA43DD26-FF60-450D-8583-ABDCBEEBEAFF}"/>
          </ac:grpSpMkLst>
        </pc:grpChg>
        <pc:picChg chg="add del mod">
          <ac:chgData name="Luke Leibkuchler" userId="a7c1e1ef-f9d4-4dc7-8550-c2468dc434b6" providerId="ADAL" clId="{D6928B1C-9F52-421B-9342-026BE9FF4D95}" dt="2024-01-25T21:31:22.346" v="1370" actId="478"/>
          <ac:picMkLst>
            <pc:docMk/>
            <pc:sldMk cId="3301837951" sldId="451"/>
            <ac:picMk id="4" creationId="{0200C9F4-B829-4F98-A8E9-4CEA70A5CEB0}"/>
          </ac:picMkLst>
        </pc:picChg>
        <pc:picChg chg="add del mod">
          <ac:chgData name="Luke Leibkuchler" userId="a7c1e1ef-f9d4-4dc7-8550-c2468dc434b6" providerId="ADAL" clId="{D6928B1C-9F52-421B-9342-026BE9FF4D95}" dt="2024-01-25T21:31:05.794" v="1365" actId="478"/>
          <ac:picMkLst>
            <pc:docMk/>
            <pc:sldMk cId="3301837951" sldId="451"/>
            <ac:picMk id="5" creationId="{405159EA-BBAC-44C3-A3EE-D0C386AE598B}"/>
          </ac:picMkLst>
        </pc:picChg>
        <pc:picChg chg="add mod">
          <ac:chgData name="Luke Leibkuchler" userId="a7c1e1ef-f9d4-4dc7-8550-c2468dc434b6" providerId="ADAL" clId="{D6928B1C-9F52-421B-9342-026BE9FF4D95}" dt="2024-01-25T21:31:18.422" v="1368" actId="164"/>
          <ac:picMkLst>
            <pc:docMk/>
            <pc:sldMk cId="3301837951" sldId="451"/>
            <ac:picMk id="7" creationId="{98181625-E226-43BF-995C-01099AB6A213}"/>
          </ac:picMkLst>
        </pc:picChg>
        <pc:picChg chg="add del mod">
          <ac:chgData name="Luke Leibkuchler" userId="a7c1e1ef-f9d4-4dc7-8550-c2468dc434b6" providerId="ADAL" clId="{D6928B1C-9F52-421B-9342-026BE9FF4D95}" dt="2024-01-25T21:31:31.634" v="1372" actId="478"/>
          <ac:picMkLst>
            <pc:docMk/>
            <pc:sldMk cId="3301837951" sldId="451"/>
            <ac:picMk id="10" creationId="{CACEB0C0-72BA-40AE-BA0D-70CDA6B7108E}"/>
          </ac:picMkLst>
        </pc:picChg>
        <pc:picChg chg="add del mod">
          <ac:chgData name="Luke Leibkuchler" userId="a7c1e1ef-f9d4-4dc7-8550-c2468dc434b6" providerId="ADAL" clId="{D6928B1C-9F52-421B-9342-026BE9FF4D95}" dt="2024-01-25T21:34:52.910" v="1435" actId="478"/>
          <ac:picMkLst>
            <pc:docMk/>
            <pc:sldMk cId="3301837951" sldId="451"/>
            <ac:picMk id="13" creationId="{ABD3CA4F-8284-462B-8B31-70C148FB3363}"/>
          </ac:picMkLst>
        </pc:picChg>
        <pc:picChg chg="add del mod">
          <ac:chgData name="Luke Leibkuchler" userId="a7c1e1ef-f9d4-4dc7-8550-c2468dc434b6" providerId="ADAL" clId="{D6928B1C-9F52-421B-9342-026BE9FF4D95}" dt="2024-01-25T21:34:50.963" v="1433" actId="478"/>
          <ac:picMkLst>
            <pc:docMk/>
            <pc:sldMk cId="3301837951" sldId="451"/>
            <ac:picMk id="16" creationId="{204A21E8-642C-4D28-BF3D-5F9FF78339C7}"/>
          </ac:picMkLst>
        </pc:picChg>
      </pc:sldChg>
      <pc:sldChg chg="addSp delSp modSp add mod modShow">
        <pc:chgData name="Luke Leibkuchler" userId="a7c1e1ef-f9d4-4dc7-8550-c2468dc434b6" providerId="ADAL" clId="{D6928B1C-9F52-421B-9342-026BE9FF4D95}" dt="2024-01-30T03:12:01.109" v="3760" actId="729"/>
        <pc:sldMkLst>
          <pc:docMk/>
          <pc:sldMk cId="922138942" sldId="452"/>
        </pc:sldMkLst>
        <pc:spChg chg="add del">
          <ac:chgData name="Luke Leibkuchler" userId="a7c1e1ef-f9d4-4dc7-8550-c2468dc434b6" providerId="ADAL" clId="{D6928B1C-9F52-421B-9342-026BE9FF4D95}" dt="2024-01-25T22:12:21.057" v="1647" actId="478"/>
          <ac:spMkLst>
            <pc:docMk/>
            <pc:sldMk cId="922138942" sldId="452"/>
            <ac:spMk id="11" creationId="{A87CA44E-2E71-4643-A969-20DA1A073360}"/>
          </ac:spMkLst>
        </pc:spChg>
        <pc:spChg chg="add del mod">
          <ac:chgData name="Luke Leibkuchler" userId="a7c1e1ef-f9d4-4dc7-8550-c2468dc434b6" providerId="ADAL" clId="{D6928B1C-9F52-421B-9342-026BE9FF4D95}" dt="2024-01-25T22:12:20.702" v="1646"/>
          <ac:spMkLst>
            <pc:docMk/>
            <pc:sldMk cId="922138942" sldId="452"/>
            <ac:spMk id="14" creationId="{B4B27017-66AF-433A-BC35-0D3FDC84E571}"/>
          </ac:spMkLst>
        </pc:spChg>
      </pc:sldChg>
      <pc:sldChg chg="addSp delSp modSp add del mod">
        <pc:chgData name="Luke Leibkuchler" userId="a7c1e1ef-f9d4-4dc7-8550-c2468dc434b6" providerId="ADAL" clId="{D6928B1C-9F52-421B-9342-026BE9FF4D95}" dt="2024-01-26T15:27:21.662" v="1895" actId="2696"/>
        <pc:sldMkLst>
          <pc:docMk/>
          <pc:sldMk cId="290379592" sldId="453"/>
        </pc:sldMkLst>
        <pc:spChg chg="mod">
          <ac:chgData name="Luke Leibkuchler" userId="a7c1e1ef-f9d4-4dc7-8550-c2468dc434b6" providerId="ADAL" clId="{D6928B1C-9F52-421B-9342-026BE9FF4D95}" dt="2024-01-26T15:26:27.366" v="1890" actId="14100"/>
          <ac:spMkLst>
            <pc:docMk/>
            <pc:sldMk cId="290379592" sldId="453"/>
            <ac:spMk id="5" creationId="{C7E91482-6119-D665-1B34-DC438710EBB5}"/>
          </ac:spMkLst>
        </pc:spChg>
        <pc:spChg chg="add del mod">
          <ac:chgData name="Luke Leibkuchler" userId="a7c1e1ef-f9d4-4dc7-8550-c2468dc434b6" providerId="ADAL" clId="{D6928B1C-9F52-421B-9342-026BE9FF4D95}" dt="2024-01-26T15:16:18.984" v="1852" actId="478"/>
          <ac:spMkLst>
            <pc:docMk/>
            <pc:sldMk cId="290379592" sldId="453"/>
            <ac:spMk id="28" creationId="{69BA9230-B62B-48B4-B819-F1F6F0A2B45A}"/>
          </ac:spMkLst>
        </pc:spChg>
        <pc:spChg chg="add del">
          <ac:chgData name="Luke Leibkuchler" userId="a7c1e1ef-f9d4-4dc7-8550-c2468dc434b6" providerId="ADAL" clId="{D6928B1C-9F52-421B-9342-026BE9FF4D95}" dt="2024-01-26T15:16:30.208" v="1854" actId="478"/>
          <ac:spMkLst>
            <pc:docMk/>
            <pc:sldMk cId="290379592" sldId="453"/>
            <ac:spMk id="29" creationId="{74D82ECD-DA94-4D5A-908C-8832D6AA3566}"/>
          </ac:spMkLst>
        </pc:spChg>
        <pc:grpChg chg="del">
          <ac:chgData name="Luke Leibkuchler" userId="a7c1e1ef-f9d4-4dc7-8550-c2468dc434b6" providerId="ADAL" clId="{D6928B1C-9F52-421B-9342-026BE9FF4D95}" dt="2024-01-26T15:15:39.440" v="1849" actId="478"/>
          <ac:grpSpMkLst>
            <pc:docMk/>
            <pc:sldMk cId="290379592" sldId="453"/>
            <ac:grpSpMk id="25" creationId="{274CCE57-31C3-4156-B497-350276E524C7}"/>
          </ac:grpSpMkLst>
        </pc:grpChg>
        <pc:picChg chg="add del mod">
          <ac:chgData name="Luke Leibkuchler" userId="a7c1e1ef-f9d4-4dc7-8550-c2468dc434b6" providerId="ADAL" clId="{D6928B1C-9F52-421B-9342-026BE9FF4D95}" dt="2024-01-26T15:17:41.470" v="1857" actId="478"/>
          <ac:picMkLst>
            <pc:docMk/>
            <pc:sldMk cId="290379592" sldId="453"/>
            <ac:picMk id="13" creationId="{8042BB62-BFB8-49EE-B8EE-4A21F0A4EF95}"/>
          </ac:picMkLst>
        </pc:picChg>
        <pc:picChg chg="add del mod">
          <ac:chgData name="Luke Leibkuchler" userId="a7c1e1ef-f9d4-4dc7-8550-c2468dc434b6" providerId="ADAL" clId="{D6928B1C-9F52-421B-9342-026BE9FF4D95}" dt="2024-01-26T15:19:39.542" v="1862" actId="478"/>
          <ac:picMkLst>
            <pc:docMk/>
            <pc:sldMk cId="290379592" sldId="453"/>
            <ac:picMk id="15" creationId="{81573617-F814-47DF-B457-DD08F9FA48FB}"/>
          </ac:picMkLst>
        </pc:picChg>
        <pc:picChg chg="del">
          <ac:chgData name="Luke Leibkuchler" userId="a7c1e1ef-f9d4-4dc7-8550-c2468dc434b6" providerId="ADAL" clId="{D6928B1C-9F52-421B-9342-026BE9FF4D95}" dt="2024-01-26T15:15:37.639" v="1848" actId="478"/>
          <ac:picMkLst>
            <pc:docMk/>
            <pc:sldMk cId="290379592" sldId="453"/>
            <ac:picMk id="21" creationId="{5E4F232A-CDD3-40F1-9CC7-B8517E0A75CA}"/>
          </ac:picMkLst>
        </pc:picChg>
        <pc:picChg chg="del">
          <ac:chgData name="Luke Leibkuchler" userId="a7c1e1ef-f9d4-4dc7-8550-c2468dc434b6" providerId="ADAL" clId="{D6928B1C-9F52-421B-9342-026BE9FF4D95}" dt="2024-01-26T15:15:37.639" v="1848" actId="478"/>
          <ac:picMkLst>
            <pc:docMk/>
            <pc:sldMk cId="290379592" sldId="453"/>
            <ac:picMk id="22" creationId="{7770180C-DBB2-4458-BBBD-730AAA9D67C6}"/>
          </ac:picMkLst>
        </pc:picChg>
        <pc:picChg chg="del">
          <ac:chgData name="Luke Leibkuchler" userId="a7c1e1ef-f9d4-4dc7-8550-c2468dc434b6" providerId="ADAL" clId="{D6928B1C-9F52-421B-9342-026BE9FF4D95}" dt="2024-01-26T15:15:37.639" v="1848" actId="478"/>
          <ac:picMkLst>
            <pc:docMk/>
            <pc:sldMk cId="290379592" sldId="453"/>
            <ac:picMk id="26" creationId="{46403655-0F2A-46A6-AB93-054235D54019}"/>
          </ac:picMkLst>
        </pc:picChg>
        <pc:picChg chg="del">
          <ac:chgData name="Luke Leibkuchler" userId="a7c1e1ef-f9d4-4dc7-8550-c2468dc434b6" providerId="ADAL" clId="{D6928B1C-9F52-421B-9342-026BE9FF4D95}" dt="2024-01-26T15:15:37.639" v="1848" actId="478"/>
          <ac:picMkLst>
            <pc:docMk/>
            <pc:sldMk cId="290379592" sldId="453"/>
            <ac:picMk id="27" creationId="{F984377D-E079-432D-85C5-069DCADDEF87}"/>
          </ac:picMkLst>
        </pc:picChg>
        <pc:picChg chg="add del mod">
          <ac:chgData name="Luke Leibkuchler" userId="a7c1e1ef-f9d4-4dc7-8550-c2468dc434b6" providerId="ADAL" clId="{D6928B1C-9F52-421B-9342-026BE9FF4D95}" dt="2024-01-26T15:24:03.677" v="1869" actId="478"/>
          <ac:picMkLst>
            <pc:docMk/>
            <pc:sldMk cId="290379592" sldId="453"/>
            <ac:picMk id="31" creationId="{7E3D475A-82F3-418D-BDD7-9D7D85B381E8}"/>
          </ac:picMkLst>
        </pc:picChg>
        <pc:picChg chg="add del mod">
          <ac:chgData name="Luke Leibkuchler" userId="a7c1e1ef-f9d4-4dc7-8550-c2468dc434b6" providerId="ADAL" clId="{D6928B1C-9F52-421B-9342-026BE9FF4D95}" dt="2024-01-26T15:24:25.565" v="1876" actId="478"/>
          <ac:picMkLst>
            <pc:docMk/>
            <pc:sldMk cId="290379592" sldId="453"/>
            <ac:picMk id="33" creationId="{EEC5BA4E-C314-4B8B-B2B6-D23CCDCA7B1E}"/>
          </ac:picMkLst>
        </pc:picChg>
        <pc:picChg chg="add del mod">
          <ac:chgData name="Luke Leibkuchler" userId="a7c1e1ef-f9d4-4dc7-8550-c2468dc434b6" providerId="ADAL" clId="{D6928B1C-9F52-421B-9342-026BE9FF4D95}" dt="2024-01-26T15:25:56.741" v="1883" actId="478"/>
          <ac:picMkLst>
            <pc:docMk/>
            <pc:sldMk cId="290379592" sldId="453"/>
            <ac:picMk id="35" creationId="{0E779577-8146-48D7-9B01-E8580B9D784C}"/>
          </ac:picMkLst>
        </pc:picChg>
        <pc:picChg chg="add del mod">
          <ac:chgData name="Luke Leibkuchler" userId="a7c1e1ef-f9d4-4dc7-8550-c2468dc434b6" providerId="ADAL" clId="{D6928B1C-9F52-421B-9342-026BE9FF4D95}" dt="2024-01-26T15:26:58.701" v="1894" actId="478"/>
          <ac:picMkLst>
            <pc:docMk/>
            <pc:sldMk cId="290379592" sldId="453"/>
            <ac:picMk id="37" creationId="{C506B43F-E269-4BFD-A6CF-4F95104E0D26}"/>
          </ac:picMkLst>
        </pc:picChg>
        <pc:cxnChg chg="mod">
          <ac:chgData name="Luke Leibkuchler" userId="a7c1e1ef-f9d4-4dc7-8550-c2468dc434b6" providerId="ADAL" clId="{D6928B1C-9F52-421B-9342-026BE9FF4D95}" dt="2024-01-26T15:15:39.440" v="1849" actId="478"/>
          <ac:cxnSpMkLst>
            <pc:docMk/>
            <pc:sldMk cId="290379592" sldId="453"/>
            <ac:cxnSpMk id="20" creationId="{72384455-EFC5-4B6C-ADBB-DAD8149EE1ED}"/>
          </ac:cxnSpMkLst>
        </pc:cxnChg>
      </pc:sldChg>
      <pc:sldChg chg="addSp delSp modSp add mod ord modAnim modShow">
        <pc:chgData name="Luke Leibkuchler" userId="a7c1e1ef-f9d4-4dc7-8550-c2468dc434b6" providerId="ADAL" clId="{D6928B1C-9F52-421B-9342-026BE9FF4D95}" dt="2024-01-29T22:04:55.215" v="2415"/>
        <pc:sldMkLst>
          <pc:docMk/>
          <pc:sldMk cId="867132079" sldId="453"/>
        </pc:sldMkLst>
        <pc:spChg chg="add mod">
          <ac:chgData name="Luke Leibkuchler" userId="a7c1e1ef-f9d4-4dc7-8550-c2468dc434b6" providerId="ADAL" clId="{D6928B1C-9F52-421B-9342-026BE9FF4D95}" dt="2024-01-26T15:50:55.050" v="2365" actId="164"/>
          <ac:spMkLst>
            <pc:docMk/>
            <pc:sldMk cId="867132079" sldId="453"/>
            <ac:spMk id="2" creationId="{9082500D-578B-4611-8C2D-D5151557484B}"/>
          </ac:spMkLst>
        </pc:spChg>
        <pc:spChg chg="del">
          <ac:chgData name="Luke Leibkuchler" userId="a7c1e1ef-f9d4-4dc7-8550-c2468dc434b6" providerId="ADAL" clId="{D6928B1C-9F52-421B-9342-026BE9FF4D95}" dt="2024-01-26T15:42:31.757" v="2303" actId="478"/>
          <ac:spMkLst>
            <pc:docMk/>
            <pc:sldMk cId="867132079" sldId="453"/>
            <ac:spMk id="3" creationId="{93A29599-0FA4-4C7F-876D-7568E1E1C28E}"/>
          </ac:spMkLst>
        </pc:spChg>
        <pc:spChg chg="del">
          <ac:chgData name="Luke Leibkuchler" userId="a7c1e1ef-f9d4-4dc7-8550-c2468dc434b6" providerId="ADAL" clId="{D6928B1C-9F52-421B-9342-026BE9FF4D95}" dt="2024-01-26T15:42:31.757" v="2303" actId="478"/>
          <ac:spMkLst>
            <pc:docMk/>
            <pc:sldMk cId="867132079" sldId="453"/>
            <ac:spMk id="5" creationId="{E848CCB5-0A23-4DF4-852D-9CE0714898BC}"/>
          </ac:spMkLst>
        </pc:spChg>
        <pc:spChg chg="del">
          <ac:chgData name="Luke Leibkuchler" userId="a7c1e1ef-f9d4-4dc7-8550-c2468dc434b6" providerId="ADAL" clId="{D6928B1C-9F52-421B-9342-026BE9FF4D95}" dt="2024-01-26T15:42:31.757" v="2303" actId="478"/>
          <ac:spMkLst>
            <pc:docMk/>
            <pc:sldMk cId="867132079" sldId="453"/>
            <ac:spMk id="9" creationId="{C33C6D79-2E02-4CD3-AF63-DBF9A57B15CF}"/>
          </ac:spMkLst>
        </pc:spChg>
        <pc:spChg chg="del">
          <ac:chgData name="Luke Leibkuchler" userId="a7c1e1ef-f9d4-4dc7-8550-c2468dc434b6" providerId="ADAL" clId="{D6928B1C-9F52-421B-9342-026BE9FF4D95}" dt="2024-01-26T15:42:31.757" v="2303" actId="478"/>
          <ac:spMkLst>
            <pc:docMk/>
            <pc:sldMk cId="867132079" sldId="453"/>
            <ac:spMk id="11" creationId="{2B026A0D-94A9-4FED-B772-8DAE2519D6A9}"/>
          </ac:spMkLst>
        </pc:spChg>
        <pc:spChg chg="del">
          <ac:chgData name="Luke Leibkuchler" userId="a7c1e1ef-f9d4-4dc7-8550-c2468dc434b6" providerId="ADAL" clId="{D6928B1C-9F52-421B-9342-026BE9FF4D95}" dt="2024-01-26T15:42:31.757" v="2303" actId="478"/>
          <ac:spMkLst>
            <pc:docMk/>
            <pc:sldMk cId="867132079" sldId="453"/>
            <ac:spMk id="16" creationId="{6556B843-08FC-4D1D-A360-1456DA998F01}"/>
          </ac:spMkLst>
        </pc:spChg>
        <pc:grpChg chg="add mod">
          <ac:chgData name="Luke Leibkuchler" userId="a7c1e1ef-f9d4-4dc7-8550-c2468dc434b6" providerId="ADAL" clId="{D6928B1C-9F52-421B-9342-026BE9FF4D95}" dt="2024-01-26T15:50:55.050" v="2365" actId="164"/>
          <ac:grpSpMkLst>
            <pc:docMk/>
            <pc:sldMk cId="867132079" sldId="453"/>
            <ac:grpSpMk id="6" creationId="{CFE90ADD-1B4C-4303-B885-B5C7425C654E}"/>
          </ac:grpSpMkLst>
        </pc:grpChg>
        <pc:picChg chg="add mod">
          <ac:chgData name="Luke Leibkuchler" userId="a7c1e1ef-f9d4-4dc7-8550-c2468dc434b6" providerId="ADAL" clId="{D6928B1C-9F52-421B-9342-026BE9FF4D95}" dt="2024-01-26T15:42:50.624" v="2308" actId="1076"/>
          <ac:picMkLst>
            <pc:docMk/>
            <pc:sldMk cId="867132079" sldId="453"/>
            <ac:picMk id="14" creationId="{150919E5-E419-416C-8CFD-9E271F4CF0BA}"/>
          </ac:picMkLst>
        </pc:picChg>
        <pc:picChg chg="add mod ord">
          <ac:chgData name="Luke Leibkuchler" userId="a7c1e1ef-f9d4-4dc7-8550-c2468dc434b6" providerId="ADAL" clId="{D6928B1C-9F52-421B-9342-026BE9FF4D95}" dt="2024-01-26T15:50:55.050" v="2365" actId="164"/>
          <ac:picMkLst>
            <pc:docMk/>
            <pc:sldMk cId="867132079" sldId="453"/>
            <ac:picMk id="17" creationId="{0364A539-CC98-4368-872B-C326E43BE590}"/>
          </ac:picMkLst>
        </pc:picChg>
        <pc:picChg chg="add del mod">
          <ac:chgData name="Luke Leibkuchler" userId="a7c1e1ef-f9d4-4dc7-8550-c2468dc434b6" providerId="ADAL" clId="{D6928B1C-9F52-421B-9342-026BE9FF4D95}" dt="2024-01-26T16:19:33.865" v="2404" actId="478"/>
          <ac:picMkLst>
            <pc:docMk/>
            <pc:sldMk cId="867132079" sldId="453"/>
            <ac:picMk id="1026" creationId="{E579CFDA-186C-4CA3-96A5-3BEE9FD432B8}"/>
          </ac:picMkLst>
        </pc:picChg>
        <pc:cxnChg chg="del mod">
          <ac:chgData name="Luke Leibkuchler" userId="a7c1e1ef-f9d4-4dc7-8550-c2468dc434b6" providerId="ADAL" clId="{D6928B1C-9F52-421B-9342-026BE9FF4D95}" dt="2024-01-26T15:42:31.757" v="2303" actId="478"/>
          <ac:cxnSpMkLst>
            <pc:docMk/>
            <pc:sldMk cId="867132079" sldId="453"/>
            <ac:cxnSpMk id="8" creationId="{1AB69FF0-8931-449B-A9B8-C31A3DCCE164}"/>
          </ac:cxnSpMkLst>
        </pc:cxnChg>
        <pc:cxnChg chg="del mod">
          <ac:chgData name="Luke Leibkuchler" userId="a7c1e1ef-f9d4-4dc7-8550-c2468dc434b6" providerId="ADAL" clId="{D6928B1C-9F52-421B-9342-026BE9FF4D95}" dt="2024-01-26T15:42:31.757" v="2303" actId="478"/>
          <ac:cxnSpMkLst>
            <pc:docMk/>
            <pc:sldMk cId="867132079" sldId="453"/>
            <ac:cxnSpMk id="13" creationId="{8298CA2C-1B6C-4826-97A8-CAD7D04D4749}"/>
          </ac:cxnSpMkLst>
        </pc:cxnChg>
        <pc:cxnChg chg="del mod">
          <ac:chgData name="Luke Leibkuchler" userId="a7c1e1ef-f9d4-4dc7-8550-c2468dc434b6" providerId="ADAL" clId="{D6928B1C-9F52-421B-9342-026BE9FF4D95}" dt="2024-01-26T15:42:31.757" v="2303" actId="478"/>
          <ac:cxnSpMkLst>
            <pc:docMk/>
            <pc:sldMk cId="867132079" sldId="453"/>
            <ac:cxnSpMk id="15" creationId="{FA991C7D-71A8-413B-923B-8B772FBE202E}"/>
          </ac:cxnSpMkLst>
        </pc:cxnChg>
      </pc:sldChg>
      <pc:sldChg chg="new del">
        <pc:chgData name="Luke Leibkuchler" userId="a7c1e1ef-f9d4-4dc7-8550-c2468dc434b6" providerId="ADAL" clId="{D6928B1C-9F52-421B-9342-026BE9FF4D95}" dt="2024-01-26T15:15:31.825" v="1846" actId="680"/>
        <pc:sldMkLst>
          <pc:docMk/>
          <pc:sldMk cId="1305181242" sldId="453"/>
        </pc:sldMkLst>
      </pc:sldChg>
      <pc:sldChg chg="addSp delSp modSp add mod ord delAnim modAnim modShow">
        <pc:chgData name="Luke Leibkuchler" userId="a7c1e1ef-f9d4-4dc7-8550-c2468dc434b6" providerId="ADAL" clId="{D6928B1C-9F52-421B-9342-026BE9FF4D95}" dt="2024-01-29T22:04:55.215" v="2415"/>
        <pc:sldMkLst>
          <pc:docMk/>
          <pc:sldMk cId="677137198" sldId="454"/>
        </pc:sldMkLst>
        <pc:picChg chg="add del mod">
          <ac:chgData name="Luke Leibkuchler" userId="a7c1e1ef-f9d4-4dc7-8550-c2468dc434b6" providerId="ADAL" clId="{D6928B1C-9F52-421B-9342-026BE9FF4D95}" dt="2024-01-26T16:19:35.695" v="2405" actId="478"/>
          <ac:picMkLst>
            <pc:docMk/>
            <pc:sldMk cId="677137198" sldId="454"/>
            <ac:picMk id="7" creationId="{4201801C-1439-4A0C-8738-673DCA1A1067}"/>
          </ac:picMkLst>
        </pc:picChg>
        <pc:picChg chg="del">
          <ac:chgData name="Luke Leibkuchler" userId="a7c1e1ef-f9d4-4dc7-8550-c2468dc434b6" providerId="ADAL" clId="{D6928B1C-9F52-421B-9342-026BE9FF4D95}" dt="2024-01-26T15:51:15.942" v="2367" actId="478"/>
          <ac:picMkLst>
            <pc:docMk/>
            <pc:sldMk cId="677137198" sldId="454"/>
            <ac:picMk id="17" creationId="{0364A539-CC98-4368-872B-C326E43BE590}"/>
          </ac:picMkLst>
        </pc:picChg>
      </pc:sldChg>
      <pc:sldChg chg="delSp add del mod delAnim modAnim">
        <pc:chgData name="Luke Leibkuchler" userId="a7c1e1ef-f9d4-4dc7-8550-c2468dc434b6" providerId="ADAL" clId="{D6928B1C-9F52-421B-9342-026BE9FF4D95}" dt="2024-01-26T15:49:39.807" v="2358" actId="2696"/>
        <pc:sldMkLst>
          <pc:docMk/>
          <pc:sldMk cId="3362776168" sldId="454"/>
        </pc:sldMkLst>
        <pc:picChg chg="del">
          <ac:chgData name="Luke Leibkuchler" userId="a7c1e1ef-f9d4-4dc7-8550-c2468dc434b6" providerId="ADAL" clId="{D6928B1C-9F52-421B-9342-026BE9FF4D95}" dt="2024-01-26T15:47:05.657" v="2349" actId="478"/>
          <ac:picMkLst>
            <pc:docMk/>
            <pc:sldMk cId="3362776168" sldId="454"/>
            <ac:picMk id="17" creationId="{0364A539-CC98-4368-872B-C326E43BE590}"/>
          </ac:picMkLst>
        </pc:picChg>
      </pc:sldChg>
      <pc:sldChg chg="addSp delSp modSp add mod modShow">
        <pc:chgData name="Luke Leibkuchler" userId="a7c1e1ef-f9d4-4dc7-8550-c2468dc434b6" providerId="ADAL" clId="{D6928B1C-9F52-421B-9342-026BE9FF4D95}" dt="2024-01-30T02:18:46.047" v="3289" actId="729"/>
        <pc:sldMkLst>
          <pc:docMk/>
          <pc:sldMk cId="642333829" sldId="455"/>
        </pc:sldMkLst>
        <pc:spChg chg="mod">
          <ac:chgData name="Luke Leibkuchler" userId="a7c1e1ef-f9d4-4dc7-8550-c2468dc434b6" providerId="ADAL" clId="{D6928B1C-9F52-421B-9342-026BE9FF4D95}" dt="2024-01-29T22:38:17.520" v="2565" actId="164"/>
          <ac:spMkLst>
            <pc:docMk/>
            <pc:sldMk cId="642333829" sldId="455"/>
            <ac:spMk id="2" creationId="{3F78AEE2-BB72-A56D-D88C-C4FF8B968FA3}"/>
          </ac:spMkLst>
        </pc:spChg>
        <pc:spChg chg="mod topLvl">
          <ac:chgData name="Luke Leibkuchler" userId="a7c1e1ef-f9d4-4dc7-8550-c2468dc434b6" providerId="ADAL" clId="{D6928B1C-9F52-421B-9342-026BE9FF4D95}" dt="2024-01-29T22:38:17.520" v="2565" actId="164"/>
          <ac:spMkLst>
            <pc:docMk/>
            <pc:sldMk cId="642333829" sldId="455"/>
            <ac:spMk id="3" creationId="{93A29599-0FA4-4C7F-876D-7568E1E1C28E}"/>
          </ac:spMkLst>
        </pc:spChg>
        <pc:spChg chg="mod topLvl">
          <ac:chgData name="Luke Leibkuchler" userId="a7c1e1ef-f9d4-4dc7-8550-c2468dc434b6" providerId="ADAL" clId="{D6928B1C-9F52-421B-9342-026BE9FF4D95}" dt="2024-01-29T22:38:17.520" v="2565" actId="164"/>
          <ac:spMkLst>
            <pc:docMk/>
            <pc:sldMk cId="642333829" sldId="455"/>
            <ac:spMk id="5" creationId="{E848CCB5-0A23-4DF4-852D-9CE0714898BC}"/>
          </ac:spMkLst>
        </pc:spChg>
        <pc:spChg chg="mod topLvl">
          <ac:chgData name="Luke Leibkuchler" userId="a7c1e1ef-f9d4-4dc7-8550-c2468dc434b6" providerId="ADAL" clId="{D6928B1C-9F52-421B-9342-026BE9FF4D95}" dt="2024-01-26T16:18:40.500" v="2391" actId="165"/>
          <ac:spMkLst>
            <pc:docMk/>
            <pc:sldMk cId="642333829" sldId="455"/>
            <ac:spMk id="9" creationId="{C33C6D79-2E02-4CD3-AF63-DBF9A57B15CF}"/>
          </ac:spMkLst>
        </pc:spChg>
        <pc:spChg chg="mod topLvl">
          <ac:chgData name="Luke Leibkuchler" userId="a7c1e1ef-f9d4-4dc7-8550-c2468dc434b6" providerId="ADAL" clId="{D6928B1C-9F52-421B-9342-026BE9FF4D95}" dt="2024-01-29T22:38:17.520" v="2565" actId="164"/>
          <ac:spMkLst>
            <pc:docMk/>
            <pc:sldMk cId="642333829" sldId="455"/>
            <ac:spMk id="11" creationId="{2B026A0D-94A9-4FED-B772-8DAE2519D6A9}"/>
          </ac:spMkLst>
        </pc:spChg>
        <pc:spChg chg="mod topLvl">
          <ac:chgData name="Luke Leibkuchler" userId="a7c1e1ef-f9d4-4dc7-8550-c2468dc434b6" providerId="ADAL" clId="{D6928B1C-9F52-421B-9342-026BE9FF4D95}" dt="2024-01-29T22:38:17.520" v="2565" actId="164"/>
          <ac:spMkLst>
            <pc:docMk/>
            <pc:sldMk cId="642333829" sldId="455"/>
            <ac:spMk id="16" creationId="{6556B843-08FC-4D1D-A360-1456DA998F01}"/>
          </ac:spMkLst>
        </pc:spChg>
        <pc:grpChg chg="add mod">
          <ac:chgData name="Luke Leibkuchler" userId="a7c1e1ef-f9d4-4dc7-8550-c2468dc434b6" providerId="ADAL" clId="{D6928B1C-9F52-421B-9342-026BE9FF4D95}" dt="2024-01-29T22:38:23.551" v="2567" actId="14100"/>
          <ac:grpSpMkLst>
            <pc:docMk/>
            <pc:sldMk cId="642333829" sldId="455"/>
            <ac:grpSpMk id="17" creationId="{17749994-42C0-408B-8CDA-DC3701361216}"/>
          </ac:grpSpMkLst>
        </pc:grpChg>
        <pc:grpChg chg="del">
          <ac:chgData name="Luke Leibkuchler" userId="a7c1e1ef-f9d4-4dc7-8550-c2468dc434b6" providerId="ADAL" clId="{D6928B1C-9F52-421B-9342-026BE9FF4D95}" dt="2024-01-26T16:18:40.500" v="2391" actId="165"/>
          <ac:grpSpMkLst>
            <pc:docMk/>
            <pc:sldMk cId="642333829" sldId="455"/>
            <ac:grpSpMk id="19" creationId="{562939DB-7AFA-4EDC-84CF-944FB55438A6}"/>
          </ac:grpSpMkLst>
        </pc:grpChg>
        <pc:cxnChg chg="mod topLvl">
          <ac:chgData name="Luke Leibkuchler" userId="a7c1e1ef-f9d4-4dc7-8550-c2468dc434b6" providerId="ADAL" clId="{D6928B1C-9F52-421B-9342-026BE9FF4D95}" dt="2024-01-29T22:38:17.520" v="2565" actId="164"/>
          <ac:cxnSpMkLst>
            <pc:docMk/>
            <pc:sldMk cId="642333829" sldId="455"/>
            <ac:cxnSpMk id="8" creationId="{1AB69FF0-8931-449B-A9B8-C31A3DCCE164}"/>
          </ac:cxnSpMkLst>
        </pc:cxnChg>
        <pc:cxnChg chg="mod topLvl">
          <ac:chgData name="Luke Leibkuchler" userId="a7c1e1ef-f9d4-4dc7-8550-c2468dc434b6" providerId="ADAL" clId="{D6928B1C-9F52-421B-9342-026BE9FF4D95}" dt="2024-01-29T22:38:17.520" v="2565" actId="164"/>
          <ac:cxnSpMkLst>
            <pc:docMk/>
            <pc:sldMk cId="642333829" sldId="455"/>
            <ac:cxnSpMk id="13" creationId="{8298CA2C-1B6C-4826-97A8-CAD7D04D4749}"/>
          </ac:cxnSpMkLst>
        </pc:cxnChg>
        <pc:cxnChg chg="mod topLvl">
          <ac:chgData name="Luke Leibkuchler" userId="a7c1e1ef-f9d4-4dc7-8550-c2468dc434b6" providerId="ADAL" clId="{D6928B1C-9F52-421B-9342-026BE9FF4D95}" dt="2024-01-29T22:38:17.520" v="2565" actId="164"/>
          <ac:cxnSpMkLst>
            <pc:docMk/>
            <pc:sldMk cId="642333829" sldId="455"/>
            <ac:cxnSpMk id="15" creationId="{FA991C7D-71A8-413B-923B-8B772FBE202E}"/>
          </ac:cxnSpMkLst>
        </pc:cxnChg>
      </pc:sldChg>
      <pc:sldChg chg="new del">
        <pc:chgData name="Luke Leibkuchler" userId="a7c1e1ef-f9d4-4dc7-8550-c2468dc434b6" providerId="ADAL" clId="{D6928B1C-9F52-421B-9342-026BE9FF4D95}" dt="2024-01-26T16:18:23.900" v="2389" actId="680"/>
        <pc:sldMkLst>
          <pc:docMk/>
          <pc:sldMk cId="3423628434" sldId="455"/>
        </pc:sldMkLst>
      </pc:sldChg>
      <pc:sldChg chg="mod modShow">
        <pc:chgData name="Luke Leibkuchler" userId="a7c1e1ef-f9d4-4dc7-8550-c2468dc434b6" providerId="ADAL" clId="{D6928B1C-9F52-421B-9342-026BE9FF4D95}" dt="2024-01-30T02:38:22.417" v="3618" actId="729"/>
        <pc:sldMkLst>
          <pc:docMk/>
          <pc:sldMk cId="3149079221" sldId="457"/>
        </pc:sldMkLst>
      </pc:sldChg>
      <pc:sldChg chg="delSp mod modShow">
        <pc:chgData name="Luke Leibkuchler" userId="a7c1e1ef-f9d4-4dc7-8550-c2468dc434b6" providerId="ADAL" clId="{D6928B1C-9F52-421B-9342-026BE9FF4D95}" dt="2024-01-30T02:38:22.417" v="3618" actId="729"/>
        <pc:sldMkLst>
          <pc:docMk/>
          <pc:sldMk cId="2147099899" sldId="459"/>
        </pc:sldMkLst>
        <pc:picChg chg="del">
          <ac:chgData name="Luke Leibkuchler" userId="a7c1e1ef-f9d4-4dc7-8550-c2468dc434b6" providerId="ADAL" clId="{D6928B1C-9F52-421B-9342-026BE9FF4D95}" dt="2024-01-30T02:37:40.656" v="3600" actId="478"/>
          <ac:picMkLst>
            <pc:docMk/>
            <pc:sldMk cId="2147099899" sldId="459"/>
            <ac:picMk id="2" creationId="{D9D870C4-AF19-4C34-AFE4-493715659BFB}"/>
          </ac:picMkLst>
        </pc:picChg>
      </pc:sldChg>
      <pc:sldChg chg="mod modShow">
        <pc:chgData name="Luke Leibkuchler" userId="a7c1e1ef-f9d4-4dc7-8550-c2468dc434b6" providerId="ADAL" clId="{D6928B1C-9F52-421B-9342-026BE9FF4D95}" dt="2024-01-30T02:38:22.417" v="3618" actId="729"/>
        <pc:sldMkLst>
          <pc:docMk/>
          <pc:sldMk cId="493134340" sldId="460"/>
        </pc:sldMkLst>
      </pc:sldChg>
      <pc:sldChg chg="modSp mod">
        <pc:chgData name="Luke Leibkuchler" userId="a7c1e1ef-f9d4-4dc7-8550-c2468dc434b6" providerId="ADAL" clId="{D6928B1C-9F52-421B-9342-026BE9FF4D95}" dt="2024-01-30T03:05:53.064" v="3758" actId="208"/>
        <pc:sldMkLst>
          <pc:docMk/>
          <pc:sldMk cId="3018957981" sldId="464"/>
        </pc:sldMkLst>
        <pc:spChg chg="mod">
          <ac:chgData name="Luke Leibkuchler" userId="a7c1e1ef-f9d4-4dc7-8550-c2468dc434b6" providerId="ADAL" clId="{D6928B1C-9F52-421B-9342-026BE9FF4D95}" dt="2024-01-30T03:05:53.064" v="3758" actId="208"/>
          <ac:spMkLst>
            <pc:docMk/>
            <pc:sldMk cId="3018957981" sldId="464"/>
            <ac:spMk id="13" creationId="{DD42416D-8BE8-D77D-0FC1-C34DF950CB62}"/>
          </ac:spMkLst>
        </pc:spChg>
        <pc:spChg chg="mod">
          <ac:chgData name="Luke Leibkuchler" userId="a7c1e1ef-f9d4-4dc7-8550-c2468dc434b6" providerId="ADAL" clId="{D6928B1C-9F52-421B-9342-026BE9FF4D95}" dt="2024-01-30T03:05:53.064" v="3758" actId="208"/>
          <ac:spMkLst>
            <pc:docMk/>
            <pc:sldMk cId="3018957981" sldId="464"/>
            <ac:spMk id="15" creationId="{9B32BE8E-A574-7993-1BEF-ACBDC0CE59C1}"/>
          </ac:spMkLst>
        </pc:spChg>
      </pc:sldChg>
      <pc:sldChg chg="modSp mod">
        <pc:chgData name="Luke Leibkuchler" userId="a7c1e1ef-f9d4-4dc7-8550-c2468dc434b6" providerId="ADAL" clId="{D6928B1C-9F52-421B-9342-026BE9FF4D95}" dt="2024-01-30T03:05:45.063" v="3757" actId="208"/>
        <pc:sldMkLst>
          <pc:docMk/>
          <pc:sldMk cId="1025123846" sldId="467"/>
        </pc:sldMkLst>
        <pc:spChg chg="mod">
          <ac:chgData name="Luke Leibkuchler" userId="a7c1e1ef-f9d4-4dc7-8550-c2468dc434b6" providerId="ADAL" clId="{D6928B1C-9F52-421B-9342-026BE9FF4D95}" dt="2024-01-30T03:05:45.063" v="3757" actId="208"/>
          <ac:spMkLst>
            <pc:docMk/>
            <pc:sldMk cId="1025123846" sldId="467"/>
            <ac:spMk id="41" creationId="{9E26B866-0C59-99FE-1A76-A32D3CC8FC21}"/>
          </ac:spMkLst>
        </pc:spChg>
        <pc:spChg chg="mod">
          <ac:chgData name="Luke Leibkuchler" userId="a7c1e1ef-f9d4-4dc7-8550-c2468dc434b6" providerId="ADAL" clId="{D6928B1C-9F52-421B-9342-026BE9FF4D95}" dt="2024-01-30T03:05:45.063" v="3757" actId="208"/>
          <ac:spMkLst>
            <pc:docMk/>
            <pc:sldMk cId="1025123846" sldId="467"/>
            <ac:spMk id="43" creationId="{A5335532-6848-FC45-241C-39F9D4BBB1A4}"/>
          </ac:spMkLst>
        </pc:spChg>
      </pc:sldChg>
      <pc:sldChg chg="modSp mod">
        <pc:chgData name="Luke Leibkuchler" userId="a7c1e1ef-f9d4-4dc7-8550-c2468dc434b6" providerId="ADAL" clId="{D6928B1C-9F52-421B-9342-026BE9FF4D95}" dt="2024-01-29T22:27:30.992" v="2501" actId="1076"/>
        <pc:sldMkLst>
          <pc:docMk/>
          <pc:sldMk cId="4060665334" sldId="468"/>
        </pc:sldMkLst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12" creationId="{B36DC379-E329-1F8E-F838-DC1BFDA520B2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14" creationId="{C6FE9E4E-9597-A3E8-CE6E-F6D1606730D4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23" creationId="{C6C6A3AB-457A-D4B6-3012-47E4CBC073A7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25" creationId="{90AEB4DD-7593-B14C-7DA0-EBD001496D32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27" creationId="{F0FB449A-AB45-C577-69F1-39BF655CA6FD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28" creationId="{99AFBDDF-3473-F7F6-6C89-E884DF149D00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34" creationId="{EEAFA8B2-9856-F32B-C04F-1A470677934B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48" creationId="{EFF401B9-8F8C-FDFF-D312-A39F91FA98F4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50" creationId="{99015754-1B63-1B23-99AB-0B2D7D9B94D0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55" creationId="{94498670-E705-5C1C-2D10-319F328CAD55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56" creationId="{6245726B-2BF7-3BFB-6A85-E6D36DBD5139}"/>
          </ac:spMkLst>
        </pc:spChg>
        <pc:spChg chg="mod">
          <ac:chgData name="Luke Leibkuchler" userId="a7c1e1ef-f9d4-4dc7-8550-c2468dc434b6" providerId="ADAL" clId="{D6928B1C-9F52-421B-9342-026BE9FF4D95}" dt="2024-01-29T22:27:30.992" v="2501" actId="1076"/>
          <ac:spMkLst>
            <pc:docMk/>
            <pc:sldMk cId="4060665334" sldId="468"/>
            <ac:spMk id="57" creationId="{EAF1722E-76D7-3121-1D12-150072AC252F}"/>
          </ac:spMkLst>
        </pc:spChg>
        <pc:picChg chg="mod">
          <ac:chgData name="Luke Leibkuchler" userId="a7c1e1ef-f9d4-4dc7-8550-c2468dc434b6" providerId="ADAL" clId="{D6928B1C-9F52-421B-9342-026BE9FF4D95}" dt="2024-01-29T22:27:30.992" v="2501" actId="1076"/>
          <ac:picMkLst>
            <pc:docMk/>
            <pc:sldMk cId="4060665334" sldId="468"/>
            <ac:picMk id="49" creationId="{88647BD2-E8E2-C389-2364-C1DB39861DD8}"/>
          </ac:picMkLst>
        </pc:picChg>
        <pc:picChg chg="mod">
          <ac:chgData name="Luke Leibkuchler" userId="a7c1e1ef-f9d4-4dc7-8550-c2468dc434b6" providerId="ADAL" clId="{D6928B1C-9F52-421B-9342-026BE9FF4D95}" dt="2024-01-29T22:27:30.992" v="2501" actId="1076"/>
          <ac:picMkLst>
            <pc:docMk/>
            <pc:sldMk cId="4060665334" sldId="468"/>
            <ac:picMk id="53" creationId="{C03D273A-0B99-FAA9-083B-D8A0ABA250B5}"/>
          </ac:picMkLst>
        </pc:picChg>
        <pc:picChg chg="mod">
          <ac:chgData name="Luke Leibkuchler" userId="a7c1e1ef-f9d4-4dc7-8550-c2468dc434b6" providerId="ADAL" clId="{D6928B1C-9F52-421B-9342-026BE9FF4D95}" dt="2024-01-29T22:27:30.992" v="2501" actId="1076"/>
          <ac:picMkLst>
            <pc:docMk/>
            <pc:sldMk cId="4060665334" sldId="468"/>
            <ac:picMk id="54" creationId="{D8D24379-DE27-A5DE-C202-DA1AC3FAFFD3}"/>
          </ac:picMkLst>
        </pc:picChg>
        <pc:cxnChg chg="mod">
          <ac:chgData name="Luke Leibkuchler" userId="a7c1e1ef-f9d4-4dc7-8550-c2468dc434b6" providerId="ADAL" clId="{D6928B1C-9F52-421B-9342-026BE9FF4D95}" dt="2024-01-29T22:27:30.992" v="2501" actId="1076"/>
          <ac:cxnSpMkLst>
            <pc:docMk/>
            <pc:sldMk cId="4060665334" sldId="468"/>
            <ac:cxnSpMk id="32" creationId="{98688201-8A18-2DA7-0BC9-859E6A5C740A}"/>
          </ac:cxnSpMkLst>
        </pc:cxnChg>
        <pc:cxnChg chg="mod">
          <ac:chgData name="Luke Leibkuchler" userId="a7c1e1ef-f9d4-4dc7-8550-c2468dc434b6" providerId="ADAL" clId="{D6928B1C-9F52-421B-9342-026BE9FF4D95}" dt="2024-01-29T22:27:30.992" v="2501" actId="1076"/>
          <ac:cxnSpMkLst>
            <pc:docMk/>
            <pc:sldMk cId="4060665334" sldId="468"/>
            <ac:cxnSpMk id="38" creationId="{BF3EC6EC-C1A0-16DC-F3ED-5A1B90282A3C}"/>
          </ac:cxnSpMkLst>
        </pc:cxnChg>
        <pc:cxnChg chg="mod">
          <ac:chgData name="Luke Leibkuchler" userId="a7c1e1ef-f9d4-4dc7-8550-c2468dc434b6" providerId="ADAL" clId="{D6928B1C-9F52-421B-9342-026BE9FF4D95}" dt="2024-01-29T22:27:30.992" v="2501" actId="1076"/>
          <ac:cxnSpMkLst>
            <pc:docMk/>
            <pc:sldMk cId="4060665334" sldId="468"/>
            <ac:cxnSpMk id="43" creationId="{6CFA3B49-151D-1F2E-C948-05C355F8A0D4}"/>
          </ac:cxnSpMkLst>
        </pc:cxnChg>
      </pc:sldChg>
      <pc:sldChg chg="mod modShow">
        <pc:chgData name="Luke Leibkuchler" userId="a7c1e1ef-f9d4-4dc7-8550-c2468dc434b6" providerId="ADAL" clId="{D6928B1C-9F52-421B-9342-026BE9FF4D95}" dt="2024-01-30T02:38:22.417" v="3618" actId="729"/>
        <pc:sldMkLst>
          <pc:docMk/>
          <pc:sldMk cId="582122556" sldId="470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3530075448" sldId="472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1337393363" sldId="473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3258873340" sldId="474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3327612219" sldId="475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241728111" sldId="476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4205708839" sldId="477"/>
        </pc:sldMkLst>
      </pc:sldChg>
      <pc:sldChg chg="mod modShow">
        <pc:chgData name="Luke Leibkuchler" userId="a7c1e1ef-f9d4-4dc7-8550-c2468dc434b6" providerId="ADAL" clId="{D6928B1C-9F52-421B-9342-026BE9FF4D95}" dt="2024-01-30T00:34:25.572" v="3029" actId="729"/>
        <pc:sldMkLst>
          <pc:docMk/>
          <pc:sldMk cId="3835841806" sldId="478"/>
        </pc:sldMkLst>
      </pc:sldChg>
      <pc:sldChg chg="ord">
        <pc:chgData name="Luke Leibkuchler" userId="a7c1e1ef-f9d4-4dc7-8550-c2468dc434b6" providerId="ADAL" clId="{D6928B1C-9F52-421B-9342-026BE9FF4D95}" dt="2024-01-29T22:21:37.407" v="2495"/>
        <pc:sldMkLst>
          <pc:docMk/>
          <pc:sldMk cId="1109395397" sldId="479"/>
        </pc:sldMkLst>
      </pc:sldChg>
      <pc:sldChg chg="modSp mod">
        <pc:chgData name="Luke Leibkuchler" userId="a7c1e1ef-f9d4-4dc7-8550-c2468dc434b6" providerId="ADAL" clId="{D6928B1C-9F52-421B-9342-026BE9FF4D95}" dt="2024-01-29T22:28:54.876" v="2506" actId="404"/>
        <pc:sldMkLst>
          <pc:docMk/>
          <pc:sldMk cId="2015398613" sldId="480"/>
        </pc:sldMkLst>
        <pc:spChg chg="mod">
          <ac:chgData name="Luke Leibkuchler" userId="a7c1e1ef-f9d4-4dc7-8550-c2468dc434b6" providerId="ADAL" clId="{D6928B1C-9F52-421B-9342-026BE9FF4D95}" dt="2024-01-29T22:28:54.876" v="2506" actId="404"/>
          <ac:spMkLst>
            <pc:docMk/>
            <pc:sldMk cId="2015398613" sldId="480"/>
            <ac:spMk id="32" creationId="{44239B53-C8D6-C425-8DC6-C0C8014D1042}"/>
          </ac:spMkLst>
        </pc:spChg>
      </pc:sldChg>
      <pc:sldChg chg="del">
        <pc:chgData name="Luke Leibkuchler" userId="a7c1e1ef-f9d4-4dc7-8550-c2468dc434b6" providerId="ADAL" clId="{D6928B1C-9F52-421B-9342-026BE9FF4D95}" dt="2024-01-29T22:29:36.351" v="2514" actId="2696"/>
        <pc:sldMkLst>
          <pc:docMk/>
          <pc:sldMk cId="1481758776" sldId="482"/>
        </pc:sldMkLst>
      </pc:sldChg>
      <pc:sldChg chg="delSp modSp mod">
        <pc:chgData name="Luke Leibkuchler" userId="a7c1e1ef-f9d4-4dc7-8550-c2468dc434b6" providerId="ADAL" clId="{D6928B1C-9F52-421B-9342-026BE9FF4D95}" dt="2024-01-29T22:29:49.459" v="2517" actId="478"/>
        <pc:sldMkLst>
          <pc:docMk/>
          <pc:sldMk cId="568036930" sldId="483"/>
        </pc:sldMkLst>
        <pc:spChg chg="del mod">
          <ac:chgData name="Luke Leibkuchler" userId="a7c1e1ef-f9d4-4dc7-8550-c2468dc434b6" providerId="ADAL" clId="{D6928B1C-9F52-421B-9342-026BE9FF4D95}" dt="2024-01-29T22:29:44.642" v="2516" actId="478"/>
          <ac:spMkLst>
            <pc:docMk/>
            <pc:sldMk cId="568036930" sldId="483"/>
            <ac:spMk id="8" creationId="{2BE2B985-147C-9812-BF84-5B8FFBF9637A}"/>
          </ac:spMkLst>
        </pc:spChg>
        <pc:spChg chg="mod">
          <ac:chgData name="Luke Leibkuchler" userId="a7c1e1ef-f9d4-4dc7-8550-c2468dc434b6" providerId="ADAL" clId="{D6928B1C-9F52-421B-9342-026BE9FF4D95}" dt="2024-01-29T22:29:23.350" v="2512" actId="1038"/>
          <ac:spMkLst>
            <pc:docMk/>
            <pc:sldMk cId="568036930" sldId="483"/>
            <ac:spMk id="34" creationId="{B2F0B13B-E9F8-F973-129F-6E2C34AEF1E4}"/>
          </ac:spMkLst>
        </pc:spChg>
        <pc:spChg chg="del">
          <ac:chgData name="Luke Leibkuchler" userId="a7c1e1ef-f9d4-4dc7-8550-c2468dc434b6" providerId="ADAL" clId="{D6928B1C-9F52-421B-9342-026BE9FF4D95}" dt="2024-01-29T22:29:49.459" v="2517" actId="478"/>
          <ac:spMkLst>
            <pc:docMk/>
            <pc:sldMk cId="568036930" sldId="483"/>
            <ac:spMk id="35" creationId="{A66632EB-34EE-AF28-1611-B1FA6E4C285C}"/>
          </ac:spMkLst>
        </pc:spChg>
      </pc:sldChg>
      <pc:sldChg chg="modSp mod">
        <pc:chgData name="Luke Leibkuchler" userId="a7c1e1ef-f9d4-4dc7-8550-c2468dc434b6" providerId="ADAL" clId="{D6928B1C-9F52-421B-9342-026BE9FF4D95}" dt="2024-01-29T22:23:46.310" v="2499" actId="1076"/>
        <pc:sldMkLst>
          <pc:docMk/>
          <pc:sldMk cId="2086330003" sldId="484"/>
        </pc:sldMkLst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4" creationId="{13DDBCAD-EFC5-2962-EDEF-B6C3CD0F3D6E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6" creationId="{3CC1FF07-8CD4-4413-C397-E075B6E335B3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7" creationId="{D812984D-88BF-07BB-1480-2538E8EBF212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8" creationId="{FA506B8E-10D3-02BD-FE88-3A836C810DC9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9" creationId="{C43CEBAC-2F10-1A7A-117C-1299732744DF}"/>
          </ac:spMkLst>
        </pc:spChg>
        <pc:spChg chg="mod">
          <ac:chgData name="Luke Leibkuchler" userId="a7c1e1ef-f9d4-4dc7-8550-c2468dc434b6" providerId="ADAL" clId="{D6928B1C-9F52-421B-9342-026BE9FF4D95}" dt="2024-01-29T22:23:46.310" v="2499" actId="1076"/>
          <ac:spMkLst>
            <pc:docMk/>
            <pc:sldMk cId="2086330003" sldId="484"/>
            <ac:spMk id="10" creationId="{33E30505-295E-B843-FFA9-B5212A55A9A9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1" creationId="{646A9301-7ADE-B40F-BE7C-60FF3F95E8D4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3" creationId="{927133CA-1E84-A0FC-BAD1-9E0510D3393F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4" creationId="{BCC70038-36AE-47E1-A256-4F6B65B583D6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5" creationId="{49C9946B-BD3B-A6E4-2089-33C6389D0240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6" creationId="{57A3FCC5-86B5-C8CA-02BE-4B4F6F5F2176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7" creationId="{C0CA0E68-B899-4D12-5315-F3562BADAE1F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8" creationId="{C77ACDAE-5B11-680F-68C0-347F7F99F658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19" creationId="{153B58D5-968D-2FAF-0C4F-F202352B84A6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20" creationId="{FDE00763-53EB-43C3-9E19-6F185FEDD4DA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21" creationId="{05F5AFF7-58C6-4DCA-AE38-48131E9EE872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22" creationId="{50F32C4F-A63F-073E-9FA8-DD20E3F2A8B9}"/>
          </ac:spMkLst>
        </pc:spChg>
        <pc:spChg chg="mod">
          <ac:chgData name="Luke Leibkuchler" userId="a7c1e1ef-f9d4-4dc7-8550-c2468dc434b6" providerId="ADAL" clId="{D6928B1C-9F52-421B-9342-026BE9FF4D95}" dt="2024-01-29T22:07:16.474" v="2416" actId="1076"/>
          <ac:spMkLst>
            <pc:docMk/>
            <pc:sldMk cId="2086330003" sldId="484"/>
            <ac:spMk id="38" creationId="{A9C4EE0E-FF44-49F8-870A-29C59D97A684}"/>
          </ac:spMkLst>
        </pc:spChg>
      </pc:sldChg>
      <pc:sldChg chg="modNotesTx">
        <pc:chgData name="Luke Leibkuchler" userId="a7c1e1ef-f9d4-4dc7-8550-c2468dc434b6" providerId="ADAL" clId="{D6928B1C-9F52-421B-9342-026BE9FF4D95}" dt="2024-01-30T02:20:33.178" v="3381" actId="20577"/>
        <pc:sldMkLst>
          <pc:docMk/>
          <pc:sldMk cId="235004763" sldId="485"/>
        </pc:sldMkLst>
      </pc:sldChg>
      <pc:sldChg chg="del">
        <pc:chgData name="Luke Leibkuchler" userId="a7c1e1ef-f9d4-4dc7-8550-c2468dc434b6" providerId="ADAL" clId="{D6928B1C-9F52-421B-9342-026BE9FF4D95}" dt="2024-01-30T00:12:13.875" v="2933" actId="2696"/>
        <pc:sldMkLst>
          <pc:docMk/>
          <pc:sldMk cId="4115091449" sldId="486"/>
        </pc:sldMkLst>
      </pc:sldChg>
      <pc:sldChg chg="modCm">
        <pc:chgData name="Luke Leibkuchler" userId="a7c1e1ef-f9d4-4dc7-8550-c2468dc434b6" providerId="ADAL" clId="{D6928B1C-9F52-421B-9342-026BE9FF4D95}" dt="2024-01-30T02:17:16.382" v="3288"/>
        <pc:sldMkLst>
          <pc:docMk/>
          <pc:sldMk cId="3970350442" sldId="487"/>
        </pc:sldMkLst>
      </pc:sldChg>
      <pc:sldChg chg="addSp delSp modSp del mod">
        <pc:chgData name="Luke Leibkuchler" userId="a7c1e1ef-f9d4-4dc7-8550-c2468dc434b6" providerId="ADAL" clId="{D6928B1C-9F52-421B-9342-026BE9FF4D95}" dt="2024-01-30T03:04:36.337" v="3749" actId="2696"/>
        <pc:sldMkLst>
          <pc:docMk/>
          <pc:sldMk cId="269248832" sldId="488"/>
        </pc:sldMkLst>
        <pc:spChg chg="mod topLvl">
          <ac:chgData name="Luke Leibkuchler" userId="a7c1e1ef-f9d4-4dc7-8550-c2468dc434b6" providerId="ADAL" clId="{D6928B1C-9F52-421B-9342-026BE9FF4D95}" dt="2024-01-30T00:21:13.650" v="2979" actId="165"/>
          <ac:spMkLst>
            <pc:docMk/>
            <pc:sldMk cId="269248832" sldId="488"/>
            <ac:spMk id="2" creationId="{B306FE71-7D0D-0F68-AD9F-9B84C9518AFA}"/>
          </ac:spMkLst>
        </pc:spChg>
        <pc:spChg chg="del mod topLvl">
          <ac:chgData name="Luke Leibkuchler" userId="a7c1e1ef-f9d4-4dc7-8550-c2468dc434b6" providerId="ADAL" clId="{D6928B1C-9F52-421B-9342-026BE9FF4D95}" dt="2024-01-30T00:32:30.805" v="3023" actId="478"/>
          <ac:spMkLst>
            <pc:docMk/>
            <pc:sldMk cId="269248832" sldId="488"/>
            <ac:spMk id="3" creationId="{6994ABE0-83F8-7E32-ACE4-7A30D56DE12C}"/>
          </ac:spMkLst>
        </pc:spChg>
        <pc:spChg chg="del mod topLvl">
          <ac:chgData name="Luke Leibkuchler" userId="a7c1e1ef-f9d4-4dc7-8550-c2468dc434b6" providerId="ADAL" clId="{D6928B1C-9F52-421B-9342-026BE9FF4D95}" dt="2024-01-30T02:08:19.092" v="3171" actId="478"/>
          <ac:spMkLst>
            <pc:docMk/>
            <pc:sldMk cId="269248832" sldId="488"/>
            <ac:spMk id="4" creationId="{9B98F5AC-2ED3-426E-F7DF-44948E46A498}"/>
          </ac:spMkLst>
        </pc:spChg>
        <pc:spChg chg="del mod topLvl">
          <ac:chgData name="Luke Leibkuchler" userId="a7c1e1ef-f9d4-4dc7-8550-c2468dc434b6" providerId="ADAL" clId="{D6928B1C-9F52-421B-9342-026BE9FF4D95}" dt="2024-01-30T02:09:39.419" v="3180" actId="478"/>
          <ac:spMkLst>
            <pc:docMk/>
            <pc:sldMk cId="269248832" sldId="488"/>
            <ac:spMk id="7" creationId="{99409426-1427-C03E-A72D-699E810D41A3}"/>
          </ac:spMkLst>
        </pc:spChg>
        <pc:spChg chg="del mod topLvl">
          <ac:chgData name="Luke Leibkuchler" userId="a7c1e1ef-f9d4-4dc7-8550-c2468dc434b6" providerId="ADAL" clId="{D6928B1C-9F52-421B-9342-026BE9FF4D95}" dt="2024-01-30T02:08:19.092" v="3171" actId="478"/>
          <ac:spMkLst>
            <pc:docMk/>
            <pc:sldMk cId="269248832" sldId="488"/>
            <ac:spMk id="8" creationId="{E9617B6A-5F98-CE77-C01A-C1F1D710E710}"/>
          </ac:spMkLst>
        </pc:spChg>
        <pc:spChg chg="mod topLvl">
          <ac:chgData name="Luke Leibkuchler" userId="a7c1e1ef-f9d4-4dc7-8550-c2468dc434b6" providerId="ADAL" clId="{D6928B1C-9F52-421B-9342-026BE9FF4D95}" dt="2024-01-30T00:21:13.650" v="2979" actId="165"/>
          <ac:spMkLst>
            <pc:docMk/>
            <pc:sldMk cId="269248832" sldId="488"/>
            <ac:spMk id="11" creationId="{0F8231EF-B0D7-4851-52A7-F54B011FB9E7}"/>
          </ac:spMkLst>
        </pc:spChg>
        <pc:spChg chg="mod topLvl">
          <ac:chgData name="Luke Leibkuchler" userId="a7c1e1ef-f9d4-4dc7-8550-c2468dc434b6" providerId="ADAL" clId="{D6928B1C-9F52-421B-9342-026BE9FF4D95}" dt="2024-01-30T00:21:13.650" v="2979" actId="165"/>
          <ac:spMkLst>
            <pc:docMk/>
            <pc:sldMk cId="269248832" sldId="488"/>
            <ac:spMk id="12" creationId="{81E5AC86-A015-6225-00EA-6B36855F78C0}"/>
          </ac:spMkLst>
        </pc:spChg>
        <pc:spChg chg="mod topLvl">
          <ac:chgData name="Luke Leibkuchler" userId="a7c1e1ef-f9d4-4dc7-8550-c2468dc434b6" providerId="ADAL" clId="{D6928B1C-9F52-421B-9342-026BE9FF4D95}" dt="2024-01-30T00:21:13.650" v="2979" actId="165"/>
          <ac:spMkLst>
            <pc:docMk/>
            <pc:sldMk cId="269248832" sldId="488"/>
            <ac:spMk id="13" creationId="{18293311-D851-F7BD-4797-BEDA9954406C}"/>
          </ac:spMkLst>
        </pc:spChg>
        <pc:spChg chg="add del mod">
          <ac:chgData name="Luke Leibkuchler" userId="a7c1e1ef-f9d4-4dc7-8550-c2468dc434b6" providerId="ADAL" clId="{D6928B1C-9F52-421B-9342-026BE9FF4D95}" dt="2024-01-30T02:10:55.827" v="3195" actId="478"/>
          <ac:spMkLst>
            <pc:docMk/>
            <pc:sldMk cId="269248832" sldId="488"/>
            <ac:spMk id="19" creationId="{663E75CD-A32B-476F-A818-C782115D4B54}"/>
          </ac:spMkLst>
        </pc:spChg>
        <pc:spChg chg="add del mod ord">
          <ac:chgData name="Luke Leibkuchler" userId="a7c1e1ef-f9d4-4dc7-8550-c2468dc434b6" providerId="ADAL" clId="{D6928B1C-9F52-421B-9342-026BE9FF4D95}" dt="2024-01-30T02:10:55.827" v="3195" actId="478"/>
          <ac:spMkLst>
            <pc:docMk/>
            <pc:sldMk cId="269248832" sldId="488"/>
            <ac:spMk id="20" creationId="{BD0B9776-8E47-40FB-9473-7875E3756225}"/>
          </ac:spMkLst>
        </pc:spChg>
        <pc:spChg chg="add del mod">
          <ac:chgData name="Luke Leibkuchler" userId="a7c1e1ef-f9d4-4dc7-8550-c2468dc434b6" providerId="ADAL" clId="{D6928B1C-9F52-421B-9342-026BE9FF4D95}" dt="2024-01-30T02:10:55.827" v="3195" actId="478"/>
          <ac:spMkLst>
            <pc:docMk/>
            <pc:sldMk cId="269248832" sldId="488"/>
            <ac:spMk id="21" creationId="{FF49A851-DFC4-43B7-A235-61F7A3EC5D89}"/>
          </ac:spMkLst>
        </pc:spChg>
        <pc:spChg chg="del mod topLvl">
          <ac:chgData name="Luke Leibkuchler" userId="a7c1e1ef-f9d4-4dc7-8550-c2468dc434b6" providerId="ADAL" clId="{D6928B1C-9F52-421B-9342-026BE9FF4D95}" dt="2024-01-30T02:08:19.092" v="3171" actId="478"/>
          <ac:spMkLst>
            <pc:docMk/>
            <pc:sldMk cId="269248832" sldId="488"/>
            <ac:spMk id="22" creationId="{5D484232-9900-23EA-C88F-74F1738BDDA9}"/>
          </ac:spMkLst>
        </pc:spChg>
        <pc:spChg chg="add del mod">
          <ac:chgData name="Luke Leibkuchler" userId="a7c1e1ef-f9d4-4dc7-8550-c2468dc434b6" providerId="ADAL" clId="{D6928B1C-9F52-421B-9342-026BE9FF4D95}" dt="2024-01-30T02:10:48.203" v="3193" actId="478"/>
          <ac:spMkLst>
            <pc:docMk/>
            <pc:sldMk cId="269248832" sldId="488"/>
            <ac:spMk id="23" creationId="{97AAD0CD-8321-4CE2-A194-10F818A56281}"/>
          </ac:spMkLst>
        </pc:spChg>
        <pc:spChg chg="mod">
          <ac:chgData name="Luke Leibkuchler" userId="a7c1e1ef-f9d4-4dc7-8550-c2468dc434b6" providerId="ADAL" clId="{D6928B1C-9F52-421B-9342-026BE9FF4D95}" dt="2024-01-30T02:11:43.281" v="3231" actId="20577"/>
          <ac:spMkLst>
            <pc:docMk/>
            <pc:sldMk cId="269248832" sldId="488"/>
            <ac:spMk id="25" creationId="{C8E32BCC-A931-037C-4576-8A1E37F7FCEA}"/>
          </ac:spMkLst>
        </pc:spChg>
        <pc:spChg chg="add mod">
          <ac:chgData name="Luke Leibkuchler" userId="a7c1e1ef-f9d4-4dc7-8550-c2468dc434b6" providerId="ADAL" clId="{D6928B1C-9F52-421B-9342-026BE9FF4D95}" dt="2024-01-30T02:10:51.757" v="3194"/>
          <ac:spMkLst>
            <pc:docMk/>
            <pc:sldMk cId="269248832" sldId="488"/>
            <ac:spMk id="27" creationId="{82175C3F-79E1-4198-9AD2-B1BDFFA5F531}"/>
          </ac:spMkLst>
        </pc:spChg>
        <pc:spChg chg="add del mod">
          <ac:chgData name="Luke Leibkuchler" userId="a7c1e1ef-f9d4-4dc7-8550-c2468dc434b6" providerId="ADAL" clId="{D6928B1C-9F52-421B-9342-026BE9FF4D95}" dt="2024-01-30T02:11:01.630" v="3197"/>
          <ac:spMkLst>
            <pc:docMk/>
            <pc:sldMk cId="269248832" sldId="488"/>
            <ac:spMk id="28" creationId="{8C7810BC-EFA4-4DB3-9FBF-259253E6B325}"/>
          </ac:spMkLst>
        </pc:spChg>
        <pc:spChg chg="add mod">
          <ac:chgData name="Luke Leibkuchler" userId="a7c1e1ef-f9d4-4dc7-8550-c2468dc434b6" providerId="ADAL" clId="{D6928B1C-9F52-421B-9342-026BE9FF4D95}" dt="2024-01-30T02:11:06.373" v="3198"/>
          <ac:spMkLst>
            <pc:docMk/>
            <pc:sldMk cId="269248832" sldId="488"/>
            <ac:spMk id="29" creationId="{99D671AF-8FEF-4CA3-A9B5-25FC5A3E5173}"/>
          </ac:spMkLst>
        </pc:spChg>
        <pc:spChg chg="add mod">
          <ac:chgData name="Luke Leibkuchler" userId="a7c1e1ef-f9d4-4dc7-8550-c2468dc434b6" providerId="ADAL" clId="{D6928B1C-9F52-421B-9342-026BE9FF4D95}" dt="2024-01-30T02:11:06.373" v="3198"/>
          <ac:spMkLst>
            <pc:docMk/>
            <pc:sldMk cId="269248832" sldId="488"/>
            <ac:spMk id="30" creationId="{CCFA9531-91B4-4D25-9023-0B23D8E2693A}"/>
          </ac:spMkLst>
        </pc:spChg>
        <pc:spChg chg="add mod">
          <ac:chgData name="Luke Leibkuchler" userId="a7c1e1ef-f9d4-4dc7-8550-c2468dc434b6" providerId="ADAL" clId="{D6928B1C-9F52-421B-9342-026BE9FF4D95}" dt="2024-01-30T02:11:06.373" v="3198"/>
          <ac:spMkLst>
            <pc:docMk/>
            <pc:sldMk cId="269248832" sldId="488"/>
            <ac:spMk id="31" creationId="{6088EF7D-A947-4514-9D96-36C6DCD8DA8B}"/>
          </ac:spMkLst>
        </pc:spChg>
        <pc:spChg chg="mod">
          <ac:chgData name="Luke Leibkuchler" userId="a7c1e1ef-f9d4-4dc7-8550-c2468dc434b6" providerId="ADAL" clId="{D6928B1C-9F52-421B-9342-026BE9FF4D95}" dt="2024-01-30T02:12:49.703" v="3241"/>
          <ac:spMkLst>
            <pc:docMk/>
            <pc:sldMk cId="269248832" sldId="488"/>
            <ac:spMk id="33" creationId="{D111F7CE-247A-422A-B5DF-B91159529535}"/>
          </ac:spMkLst>
        </pc:spChg>
        <pc:spChg chg="mod">
          <ac:chgData name="Luke Leibkuchler" userId="a7c1e1ef-f9d4-4dc7-8550-c2468dc434b6" providerId="ADAL" clId="{D6928B1C-9F52-421B-9342-026BE9FF4D95}" dt="2024-01-30T02:12:49.703" v="3241"/>
          <ac:spMkLst>
            <pc:docMk/>
            <pc:sldMk cId="269248832" sldId="488"/>
            <ac:spMk id="34" creationId="{DDA5361E-0D4D-41EF-A003-F05416C59A18}"/>
          </ac:spMkLst>
        </pc:spChg>
        <pc:spChg chg="mod">
          <ac:chgData name="Luke Leibkuchler" userId="a7c1e1ef-f9d4-4dc7-8550-c2468dc434b6" providerId="ADAL" clId="{D6928B1C-9F52-421B-9342-026BE9FF4D95}" dt="2024-01-30T02:12:49.703" v="3241"/>
          <ac:spMkLst>
            <pc:docMk/>
            <pc:sldMk cId="269248832" sldId="488"/>
            <ac:spMk id="35" creationId="{DE3287CA-9113-4268-B669-7D4579BD6FE4}"/>
          </ac:spMkLst>
        </pc:spChg>
        <pc:spChg chg="mod">
          <ac:chgData name="Luke Leibkuchler" userId="a7c1e1ef-f9d4-4dc7-8550-c2468dc434b6" providerId="ADAL" clId="{D6928B1C-9F52-421B-9342-026BE9FF4D95}" dt="2024-01-30T02:12:49.703" v="3241"/>
          <ac:spMkLst>
            <pc:docMk/>
            <pc:sldMk cId="269248832" sldId="488"/>
            <ac:spMk id="36" creationId="{F9FFF0E7-B96B-4F9D-B5B0-BC2E3514E041}"/>
          </ac:spMkLst>
        </pc:spChg>
        <pc:spChg chg="mod">
          <ac:chgData name="Luke Leibkuchler" userId="a7c1e1ef-f9d4-4dc7-8550-c2468dc434b6" providerId="ADAL" clId="{D6928B1C-9F52-421B-9342-026BE9FF4D95}" dt="2024-01-30T02:12:49.703" v="3241"/>
          <ac:spMkLst>
            <pc:docMk/>
            <pc:sldMk cId="269248832" sldId="488"/>
            <ac:spMk id="37" creationId="{C24F3F74-6637-48F2-9D92-58D97D09B1B0}"/>
          </ac:spMkLst>
        </pc:spChg>
        <pc:spChg chg="add del mod">
          <ac:chgData name="Luke Leibkuchler" userId="a7c1e1ef-f9d4-4dc7-8550-c2468dc434b6" providerId="ADAL" clId="{D6928B1C-9F52-421B-9342-026BE9FF4D95}" dt="2024-01-30T02:35:23.686" v="3579" actId="478"/>
          <ac:spMkLst>
            <pc:docMk/>
            <pc:sldMk cId="269248832" sldId="488"/>
            <ac:spMk id="38" creationId="{51AC1106-FCFA-44CF-AA5D-82CE2DF08952}"/>
          </ac:spMkLst>
        </pc:spChg>
        <pc:spChg chg="add mod">
          <ac:chgData name="Luke Leibkuchler" userId="a7c1e1ef-f9d4-4dc7-8550-c2468dc434b6" providerId="ADAL" clId="{D6928B1C-9F52-421B-9342-026BE9FF4D95}" dt="2024-01-30T02:14:07.324" v="3254"/>
          <ac:spMkLst>
            <pc:docMk/>
            <pc:sldMk cId="269248832" sldId="488"/>
            <ac:spMk id="39" creationId="{AE4ECD56-5071-439C-B97D-65537CE3E7C9}"/>
          </ac:spMkLst>
        </pc:spChg>
        <pc:spChg chg="add mod">
          <ac:chgData name="Luke Leibkuchler" userId="a7c1e1ef-f9d4-4dc7-8550-c2468dc434b6" providerId="ADAL" clId="{D6928B1C-9F52-421B-9342-026BE9FF4D95}" dt="2024-01-30T02:14:07.324" v="3254"/>
          <ac:spMkLst>
            <pc:docMk/>
            <pc:sldMk cId="269248832" sldId="488"/>
            <ac:spMk id="41" creationId="{DB9DA6CD-DB4A-406E-98C6-AC3353AA3F9C}"/>
          </ac:spMkLst>
        </pc:spChg>
        <pc:spChg chg="add del mod">
          <ac:chgData name="Luke Leibkuchler" userId="a7c1e1ef-f9d4-4dc7-8550-c2468dc434b6" providerId="ADAL" clId="{D6928B1C-9F52-421B-9342-026BE9FF4D95}" dt="2024-01-30T02:35:26.944" v="3580" actId="478"/>
          <ac:spMkLst>
            <pc:docMk/>
            <pc:sldMk cId="269248832" sldId="488"/>
            <ac:spMk id="44" creationId="{8D34F99D-72F9-4949-84DD-36F3141EED2C}"/>
          </ac:spMkLst>
        </pc:spChg>
        <pc:spChg chg="add del">
          <ac:chgData name="Luke Leibkuchler" userId="a7c1e1ef-f9d4-4dc7-8550-c2468dc434b6" providerId="ADAL" clId="{D6928B1C-9F52-421B-9342-026BE9FF4D95}" dt="2024-01-30T02:26:09.751" v="3411" actId="478"/>
          <ac:spMkLst>
            <pc:docMk/>
            <pc:sldMk cId="269248832" sldId="488"/>
            <ac:spMk id="75" creationId="{1A0D32F8-E48B-4A38-9BA0-C4DD7D9FBB8F}"/>
          </ac:spMkLst>
        </pc:spChg>
        <pc:spChg chg="add del mod">
          <ac:chgData name="Luke Leibkuchler" userId="a7c1e1ef-f9d4-4dc7-8550-c2468dc434b6" providerId="ADAL" clId="{D6928B1C-9F52-421B-9342-026BE9FF4D95}" dt="2024-01-30T02:26:15.633" v="3414" actId="478"/>
          <ac:spMkLst>
            <pc:docMk/>
            <pc:sldMk cId="269248832" sldId="488"/>
            <ac:spMk id="76" creationId="{C8EFD27E-C455-4930-94D2-AD69F512EB44}"/>
          </ac:spMkLst>
        </pc:spChg>
        <pc:spChg chg="add del">
          <ac:chgData name="Luke Leibkuchler" userId="a7c1e1ef-f9d4-4dc7-8550-c2468dc434b6" providerId="ADAL" clId="{D6928B1C-9F52-421B-9342-026BE9FF4D95}" dt="2024-01-30T02:26:26.890" v="3416" actId="478"/>
          <ac:spMkLst>
            <pc:docMk/>
            <pc:sldMk cId="269248832" sldId="488"/>
            <ac:spMk id="77" creationId="{1DEE735D-59FA-4AD3-99D5-4CDF7D8E7D2F}"/>
          </ac:spMkLst>
        </pc:spChg>
        <pc:spChg chg="add mod">
          <ac:chgData name="Luke Leibkuchler" userId="a7c1e1ef-f9d4-4dc7-8550-c2468dc434b6" providerId="ADAL" clId="{D6928B1C-9F52-421B-9342-026BE9FF4D95}" dt="2024-01-30T02:27:58.314" v="3432" actId="20577"/>
          <ac:spMkLst>
            <pc:docMk/>
            <pc:sldMk cId="269248832" sldId="488"/>
            <ac:spMk id="82" creationId="{966B8558-7684-4D8F-AAF8-01E6D572E02E}"/>
          </ac:spMkLst>
        </pc:spChg>
        <pc:grpChg chg="mod">
          <ac:chgData name="Luke Leibkuchler" userId="a7c1e1ef-f9d4-4dc7-8550-c2468dc434b6" providerId="ADAL" clId="{D6928B1C-9F52-421B-9342-026BE9FF4D95}" dt="2024-01-29T22:27:33.846" v="2502" actId="1076"/>
          <ac:grpSpMkLst>
            <pc:docMk/>
            <pc:sldMk cId="269248832" sldId="488"/>
            <ac:grpSpMk id="13" creationId="{BA2C2B66-2045-C2A7-4B58-4DA5D580D3A6}"/>
          </ac:grpSpMkLst>
        </pc:grpChg>
        <pc:grpChg chg="del">
          <ac:chgData name="Luke Leibkuchler" userId="a7c1e1ef-f9d4-4dc7-8550-c2468dc434b6" providerId="ADAL" clId="{D6928B1C-9F52-421B-9342-026BE9FF4D95}" dt="2024-01-30T00:21:13.650" v="2979" actId="165"/>
          <ac:grpSpMkLst>
            <pc:docMk/>
            <pc:sldMk cId="269248832" sldId="488"/>
            <ac:grpSpMk id="27" creationId="{917818B8-E66F-0A6E-D98B-5776B733AC65}"/>
          </ac:grpSpMkLst>
        </pc:grpChg>
        <pc:grpChg chg="add mod">
          <ac:chgData name="Luke Leibkuchler" userId="a7c1e1ef-f9d4-4dc7-8550-c2468dc434b6" providerId="ADAL" clId="{D6928B1C-9F52-421B-9342-026BE9FF4D95}" dt="2024-01-30T02:33:05.855" v="3523" actId="1037"/>
          <ac:grpSpMkLst>
            <pc:docMk/>
            <pc:sldMk cId="269248832" sldId="488"/>
            <ac:grpSpMk id="32" creationId="{5D4402B4-5594-499D-8ED4-8085B5F89510}"/>
          </ac:grpSpMkLst>
        </pc:grpChg>
        <pc:cxnChg chg="add del mod">
          <ac:chgData name="Luke Leibkuchler" userId="a7c1e1ef-f9d4-4dc7-8550-c2468dc434b6" providerId="ADAL" clId="{D6928B1C-9F52-421B-9342-026BE9FF4D95}" dt="2024-01-30T02:35:23.686" v="3579" actId="478"/>
          <ac:cxnSpMkLst>
            <pc:docMk/>
            <pc:sldMk cId="269248832" sldId="488"/>
            <ac:cxnSpMk id="14" creationId="{587CA76F-D9E0-47F6-9DFB-CF24703401C5}"/>
          </ac:cxnSpMkLst>
        </pc:cxnChg>
        <pc:cxnChg chg="add mod">
          <ac:chgData name="Luke Leibkuchler" userId="a7c1e1ef-f9d4-4dc7-8550-c2468dc434b6" providerId="ADAL" clId="{D6928B1C-9F52-421B-9342-026BE9FF4D95}" dt="2024-01-30T02:33:09.901" v="3524" actId="14100"/>
          <ac:cxnSpMkLst>
            <pc:docMk/>
            <pc:sldMk cId="269248832" sldId="488"/>
            <ac:cxnSpMk id="40" creationId="{9BB28EE6-1E95-4FBA-A8A6-BBFBEC241876}"/>
          </ac:cxnSpMkLst>
        </pc:cxnChg>
        <pc:cxnChg chg="add mod">
          <ac:chgData name="Luke Leibkuchler" userId="a7c1e1ef-f9d4-4dc7-8550-c2468dc434b6" providerId="ADAL" clId="{D6928B1C-9F52-421B-9342-026BE9FF4D95}" dt="2024-01-30T02:33:38.727" v="3529" actId="14100"/>
          <ac:cxnSpMkLst>
            <pc:docMk/>
            <pc:sldMk cId="269248832" sldId="488"/>
            <ac:cxnSpMk id="42" creationId="{C0CB2DB3-9549-4F73-B642-D05023786040}"/>
          </ac:cxnSpMkLst>
        </pc:cxnChg>
        <pc:cxnChg chg="add del mod">
          <ac:chgData name="Luke Leibkuchler" userId="a7c1e1ef-f9d4-4dc7-8550-c2468dc434b6" providerId="ADAL" clId="{D6928B1C-9F52-421B-9342-026BE9FF4D95}" dt="2024-01-30T02:24:30.849" v="3404" actId="478"/>
          <ac:cxnSpMkLst>
            <pc:docMk/>
            <pc:sldMk cId="269248832" sldId="488"/>
            <ac:cxnSpMk id="47" creationId="{B97F32C7-5C52-4A13-826C-D11C45B43A91}"/>
          </ac:cxnSpMkLst>
        </pc:cxnChg>
        <pc:cxnChg chg="add del mod">
          <ac:chgData name="Luke Leibkuchler" userId="a7c1e1ef-f9d4-4dc7-8550-c2468dc434b6" providerId="ADAL" clId="{D6928B1C-9F52-421B-9342-026BE9FF4D95}" dt="2024-01-30T02:53:17.238" v="3729" actId="478"/>
          <ac:cxnSpMkLst>
            <pc:docMk/>
            <pc:sldMk cId="269248832" sldId="488"/>
            <ac:cxnSpMk id="57" creationId="{418E729B-C94B-4B19-B5E5-4D4DE98D76BF}"/>
          </ac:cxnSpMkLst>
        </pc:cxnChg>
        <pc:cxnChg chg="add del mod">
          <ac:chgData name="Luke Leibkuchler" userId="a7c1e1ef-f9d4-4dc7-8550-c2468dc434b6" providerId="ADAL" clId="{D6928B1C-9F52-421B-9342-026BE9FF4D95}" dt="2024-01-30T02:25:59.465" v="3409" actId="478"/>
          <ac:cxnSpMkLst>
            <pc:docMk/>
            <pc:sldMk cId="269248832" sldId="488"/>
            <ac:cxnSpMk id="72" creationId="{E22EAA3E-0E2A-402C-8F64-DFC087C852E9}"/>
          </ac:cxnSpMkLst>
        </pc:cxnChg>
        <pc:cxnChg chg="add mod">
          <ac:chgData name="Luke Leibkuchler" userId="a7c1e1ef-f9d4-4dc7-8550-c2468dc434b6" providerId="ADAL" clId="{D6928B1C-9F52-421B-9342-026BE9FF4D95}" dt="2024-01-30T02:33:05.855" v="3523" actId="1037"/>
          <ac:cxnSpMkLst>
            <pc:docMk/>
            <pc:sldMk cId="269248832" sldId="488"/>
            <ac:cxnSpMk id="78" creationId="{EDA48D6E-0E69-4F02-8214-9A978F7032DC}"/>
          </ac:cxnSpMkLst>
        </pc:cxnChg>
        <pc:cxnChg chg="add mod">
          <ac:chgData name="Luke Leibkuchler" userId="a7c1e1ef-f9d4-4dc7-8550-c2468dc434b6" providerId="ADAL" clId="{D6928B1C-9F52-421B-9342-026BE9FF4D95}" dt="2024-01-30T02:28:13.063" v="3436" actId="14100"/>
          <ac:cxnSpMkLst>
            <pc:docMk/>
            <pc:sldMk cId="269248832" sldId="488"/>
            <ac:cxnSpMk id="83" creationId="{4F4B44B4-9791-4BB8-88E7-D20917277AB2}"/>
          </ac:cxnSpMkLst>
        </pc:cxnChg>
        <pc:cxnChg chg="add mod ord">
          <ac:chgData name="Luke Leibkuchler" userId="a7c1e1ef-f9d4-4dc7-8550-c2468dc434b6" providerId="ADAL" clId="{D6928B1C-9F52-421B-9342-026BE9FF4D95}" dt="2024-01-30T03:04:09.635" v="3745" actId="166"/>
          <ac:cxnSpMkLst>
            <pc:docMk/>
            <pc:sldMk cId="269248832" sldId="488"/>
            <ac:cxnSpMk id="86" creationId="{77D38C24-CCFC-43AB-BB5D-BF329EE188DB}"/>
          </ac:cxnSpMkLst>
        </pc:cxnChg>
        <pc:cxnChg chg="add del mod">
          <ac:chgData name="Luke Leibkuchler" userId="a7c1e1ef-f9d4-4dc7-8550-c2468dc434b6" providerId="ADAL" clId="{D6928B1C-9F52-421B-9342-026BE9FF4D95}" dt="2024-01-30T02:53:39.125" v="3737" actId="478"/>
          <ac:cxnSpMkLst>
            <pc:docMk/>
            <pc:sldMk cId="269248832" sldId="488"/>
            <ac:cxnSpMk id="94" creationId="{02A18A47-E54F-419D-927C-5F44E10F2CB9}"/>
          </ac:cxnSpMkLst>
        </pc:cxnChg>
        <pc:cxnChg chg="add mod">
          <ac:chgData name="Luke Leibkuchler" userId="a7c1e1ef-f9d4-4dc7-8550-c2468dc434b6" providerId="ADAL" clId="{D6928B1C-9F52-421B-9342-026BE9FF4D95}" dt="2024-01-30T02:53:42.854" v="3738"/>
          <ac:cxnSpMkLst>
            <pc:docMk/>
            <pc:sldMk cId="269248832" sldId="488"/>
            <ac:cxnSpMk id="97" creationId="{26E1D106-1170-4F0A-97B6-575CD0415066}"/>
          </ac:cxnSpMkLst>
        </pc:cxnChg>
      </pc:sldChg>
      <pc:sldChg chg="add">
        <pc:chgData name="Luke Leibkuchler" userId="a7c1e1ef-f9d4-4dc7-8550-c2468dc434b6" providerId="ADAL" clId="{D6928B1C-9F52-421B-9342-026BE9FF4D95}" dt="2024-01-29T22:29:31.847" v="2513" actId="2890"/>
        <pc:sldMkLst>
          <pc:docMk/>
          <pc:sldMk cId="1789892350" sldId="489"/>
        </pc:sldMkLst>
      </pc:sldChg>
      <pc:sldChg chg="addSp delSp modSp del mod">
        <pc:chgData name="Luke Leibkuchler" userId="a7c1e1ef-f9d4-4dc7-8550-c2468dc434b6" providerId="ADAL" clId="{D6928B1C-9F52-421B-9342-026BE9FF4D95}" dt="2024-01-30T02:28:49.484" v="3441" actId="2696"/>
        <pc:sldMkLst>
          <pc:docMk/>
          <pc:sldMk cId="3618428884" sldId="490"/>
        </pc:sldMkLst>
        <pc:spChg chg="mod topLvl">
          <ac:chgData name="Luke Leibkuchler" userId="a7c1e1ef-f9d4-4dc7-8550-c2468dc434b6" providerId="ADAL" clId="{D6928B1C-9F52-421B-9342-026BE9FF4D95}" dt="2024-01-30T00:21:53.456" v="2983" actId="165"/>
          <ac:spMkLst>
            <pc:docMk/>
            <pc:sldMk cId="3618428884" sldId="490"/>
            <ac:spMk id="9" creationId="{43C0B172-33E5-BB2F-2B9C-604AA7E92370}"/>
          </ac:spMkLst>
        </pc:spChg>
        <pc:spChg chg="add del mod topLvl">
          <ac:chgData name="Luke Leibkuchler" userId="a7c1e1ef-f9d4-4dc7-8550-c2468dc434b6" providerId="ADAL" clId="{D6928B1C-9F52-421B-9342-026BE9FF4D95}" dt="2024-01-30T02:10:39.450" v="3191" actId="478"/>
          <ac:spMkLst>
            <pc:docMk/>
            <pc:sldMk cId="3618428884" sldId="490"/>
            <ac:spMk id="11" creationId="{9EF07DE6-1D40-93D5-678A-2EA602FF5F49}"/>
          </ac:spMkLst>
        </pc:spChg>
        <pc:spChg chg="add del mod topLvl">
          <ac:chgData name="Luke Leibkuchler" userId="a7c1e1ef-f9d4-4dc7-8550-c2468dc434b6" providerId="ADAL" clId="{D6928B1C-9F52-421B-9342-026BE9FF4D95}" dt="2024-01-30T02:10:39.450" v="3191" actId="478"/>
          <ac:spMkLst>
            <pc:docMk/>
            <pc:sldMk cId="3618428884" sldId="490"/>
            <ac:spMk id="12" creationId="{6B27AC1B-9F18-5C7E-9C66-5615BC62D667}"/>
          </ac:spMkLst>
        </pc:spChg>
        <pc:spChg chg="del mod topLvl">
          <ac:chgData name="Luke Leibkuchler" userId="a7c1e1ef-f9d4-4dc7-8550-c2468dc434b6" providerId="ADAL" clId="{D6928B1C-9F52-421B-9342-026BE9FF4D95}" dt="2024-01-30T02:10:39.450" v="3191" actId="478"/>
          <ac:spMkLst>
            <pc:docMk/>
            <pc:sldMk cId="3618428884" sldId="490"/>
            <ac:spMk id="13" creationId="{1E663397-6DA5-F425-785C-FB67AD224189}"/>
          </ac:spMkLst>
        </pc:spChg>
        <pc:spChg chg="add del mod topLvl">
          <ac:chgData name="Luke Leibkuchler" userId="a7c1e1ef-f9d4-4dc7-8550-c2468dc434b6" providerId="ADAL" clId="{D6928B1C-9F52-421B-9342-026BE9FF4D95}" dt="2024-01-30T02:27:18.145" v="3421" actId="478"/>
          <ac:spMkLst>
            <pc:docMk/>
            <pc:sldMk cId="3618428884" sldId="490"/>
            <ac:spMk id="14" creationId="{44BAEF33-C450-63C4-AD5D-0DF4263DCE04}"/>
          </ac:spMkLst>
        </pc:spChg>
        <pc:spChg chg="mod topLvl">
          <ac:chgData name="Luke Leibkuchler" userId="a7c1e1ef-f9d4-4dc7-8550-c2468dc434b6" providerId="ADAL" clId="{D6928B1C-9F52-421B-9342-026BE9FF4D95}" dt="2024-01-30T00:21:53.456" v="2983" actId="165"/>
          <ac:spMkLst>
            <pc:docMk/>
            <pc:sldMk cId="3618428884" sldId="490"/>
            <ac:spMk id="15" creationId="{06E29DA3-11EA-8061-CBF6-4F33D78C98D2}"/>
          </ac:spMkLst>
        </pc:spChg>
        <pc:spChg chg="add del mod">
          <ac:chgData name="Luke Leibkuchler" userId="a7c1e1ef-f9d4-4dc7-8550-c2468dc434b6" providerId="ADAL" clId="{D6928B1C-9F52-421B-9342-026BE9FF4D95}" dt="2024-01-30T02:10:30.269" v="3187" actId="478"/>
          <ac:spMkLst>
            <pc:docMk/>
            <pc:sldMk cId="3618428884" sldId="490"/>
            <ac:spMk id="21" creationId="{14C4C62E-C21F-4303-BA4F-8952795D0F27}"/>
          </ac:spMkLst>
        </pc:spChg>
        <pc:spChg chg="add mod">
          <ac:chgData name="Luke Leibkuchler" userId="a7c1e1ef-f9d4-4dc7-8550-c2468dc434b6" providerId="ADAL" clId="{D6928B1C-9F52-421B-9342-026BE9FF4D95}" dt="2024-01-30T02:10:30.963" v="3188"/>
          <ac:spMkLst>
            <pc:docMk/>
            <pc:sldMk cId="3618428884" sldId="490"/>
            <ac:spMk id="22" creationId="{B63C012B-F823-4619-AF98-1A661A3EDEED}"/>
          </ac:spMkLst>
        </pc:spChg>
        <pc:spChg chg="add mod">
          <ac:chgData name="Luke Leibkuchler" userId="a7c1e1ef-f9d4-4dc7-8550-c2468dc434b6" providerId="ADAL" clId="{D6928B1C-9F52-421B-9342-026BE9FF4D95}" dt="2024-01-30T02:10:44.998" v="3192"/>
          <ac:spMkLst>
            <pc:docMk/>
            <pc:sldMk cId="3618428884" sldId="490"/>
            <ac:spMk id="23" creationId="{116B328D-653F-40EE-A89F-08039E5FB13B}"/>
          </ac:spMkLst>
        </pc:spChg>
        <pc:spChg chg="add del mod">
          <ac:chgData name="Luke Leibkuchler" userId="a7c1e1ef-f9d4-4dc7-8550-c2468dc434b6" providerId="ADAL" clId="{D6928B1C-9F52-421B-9342-026BE9FF4D95}" dt="2024-01-30T00:32:00.115" v="3018"/>
          <ac:spMkLst>
            <pc:docMk/>
            <pc:sldMk cId="3618428884" sldId="490"/>
            <ac:spMk id="23" creationId="{7E5F6A56-9F1B-4EEF-823D-1F7448917687}"/>
          </ac:spMkLst>
        </pc:spChg>
        <pc:spChg chg="del mod topLvl">
          <ac:chgData name="Luke Leibkuchler" userId="a7c1e1ef-f9d4-4dc7-8550-c2468dc434b6" providerId="ADAL" clId="{D6928B1C-9F52-421B-9342-026BE9FF4D95}" dt="2024-01-30T02:10:18.970" v="3185" actId="478"/>
          <ac:spMkLst>
            <pc:docMk/>
            <pc:sldMk cId="3618428884" sldId="490"/>
            <ac:spMk id="28" creationId="{3DE85E6D-6C5A-DD08-B98F-5B7476FCFD63}"/>
          </ac:spMkLst>
        </pc:spChg>
        <pc:spChg chg="del">
          <ac:chgData name="Luke Leibkuchler" userId="a7c1e1ef-f9d4-4dc7-8550-c2468dc434b6" providerId="ADAL" clId="{D6928B1C-9F52-421B-9342-026BE9FF4D95}" dt="2024-01-30T00:32:02.225" v="3019" actId="478"/>
          <ac:spMkLst>
            <pc:docMk/>
            <pc:sldMk cId="3618428884" sldId="490"/>
            <ac:spMk id="30" creationId="{37329134-0CDE-52B6-CD69-EBC27704F5C7}"/>
          </ac:spMkLst>
        </pc:spChg>
        <pc:spChg chg="add mod">
          <ac:chgData name="Luke Leibkuchler" userId="a7c1e1ef-f9d4-4dc7-8550-c2468dc434b6" providerId="ADAL" clId="{D6928B1C-9F52-421B-9342-026BE9FF4D95}" dt="2024-01-30T02:10:44.998" v="3192"/>
          <ac:spMkLst>
            <pc:docMk/>
            <pc:sldMk cId="3618428884" sldId="490"/>
            <ac:spMk id="30" creationId="{A8016746-1760-4A09-BDF7-C4CFFA527E2E}"/>
          </ac:spMkLst>
        </pc:spChg>
        <pc:spChg chg="mod topLvl">
          <ac:chgData name="Luke Leibkuchler" userId="a7c1e1ef-f9d4-4dc7-8550-c2468dc434b6" providerId="ADAL" clId="{D6928B1C-9F52-421B-9342-026BE9FF4D95}" dt="2024-01-30T00:21:53.456" v="2983" actId="165"/>
          <ac:spMkLst>
            <pc:docMk/>
            <pc:sldMk cId="3618428884" sldId="490"/>
            <ac:spMk id="31" creationId="{4FCA9F58-680E-744B-8DE2-E89879AC01D9}"/>
          </ac:spMkLst>
        </pc:spChg>
        <pc:spChg chg="mod topLvl">
          <ac:chgData name="Luke Leibkuchler" userId="a7c1e1ef-f9d4-4dc7-8550-c2468dc434b6" providerId="ADAL" clId="{D6928B1C-9F52-421B-9342-026BE9FF4D95}" dt="2024-01-30T00:21:53.456" v="2983" actId="165"/>
          <ac:spMkLst>
            <pc:docMk/>
            <pc:sldMk cId="3618428884" sldId="490"/>
            <ac:spMk id="32" creationId="{2E7EEE29-B748-E36D-F500-3C638AEF9BD4}"/>
          </ac:spMkLst>
        </pc:spChg>
        <pc:spChg chg="add mod">
          <ac:chgData name="Luke Leibkuchler" userId="a7c1e1ef-f9d4-4dc7-8550-c2468dc434b6" providerId="ADAL" clId="{D6928B1C-9F52-421B-9342-026BE9FF4D95}" dt="2024-01-30T00:32:09.569" v="3020"/>
          <ac:spMkLst>
            <pc:docMk/>
            <pc:sldMk cId="3618428884" sldId="490"/>
            <ac:spMk id="33" creationId="{86437F9B-CE1A-42E5-8E64-9F43751674B6}"/>
          </ac:spMkLst>
        </pc:spChg>
        <pc:spChg chg="add mod">
          <ac:chgData name="Luke Leibkuchler" userId="a7c1e1ef-f9d4-4dc7-8550-c2468dc434b6" providerId="ADAL" clId="{D6928B1C-9F52-421B-9342-026BE9FF4D95}" dt="2024-01-30T02:10:44.998" v="3192"/>
          <ac:spMkLst>
            <pc:docMk/>
            <pc:sldMk cId="3618428884" sldId="490"/>
            <ac:spMk id="34" creationId="{4103DD8A-A370-4DF9-99A5-732DC638A5AD}"/>
          </ac:spMkLst>
        </pc:spChg>
        <pc:spChg chg="mod">
          <ac:chgData name="Luke Leibkuchler" userId="a7c1e1ef-f9d4-4dc7-8550-c2468dc434b6" providerId="ADAL" clId="{D6928B1C-9F52-421B-9342-026BE9FF4D95}" dt="2024-01-30T02:12:58.699" v="3243"/>
          <ac:spMkLst>
            <pc:docMk/>
            <pc:sldMk cId="3618428884" sldId="490"/>
            <ac:spMk id="36" creationId="{943FE13C-0974-4B49-B6A7-F6980AD403F6}"/>
          </ac:spMkLst>
        </pc:spChg>
        <pc:spChg chg="mod">
          <ac:chgData name="Luke Leibkuchler" userId="a7c1e1ef-f9d4-4dc7-8550-c2468dc434b6" providerId="ADAL" clId="{D6928B1C-9F52-421B-9342-026BE9FF4D95}" dt="2024-01-30T02:12:58.699" v="3243"/>
          <ac:spMkLst>
            <pc:docMk/>
            <pc:sldMk cId="3618428884" sldId="490"/>
            <ac:spMk id="37" creationId="{A2E7C597-6AC1-49FB-B424-430739A5BF9C}"/>
          </ac:spMkLst>
        </pc:spChg>
        <pc:spChg chg="mod">
          <ac:chgData name="Luke Leibkuchler" userId="a7c1e1ef-f9d4-4dc7-8550-c2468dc434b6" providerId="ADAL" clId="{D6928B1C-9F52-421B-9342-026BE9FF4D95}" dt="2024-01-30T02:12:58.699" v="3243"/>
          <ac:spMkLst>
            <pc:docMk/>
            <pc:sldMk cId="3618428884" sldId="490"/>
            <ac:spMk id="38" creationId="{EC71A996-C6D8-4A7A-9A2B-E80564294A7A}"/>
          </ac:spMkLst>
        </pc:spChg>
        <pc:spChg chg="mod">
          <ac:chgData name="Luke Leibkuchler" userId="a7c1e1ef-f9d4-4dc7-8550-c2468dc434b6" providerId="ADAL" clId="{D6928B1C-9F52-421B-9342-026BE9FF4D95}" dt="2024-01-30T02:12:58.699" v="3243"/>
          <ac:spMkLst>
            <pc:docMk/>
            <pc:sldMk cId="3618428884" sldId="490"/>
            <ac:spMk id="39" creationId="{DE6DD691-4475-40F6-8F4A-095C42A9C5A0}"/>
          </ac:spMkLst>
        </pc:spChg>
        <pc:spChg chg="mod">
          <ac:chgData name="Luke Leibkuchler" userId="a7c1e1ef-f9d4-4dc7-8550-c2468dc434b6" providerId="ADAL" clId="{D6928B1C-9F52-421B-9342-026BE9FF4D95}" dt="2024-01-30T02:12:58.699" v="3243"/>
          <ac:spMkLst>
            <pc:docMk/>
            <pc:sldMk cId="3618428884" sldId="490"/>
            <ac:spMk id="40" creationId="{EA7786A5-2E53-4288-AC7F-FAF439D40EEA}"/>
          </ac:spMkLst>
        </pc:spChg>
        <pc:grpChg chg="del">
          <ac:chgData name="Luke Leibkuchler" userId="a7c1e1ef-f9d4-4dc7-8550-c2468dc434b6" providerId="ADAL" clId="{D6928B1C-9F52-421B-9342-026BE9FF4D95}" dt="2024-01-30T00:21:53.456" v="2983" actId="165"/>
          <ac:grpSpMkLst>
            <pc:docMk/>
            <pc:sldMk cId="3618428884" sldId="490"/>
            <ac:grpSpMk id="2" creationId="{7C5A1119-EF49-5AFA-9E8C-B835723BF079}"/>
          </ac:grpSpMkLst>
        </pc:grpChg>
        <pc:grpChg chg="add mod">
          <ac:chgData name="Luke Leibkuchler" userId="a7c1e1ef-f9d4-4dc7-8550-c2468dc434b6" providerId="ADAL" clId="{D6928B1C-9F52-421B-9342-026BE9FF4D95}" dt="2024-01-30T02:12:58.699" v="3243"/>
          <ac:grpSpMkLst>
            <pc:docMk/>
            <pc:sldMk cId="3618428884" sldId="490"/>
            <ac:grpSpMk id="35" creationId="{E94DA48A-AAF8-4D7F-B463-0BF448AE1B62}"/>
          </ac:grpSpMkLst>
        </pc:grpChg>
      </pc:sldChg>
      <pc:sldChg chg="addSp delSp modSp del mod">
        <pc:chgData name="Luke Leibkuchler" userId="a7c1e1ef-f9d4-4dc7-8550-c2468dc434b6" providerId="ADAL" clId="{D6928B1C-9F52-421B-9342-026BE9FF4D95}" dt="2024-01-30T02:34:59.600" v="3575" actId="2696"/>
        <pc:sldMkLst>
          <pc:docMk/>
          <pc:sldMk cId="212931970" sldId="491"/>
        </pc:sldMkLst>
        <pc:spChg chg="add del">
          <ac:chgData name="Luke Leibkuchler" userId="a7c1e1ef-f9d4-4dc7-8550-c2468dc434b6" providerId="ADAL" clId="{D6928B1C-9F52-421B-9342-026BE9FF4D95}" dt="2024-01-30T00:32:53.691" v="3028" actId="478"/>
          <ac:spMkLst>
            <pc:docMk/>
            <pc:sldMk cId="212931970" sldId="491"/>
            <ac:spMk id="4" creationId="{2D47D3E6-EB31-42D4-8C89-9FA0D8899F5D}"/>
          </ac:spMkLst>
        </pc:spChg>
        <pc:spChg chg="mod topLvl">
          <ac:chgData name="Luke Leibkuchler" userId="a7c1e1ef-f9d4-4dc7-8550-c2468dc434b6" providerId="ADAL" clId="{D6928B1C-9F52-421B-9342-026BE9FF4D95}" dt="2024-01-30T00:29:48.576" v="3007" actId="1076"/>
          <ac:spMkLst>
            <pc:docMk/>
            <pc:sldMk cId="212931970" sldId="491"/>
            <ac:spMk id="41" creationId="{9BF01B47-80DC-56B5-CE13-9E59CFAD3F4B}"/>
          </ac:spMkLst>
        </pc:spChg>
        <pc:spChg chg="del mod topLvl">
          <ac:chgData name="Luke Leibkuchler" userId="a7c1e1ef-f9d4-4dc7-8550-c2468dc434b6" providerId="ADAL" clId="{D6928B1C-9F52-421B-9342-026BE9FF4D95}" dt="2024-01-30T02:07:58.923" v="3168" actId="478"/>
          <ac:spMkLst>
            <pc:docMk/>
            <pc:sldMk cId="212931970" sldId="491"/>
            <ac:spMk id="42" creationId="{74E2A2DC-EC56-7D42-F8F1-2E0CFB6BEB1F}"/>
          </ac:spMkLst>
        </pc:spChg>
        <pc:spChg chg="del mod topLvl">
          <ac:chgData name="Luke Leibkuchler" userId="a7c1e1ef-f9d4-4dc7-8550-c2468dc434b6" providerId="ADAL" clId="{D6928B1C-9F52-421B-9342-026BE9FF4D95}" dt="2024-01-30T02:07:58.923" v="3168" actId="478"/>
          <ac:spMkLst>
            <pc:docMk/>
            <pc:sldMk cId="212931970" sldId="491"/>
            <ac:spMk id="43" creationId="{C9A9C7B4-FE3B-13EF-EB27-6C8A853414FF}"/>
          </ac:spMkLst>
        </pc:spChg>
        <pc:spChg chg="del mod topLvl">
          <ac:chgData name="Luke Leibkuchler" userId="a7c1e1ef-f9d4-4dc7-8550-c2468dc434b6" providerId="ADAL" clId="{D6928B1C-9F52-421B-9342-026BE9FF4D95}" dt="2024-01-30T02:07:58.923" v="3168" actId="478"/>
          <ac:spMkLst>
            <pc:docMk/>
            <pc:sldMk cId="212931970" sldId="491"/>
            <ac:spMk id="44" creationId="{0A788DB5-CB10-D4AB-7FA8-57BC991B90B5}"/>
          </ac:spMkLst>
        </pc:spChg>
        <pc:spChg chg="del mod topLvl">
          <ac:chgData name="Luke Leibkuchler" userId="a7c1e1ef-f9d4-4dc7-8550-c2468dc434b6" providerId="ADAL" clId="{D6928B1C-9F52-421B-9342-026BE9FF4D95}" dt="2024-01-30T00:32:35.805" v="3025" actId="478"/>
          <ac:spMkLst>
            <pc:docMk/>
            <pc:sldMk cId="212931970" sldId="491"/>
            <ac:spMk id="45" creationId="{D4FE57D3-4AC9-ABD9-88E3-E79B056F24B0}"/>
          </ac:spMkLst>
        </pc:spChg>
        <pc:spChg chg="mod topLvl">
          <ac:chgData name="Luke Leibkuchler" userId="a7c1e1ef-f9d4-4dc7-8550-c2468dc434b6" providerId="ADAL" clId="{D6928B1C-9F52-421B-9342-026BE9FF4D95}" dt="2024-01-30T00:22:04.350" v="2984" actId="165"/>
          <ac:spMkLst>
            <pc:docMk/>
            <pc:sldMk cId="212931970" sldId="491"/>
            <ac:spMk id="46" creationId="{56567FAF-5CD9-6B17-231C-5A3E25CBCED6}"/>
          </ac:spMkLst>
        </pc:spChg>
        <pc:spChg chg="mod topLvl">
          <ac:chgData name="Luke Leibkuchler" userId="a7c1e1ef-f9d4-4dc7-8550-c2468dc434b6" providerId="ADAL" clId="{D6928B1C-9F52-421B-9342-026BE9FF4D95}" dt="2024-01-30T00:22:04.350" v="2984" actId="165"/>
          <ac:spMkLst>
            <pc:docMk/>
            <pc:sldMk cId="212931970" sldId="491"/>
            <ac:spMk id="47" creationId="{E8FEFF65-7125-E6DF-C387-EAF4E13C7EF2}"/>
          </ac:spMkLst>
        </pc:spChg>
        <pc:spChg chg="add del mod">
          <ac:chgData name="Luke Leibkuchler" userId="a7c1e1ef-f9d4-4dc7-8550-c2468dc434b6" providerId="ADAL" clId="{D6928B1C-9F52-421B-9342-026BE9FF4D95}" dt="2024-01-30T02:27:20.562" v="3422" actId="478"/>
          <ac:spMkLst>
            <pc:docMk/>
            <pc:sldMk cId="212931970" sldId="491"/>
            <ac:spMk id="48" creationId="{9BEFB8B0-6F63-4F61-92DE-B07F292787FA}"/>
          </ac:spMkLst>
        </pc:spChg>
        <pc:spChg chg="mod topLvl">
          <ac:chgData name="Luke Leibkuchler" userId="a7c1e1ef-f9d4-4dc7-8550-c2468dc434b6" providerId="ADAL" clId="{D6928B1C-9F52-421B-9342-026BE9FF4D95}" dt="2024-01-30T00:22:04.350" v="2984" actId="165"/>
          <ac:spMkLst>
            <pc:docMk/>
            <pc:sldMk cId="212931970" sldId="491"/>
            <ac:spMk id="49" creationId="{B2FB7185-E237-EE06-631F-166C25002A26}"/>
          </ac:spMkLst>
        </pc:spChg>
        <pc:spChg chg="mod topLvl">
          <ac:chgData name="Luke Leibkuchler" userId="a7c1e1ef-f9d4-4dc7-8550-c2468dc434b6" providerId="ADAL" clId="{D6928B1C-9F52-421B-9342-026BE9FF4D95}" dt="2024-01-30T00:22:04.350" v="2984" actId="165"/>
          <ac:spMkLst>
            <pc:docMk/>
            <pc:sldMk cId="212931970" sldId="491"/>
            <ac:spMk id="50" creationId="{69E1A2A3-8C88-4AE2-E886-1C174356C95C}"/>
          </ac:spMkLst>
        </pc:spChg>
        <pc:spChg chg="mod topLvl">
          <ac:chgData name="Luke Leibkuchler" userId="a7c1e1ef-f9d4-4dc7-8550-c2468dc434b6" providerId="ADAL" clId="{D6928B1C-9F52-421B-9342-026BE9FF4D95}" dt="2024-01-30T02:07:19.734" v="3163" actId="1076"/>
          <ac:spMkLst>
            <pc:docMk/>
            <pc:sldMk cId="212931970" sldId="491"/>
            <ac:spMk id="63" creationId="{9446B1E2-5F74-71A7-DBD4-647AEC8C6BE5}"/>
          </ac:spMkLst>
        </pc:spChg>
        <pc:spChg chg="mod topLvl">
          <ac:chgData name="Luke Leibkuchler" userId="a7c1e1ef-f9d4-4dc7-8550-c2468dc434b6" providerId="ADAL" clId="{D6928B1C-9F52-421B-9342-026BE9FF4D95}" dt="2024-01-30T02:12:23.330" v="3238" actId="165"/>
          <ac:spMkLst>
            <pc:docMk/>
            <pc:sldMk cId="212931970" sldId="491"/>
            <ac:spMk id="64" creationId="{7AF5EBC5-35C7-3D2E-42C5-884C2EFEBEAB}"/>
          </ac:spMkLst>
        </pc:spChg>
        <pc:spChg chg="mod topLvl">
          <ac:chgData name="Luke Leibkuchler" userId="a7c1e1ef-f9d4-4dc7-8550-c2468dc434b6" providerId="ADAL" clId="{D6928B1C-9F52-421B-9342-026BE9FF4D95}" dt="2024-01-30T02:12:23.330" v="3238" actId="165"/>
          <ac:spMkLst>
            <pc:docMk/>
            <pc:sldMk cId="212931970" sldId="491"/>
            <ac:spMk id="65" creationId="{5719A423-2024-469E-C648-6E79B73054F0}"/>
          </ac:spMkLst>
        </pc:spChg>
        <pc:spChg chg="mod topLvl">
          <ac:chgData name="Luke Leibkuchler" userId="a7c1e1ef-f9d4-4dc7-8550-c2468dc434b6" providerId="ADAL" clId="{D6928B1C-9F52-421B-9342-026BE9FF4D95}" dt="2024-01-30T02:12:23.330" v="3238" actId="165"/>
          <ac:spMkLst>
            <pc:docMk/>
            <pc:sldMk cId="212931970" sldId="491"/>
            <ac:spMk id="66" creationId="{CD972AC0-81CD-9E9D-CC21-C4443C7D6D46}"/>
          </ac:spMkLst>
        </pc:spChg>
        <pc:spChg chg="del mod topLvl">
          <ac:chgData name="Luke Leibkuchler" userId="a7c1e1ef-f9d4-4dc7-8550-c2468dc434b6" providerId="ADAL" clId="{D6928B1C-9F52-421B-9342-026BE9FF4D95}" dt="2024-01-30T02:13:16.243" v="3245" actId="478"/>
          <ac:spMkLst>
            <pc:docMk/>
            <pc:sldMk cId="212931970" sldId="491"/>
            <ac:spMk id="67" creationId="{38B0EA91-BB2F-2F33-D64C-06C6D4DCD84B}"/>
          </ac:spMkLst>
        </pc:spChg>
        <pc:spChg chg="mod topLvl">
          <ac:chgData name="Luke Leibkuchler" userId="a7c1e1ef-f9d4-4dc7-8550-c2468dc434b6" providerId="ADAL" clId="{D6928B1C-9F52-421B-9342-026BE9FF4D95}" dt="2024-01-30T00:27:50.867" v="2998" actId="165"/>
          <ac:spMkLst>
            <pc:docMk/>
            <pc:sldMk cId="212931970" sldId="491"/>
            <ac:spMk id="68" creationId="{6C8AF09D-442B-D426-481B-8E2F6E3D219D}"/>
          </ac:spMkLst>
        </pc:spChg>
        <pc:spChg chg="mod topLvl">
          <ac:chgData name="Luke Leibkuchler" userId="a7c1e1ef-f9d4-4dc7-8550-c2468dc434b6" providerId="ADAL" clId="{D6928B1C-9F52-421B-9342-026BE9FF4D95}" dt="2024-01-30T00:27:50.867" v="2998" actId="165"/>
          <ac:spMkLst>
            <pc:docMk/>
            <pc:sldMk cId="212931970" sldId="491"/>
            <ac:spMk id="69" creationId="{91938FF8-1289-89C4-E828-295F1629B0B4}"/>
          </ac:spMkLst>
        </pc:spChg>
        <pc:spChg chg="mod topLvl">
          <ac:chgData name="Luke Leibkuchler" userId="a7c1e1ef-f9d4-4dc7-8550-c2468dc434b6" providerId="ADAL" clId="{D6928B1C-9F52-421B-9342-026BE9FF4D95}" dt="2024-01-30T00:27:50.867" v="2998" actId="165"/>
          <ac:spMkLst>
            <pc:docMk/>
            <pc:sldMk cId="212931970" sldId="491"/>
            <ac:spMk id="70" creationId="{563BAB80-6305-B018-856B-ED10C117152E}"/>
          </ac:spMkLst>
        </pc:spChg>
        <pc:spChg chg="mod topLvl">
          <ac:chgData name="Luke Leibkuchler" userId="a7c1e1ef-f9d4-4dc7-8550-c2468dc434b6" providerId="ADAL" clId="{D6928B1C-9F52-421B-9342-026BE9FF4D95}" dt="2024-01-30T00:27:50.867" v="2998" actId="165"/>
          <ac:spMkLst>
            <pc:docMk/>
            <pc:sldMk cId="212931970" sldId="491"/>
            <ac:spMk id="73" creationId="{B00215DA-080E-AFBA-0FA9-481AD00CA6A7}"/>
          </ac:spMkLst>
        </pc:spChg>
        <pc:spChg chg="mod topLvl">
          <ac:chgData name="Luke Leibkuchler" userId="a7c1e1ef-f9d4-4dc7-8550-c2468dc434b6" providerId="ADAL" clId="{D6928B1C-9F52-421B-9342-026BE9FF4D95}" dt="2024-01-30T02:12:42.923" v="3240" actId="164"/>
          <ac:spMkLst>
            <pc:docMk/>
            <pc:sldMk cId="212931970" sldId="491"/>
            <ac:spMk id="74" creationId="{14EB589C-8949-43BA-D3B8-44A74850326D}"/>
          </ac:spMkLst>
        </pc:spChg>
        <pc:spChg chg="mod topLvl">
          <ac:chgData name="Luke Leibkuchler" userId="a7c1e1ef-f9d4-4dc7-8550-c2468dc434b6" providerId="ADAL" clId="{D6928B1C-9F52-421B-9342-026BE9FF4D95}" dt="2024-01-30T02:12:42.923" v="3240" actId="164"/>
          <ac:spMkLst>
            <pc:docMk/>
            <pc:sldMk cId="212931970" sldId="491"/>
            <ac:spMk id="75" creationId="{F175B069-5839-CB89-44DB-39D318904FBD}"/>
          </ac:spMkLst>
        </pc:spChg>
        <pc:spChg chg="mod topLvl">
          <ac:chgData name="Luke Leibkuchler" userId="a7c1e1ef-f9d4-4dc7-8550-c2468dc434b6" providerId="ADAL" clId="{D6928B1C-9F52-421B-9342-026BE9FF4D95}" dt="2024-01-30T02:12:42.923" v="3240" actId="164"/>
          <ac:spMkLst>
            <pc:docMk/>
            <pc:sldMk cId="212931970" sldId="491"/>
            <ac:spMk id="76" creationId="{F32F216F-6584-7E48-DC77-406F00D8B0CE}"/>
          </ac:spMkLst>
        </pc:spChg>
        <pc:spChg chg="mod topLvl">
          <ac:chgData name="Luke Leibkuchler" userId="a7c1e1ef-f9d4-4dc7-8550-c2468dc434b6" providerId="ADAL" clId="{D6928B1C-9F52-421B-9342-026BE9FF4D95}" dt="2024-01-30T02:12:42.923" v="3240" actId="164"/>
          <ac:spMkLst>
            <pc:docMk/>
            <pc:sldMk cId="212931970" sldId="491"/>
            <ac:spMk id="77" creationId="{A9595605-1D0A-4C4E-D278-7405E170B026}"/>
          </ac:spMkLst>
        </pc:spChg>
        <pc:spChg chg="mod topLvl">
          <ac:chgData name="Luke Leibkuchler" userId="a7c1e1ef-f9d4-4dc7-8550-c2468dc434b6" providerId="ADAL" clId="{D6928B1C-9F52-421B-9342-026BE9FF4D95}" dt="2024-01-30T02:12:42.923" v="3240" actId="164"/>
          <ac:spMkLst>
            <pc:docMk/>
            <pc:sldMk cId="212931970" sldId="491"/>
            <ac:spMk id="78" creationId="{54D804BA-6149-AA8E-92F0-40336546B281}"/>
          </ac:spMkLst>
        </pc:spChg>
        <pc:spChg chg="add mod">
          <ac:chgData name="Luke Leibkuchler" userId="a7c1e1ef-f9d4-4dc7-8550-c2468dc434b6" providerId="ADAL" clId="{D6928B1C-9F52-421B-9342-026BE9FF4D95}" dt="2024-01-30T02:07:13.266" v="3161" actId="571"/>
          <ac:spMkLst>
            <pc:docMk/>
            <pc:sldMk cId="212931970" sldId="491"/>
            <ac:spMk id="81" creationId="{FE15BF95-79B6-47B8-B6BB-B0EAF8DD019A}"/>
          </ac:spMkLst>
        </pc:spChg>
        <pc:spChg chg="add mod">
          <ac:chgData name="Luke Leibkuchler" userId="a7c1e1ef-f9d4-4dc7-8550-c2468dc434b6" providerId="ADAL" clId="{D6928B1C-9F52-421B-9342-026BE9FF4D95}" dt="2024-01-30T02:07:13.266" v="3161" actId="571"/>
          <ac:spMkLst>
            <pc:docMk/>
            <pc:sldMk cId="212931970" sldId="491"/>
            <ac:spMk id="83" creationId="{3529171C-92F5-408E-A1B5-54C064B928C2}"/>
          </ac:spMkLst>
        </pc:spChg>
        <pc:spChg chg="add mod">
          <ac:chgData name="Luke Leibkuchler" userId="a7c1e1ef-f9d4-4dc7-8550-c2468dc434b6" providerId="ADAL" clId="{D6928B1C-9F52-421B-9342-026BE9FF4D95}" dt="2024-01-30T02:07:13.266" v="3161" actId="571"/>
          <ac:spMkLst>
            <pc:docMk/>
            <pc:sldMk cId="212931970" sldId="491"/>
            <ac:spMk id="84" creationId="{C3CB84BA-BDC3-4A0C-B412-CBA96D25E0AA}"/>
          </ac:spMkLst>
        </pc:spChg>
        <pc:spChg chg="add del mod">
          <ac:chgData name="Luke Leibkuchler" userId="a7c1e1ef-f9d4-4dc7-8550-c2468dc434b6" providerId="ADAL" clId="{D6928B1C-9F52-421B-9342-026BE9FF4D95}" dt="2024-01-30T02:12:19.248" v="3237" actId="478"/>
          <ac:spMkLst>
            <pc:docMk/>
            <pc:sldMk cId="212931970" sldId="491"/>
            <ac:spMk id="85" creationId="{CC1FFA59-A564-49C3-AF6C-33DC849213C5}"/>
          </ac:spMkLst>
        </pc:spChg>
        <pc:spChg chg="add del mod">
          <ac:chgData name="Luke Leibkuchler" userId="a7c1e1ef-f9d4-4dc7-8550-c2468dc434b6" providerId="ADAL" clId="{D6928B1C-9F52-421B-9342-026BE9FF4D95}" dt="2024-01-30T02:12:19.248" v="3237" actId="478"/>
          <ac:spMkLst>
            <pc:docMk/>
            <pc:sldMk cId="212931970" sldId="491"/>
            <ac:spMk id="86" creationId="{444C9BF2-12DA-4E29-8599-4D3D4847F0B2}"/>
          </ac:spMkLst>
        </pc:spChg>
        <pc:spChg chg="add del mod">
          <ac:chgData name="Luke Leibkuchler" userId="a7c1e1ef-f9d4-4dc7-8550-c2468dc434b6" providerId="ADAL" clId="{D6928B1C-9F52-421B-9342-026BE9FF4D95}" dt="2024-01-30T02:12:19.248" v="3237" actId="478"/>
          <ac:spMkLst>
            <pc:docMk/>
            <pc:sldMk cId="212931970" sldId="491"/>
            <ac:spMk id="87" creationId="{FCCAE29C-5E2D-4CEE-8D26-AE3F1DC90E2D}"/>
          </ac:spMkLst>
        </pc:spChg>
        <pc:spChg chg="add del mod">
          <ac:chgData name="Luke Leibkuchler" userId="a7c1e1ef-f9d4-4dc7-8550-c2468dc434b6" providerId="ADAL" clId="{D6928B1C-9F52-421B-9342-026BE9FF4D95}" dt="2024-01-30T02:10:15.030" v="3184" actId="478"/>
          <ac:spMkLst>
            <pc:docMk/>
            <pc:sldMk cId="212931970" sldId="491"/>
            <ac:spMk id="88" creationId="{E997621C-E5CD-416A-900E-E73CFC843E03}"/>
          </ac:spMkLst>
        </pc:spChg>
        <pc:spChg chg="mod">
          <ac:chgData name="Luke Leibkuchler" userId="a7c1e1ef-f9d4-4dc7-8550-c2468dc434b6" providerId="ADAL" clId="{D6928B1C-9F52-421B-9342-026BE9FF4D95}" dt="2024-01-30T02:13:00.573" v="3244"/>
          <ac:spMkLst>
            <pc:docMk/>
            <pc:sldMk cId="212931970" sldId="491"/>
            <ac:spMk id="90" creationId="{C9C85495-11FC-41E1-BDB2-AA5E300F72B4}"/>
          </ac:spMkLst>
        </pc:spChg>
        <pc:spChg chg="mod">
          <ac:chgData name="Luke Leibkuchler" userId="a7c1e1ef-f9d4-4dc7-8550-c2468dc434b6" providerId="ADAL" clId="{D6928B1C-9F52-421B-9342-026BE9FF4D95}" dt="2024-01-30T02:13:00.573" v="3244"/>
          <ac:spMkLst>
            <pc:docMk/>
            <pc:sldMk cId="212931970" sldId="491"/>
            <ac:spMk id="91" creationId="{C2F34EFC-BD79-41B6-9EDC-BF2A913DB994}"/>
          </ac:spMkLst>
        </pc:spChg>
        <pc:spChg chg="mod">
          <ac:chgData name="Luke Leibkuchler" userId="a7c1e1ef-f9d4-4dc7-8550-c2468dc434b6" providerId="ADAL" clId="{D6928B1C-9F52-421B-9342-026BE9FF4D95}" dt="2024-01-30T02:13:00.573" v="3244"/>
          <ac:spMkLst>
            <pc:docMk/>
            <pc:sldMk cId="212931970" sldId="491"/>
            <ac:spMk id="92" creationId="{81E2A3A0-F8F6-440E-981A-7D40A1A9B2DE}"/>
          </ac:spMkLst>
        </pc:spChg>
        <pc:spChg chg="del mod topLvl">
          <ac:chgData name="Luke Leibkuchler" userId="a7c1e1ef-f9d4-4dc7-8550-c2468dc434b6" providerId="ADAL" clId="{D6928B1C-9F52-421B-9342-026BE9FF4D95}" dt="2024-01-30T02:28:03.184" v="3433" actId="478"/>
          <ac:spMkLst>
            <pc:docMk/>
            <pc:sldMk cId="212931970" sldId="491"/>
            <ac:spMk id="94" creationId="{A8FBF7F2-8B85-5130-BE84-0E77CC992BC7}"/>
          </ac:spMkLst>
        </pc:spChg>
        <pc:spChg chg="mod">
          <ac:chgData name="Luke Leibkuchler" userId="a7c1e1ef-f9d4-4dc7-8550-c2468dc434b6" providerId="ADAL" clId="{D6928B1C-9F52-421B-9342-026BE9FF4D95}" dt="2024-01-30T02:13:00.573" v="3244"/>
          <ac:spMkLst>
            <pc:docMk/>
            <pc:sldMk cId="212931970" sldId="491"/>
            <ac:spMk id="95" creationId="{CC56DEF3-98EF-4FE2-88C6-DE3202CE3B54}"/>
          </ac:spMkLst>
        </pc:spChg>
        <pc:spChg chg="mod">
          <ac:chgData name="Luke Leibkuchler" userId="a7c1e1ef-f9d4-4dc7-8550-c2468dc434b6" providerId="ADAL" clId="{D6928B1C-9F52-421B-9342-026BE9FF4D95}" dt="2024-01-30T02:13:00.573" v="3244"/>
          <ac:spMkLst>
            <pc:docMk/>
            <pc:sldMk cId="212931970" sldId="491"/>
            <ac:spMk id="96" creationId="{8F8BBC25-662E-446F-875F-956778AEB9DF}"/>
          </ac:spMkLst>
        </pc:spChg>
        <pc:grpChg chg="del">
          <ac:chgData name="Luke Leibkuchler" userId="a7c1e1ef-f9d4-4dc7-8550-c2468dc434b6" providerId="ADAL" clId="{D6928B1C-9F52-421B-9342-026BE9FF4D95}" dt="2024-01-30T00:22:04.350" v="2984" actId="165"/>
          <ac:grpSpMkLst>
            <pc:docMk/>
            <pc:sldMk cId="212931970" sldId="491"/>
            <ac:grpSpMk id="40" creationId="{9EEB3C40-1287-A9DD-0CF6-87C5C1013121}"/>
          </ac:grpSpMkLst>
        </pc:grpChg>
        <pc:grpChg chg="add del mod topLvl">
          <ac:chgData name="Luke Leibkuchler" userId="a7c1e1ef-f9d4-4dc7-8550-c2468dc434b6" providerId="ADAL" clId="{D6928B1C-9F52-421B-9342-026BE9FF4D95}" dt="2024-01-30T02:12:41.087" v="3239" actId="165"/>
          <ac:grpSpMkLst>
            <pc:docMk/>
            <pc:sldMk cId="212931970" sldId="491"/>
            <ac:grpSpMk id="51" creationId="{4EA81F37-35EE-40E8-A8DC-A06B56EBA737}"/>
          </ac:grpSpMkLst>
        </pc:grpChg>
        <pc:grpChg chg="add del mod">
          <ac:chgData name="Luke Leibkuchler" userId="a7c1e1ef-f9d4-4dc7-8550-c2468dc434b6" providerId="ADAL" clId="{D6928B1C-9F52-421B-9342-026BE9FF4D95}" dt="2024-01-30T02:12:23.330" v="3238" actId="165"/>
          <ac:grpSpMkLst>
            <pc:docMk/>
            <pc:sldMk cId="212931970" sldId="491"/>
            <ac:grpSpMk id="52" creationId="{CDC69D2E-EE9A-475C-A478-CB3B6FE59460}"/>
          </ac:grpSpMkLst>
        </pc:grpChg>
        <pc:grpChg chg="add mod">
          <ac:chgData name="Luke Leibkuchler" userId="a7c1e1ef-f9d4-4dc7-8550-c2468dc434b6" providerId="ADAL" clId="{D6928B1C-9F52-421B-9342-026BE9FF4D95}" dt="2024-01-30T02:12:42.923" v="3240" actId="164"/>
          <ac:grpSpMkLst>
            <pc:docMk/>
            <pc:sldMk cId="212931970" sldId="491"/>
            <ac:grpSpMk id="53" creationId="{17C31C1B-8859-4E78-9CCF-60CC11858D52}"/>
          </ac:grpSpMkLst>
        </pc:grpChg>
        <pc:grpChg chg="del">
          <ac:chgData name="Luke Leibkuchler" userId="a7c1e1ef-f9d4-4dc7-8550-c2468dc434b6" providerId="ADAL" clId="{D6928B1C-9F52-421B-9342-026BE9FF4D95}" dt="2024-01-30T00:27:50.867" v="2998" actId="165"/>
          <ac:grpSpMkLst>
            <pc:docMk/>
            <pc:sldMk cId="212931970" sldId="491"/>
            <ac:grpSpMk id="62" creationId="{86207D10-8BDD-E04A-C29A-4B2BE7A14469}"/>
          </ac:grpSpMkLst>
        </pc:grpChg>
        <pc:grpChg chg="add mod">
          <ac:chgData name="Luke Leibkuchler" userId="a7c1e1ef-f9d4-4dc7-8550-c2468dc434b6" providerId="ADAL" clId="{D6928B1C-9F52-421B-9342-026BE9FF4D95}" dt="2024-01-30T02:13:00.573" v="3244"/>
          <ac:grpSpMkLst>
            <pc:docMk/>
            <pc:sldMk cId="212931970" sldId="491"/>
            <ac:grpSpMk id="89" creationId="{229254E0-CD73-46C1-8A56-576E51016BDA}"/>
          </ac:grpSpMkLst>
        </pc:grpChg>
        <pc:cxnChg chg="add del mod">
          <ac:chgData name="Luke Leibkuchler" userId="a7c1e1ef-f9d4-4dc7-8550-c2468dc434b6" providerId="ADAL" clId="{D6928B1C-9F52-421B-9342-026BE9FF4D95}" dt="2024-01-30T00:30:37.722" v="3010" actId="11529"/>
          <ac:cxnSpMkLst>
            <pc:docMk/>
            <pc:sldMk cId="212931970" sldId="491"/>
            <ac:cxnSpMk id="3" creationId="{B934162F-78FD-4761-98CC-F37590A14045}"/>
          </ac:cxnSpMkLst>
        </pc:cxnChg>
        <pc:cxnChg chg="add del mod">
          <ac:chgData name="Luke Leibkuchler" userId="a7c1e1ef-f9d4-4dc7-8550-c2468dc434b6" providerId="ADAL" clId="{D6928B1C-9F52-421B-9342-026BE9FF4D95}" dt="2024-01-30T02:28:03.184" v="3433" actId="478"/>
          <ac:cxnSpMkLst>
            <pc:docMk/>
            <pc:sldMk cId="212931970" sldId="491"/>
            <ac:cxnSpMk id="37" creationId="{DC86CA3C-83EB-4481-9696-79128968E0EA}"/>
          </ac:cxnSpMkLst>
        </pc:cxnChg>
        <pc:cxnChg chg="add del mod">
          <ac:chgData name="Luke Leibkuchler" userId="a7c1e1ef-f9d4-4dc7-8550-c2468dc434b6" providerId="ADAL" clId="{D6928B1C-9F52-421B-9342-026BE9FF4D95}" dt="2024-01-30T02:07:29.668" v="3165" actId="478"/>
          <ac:cxnSpMkLst>
            <pc:docMk/>
            <pc:sldMk cId="212931970" sldId="491"/>
            <ac:cxnSpMk id="45" creationId="{A4CF8084-F6A2-4A39-8288-D8A3A17C5374}"/>
          </ac:cxnSpMkLst>
        </pc:cxnChg>
        <pc:cxnChg chg="add del mod">
          <ac:chgData name="Luke Leibkuchler" userId="a7c1e1ef-f9d4-4dc7-8550-c2468dc434b6" providerId="ADAL" clId="{D6928B1C-9F52-421B-9342-026BE9FF4D95}" dt="2024-01-30T02:07:26.611" v="3164" actId="478"/>
          <ac:cxnSpMkLst>
            <pc:docMk/>
            <pc:sldMk cId="212931970" sldId="491"/>
            <ac:cxnSpMk id="56" creationId="{078D5663-E560-476E-8DA7-88A8CF38091D}"/>
          </ac:cxnSpMkLst>
        </pc:cxnChg>
        <pc:cxnChg chg="add del mod">
          <ac:chgData name="Luke Leibkuchler" userId="a7c1e1ef-f9d4-4dc7-8550-c2468dc434b6" providerId="ADAL" clId="{D6928B1C-9F52-421B-9342-026BE9FF4D95}" dt="2024-01-30T02:28:03.184" v="3433" actId="478"/>
          <ac:cxnSpMkLst>
            <pc:docMk/>
            <pc:sldMk cId="212931970" sldId="491"/>
            <ac:cxnSpMk id="72" creationId="{DFDF261A-5005-4444-8637-7D88122D2159}"/>
          </ac:cxnSpMkLst>
        </pc:cxnChg>
        <pc:cxnChg chg="del mod">
          <ac:chgData name="Luke Leibkuchler" userId="a7c1e1ef-f9d4-4dc7-8550-c2468dc434b6" providerId="ADAL" clId="{D6928B1C-9F52-421B-9342-026BE9FF4D95}" dt="2024-01-30T02:07:26.611" v="3164" actId="478"/>
          <ac:cxnSpMkLst>
            <pc:docMk/>
            <pc:sldMk cId="212931970" sldId="491"/>
            <ac:cxnSpMk id="80" creationId="{6E6E5288-2215-B856-55FD-2C34EEB26B19}"/>
          </ac:cxnSpMkLst>
        </pc:cxnChg>
        <pc:cxnChg chg="del mod">
          <ac:chgData name="Luke Leibkuchler" userId="a7c1e1ef-f9d4-4dc7-8550-c2468dc434b6" providerId="ADAL" clId="{D6928B1C-9F52-421B-9342-026BE9FF4D95}" dt="2024-01-30T02:07:29.668" v="3165" actId="478"/>
          <ac:cxnSpMkLst>
            <pc:docMk/>
            <pc:sldMk cId="212931970" sldId="491"/>
            <ac:cxnSpMk id="82" creationId="{6D490EC2-C12B-35CF-4781-16365B684E30}"/>
          </ac:cxnSpMkLst>
        </pc:cxnChg>
      </pc:sldChg>
      <pc:sldChg chg="addSp delSp modSp add del mod">
        <pc:chgData name="Luke Leibkuchler" userId="a7c1e1ef-f9d4-4dc7-8550-c2468dc434b6" providerId="ADAL" clId="{D6928B1C-9F52-421B-9342-026BE9FF4D95}" dt="2024-01-29T23:45:03.149" v="2672" actId="2696"/>
        <pc:sldMkLst>
          <pc:docMk/>
          <pc:sldMk cId="733008498" sldId="492"/>
        </pc:sldMkLst>
        <pc:picChg chg="add del">
          <ac:chgData name="Luke Leibkuchler" userId="a7c1e1ef-f9d4-4dc7-8550-c2468dc434b6" providerId="ADAL" clId="{D6928B1C-9F52-421B-9342-026BE9FF4D95}" dt="2024-01-29T23:44:56.621" v="2668" actId="478"/>
          <ac:picMkLst>
            <pc:docMk/>
            <pc:sldMk cId="733008498" sldId="492"/>
            <ac:picMk id="12" creationId="{9CBF3F48-BE5D-4302-8FF3-099C85BD9ABA}"/>
          </ac:picMkLst>
        </pc:picChg>
        <pc:picChg chg="mod">
          <ac:chgData name="Luke Leibkuchler" userId="a7c1e1ef-f9d4-4dc7-8550-c2468dc434b6" providerId="ADAL" clId="{D6928B1C-9F52-421B-9342-026BE9FF4D95}" dt="2024-01-29T23:44:56.159" v="2667" actId="1076"/>
          <ac:picMkLst>
            <pc:docMk/>
            <pc:sldMk cId="733008498" sldId="492"/>
            <ac:picMk id="14" creationId="{EFD21078-C700-4A28-A967-F0B464468E09}"/>
          </ac:picMkLst>
        </pc:picChg>
      </pc:sldChg>
      <pc:sldChg chg="addSp delSp modSp new mod ord modShow">
        <pc:chgData name="Luke Leibkuchler" userId="a7c1e1ef-f9d4-4dc7-8550-c2468dc434b6" providerId="ADAL" clId="{D6928B1C-9F52-421B-9342-026BE9FF4D95}" dt="2024-01-30T00:30:58.931" v="3012" actId="208"/>
        <pc:sldMkLst>
          <pc:docMk/>
          <pc:sldMk cId="3377655899" sldId="492"/>
        </pc:sldMkLst>
        <pc:spChg chg="del">
          <ac:chgData name="Luke Leibkuchler" userId="a7c1e1ef-f9d4-4dc7-8550-c2468dc434b6" providerId="ADAL" clId="{D6928B1C-9F52-421B-9342-026BE9FF4D95}" dt="2024-01-29T23:54:46.385" v="2791" actId="478"/>
          <ac:spMkLst>
            <pc:docMk/>
            <pc:sldMk cId="3377655899" sldId="492"/>
            <ac:spMk id="2" creationId="{852D7F9B-4C2E-4C77-BD16-2E78CD4280E3}"/>
          </ac:spMkLst>
        </pc:spChg>
        <pc:spChg chg="del">
          <ac:chgData name="Luke Leibkuchler" userId="a7c1e1ef-f9d4-4dc7-8550-c2468dc434b6" providerId="ADAL" clId="{D6928B1C-9F52-421B-9342-026BE9FF4D95}" dt="2024-01-29T23:54:43.093" v="2790" actId="478"/>
          <ac:spMkLst>
            <pc:docMk/>
            <pc:sldMk cId="3377655899" sldId="492"/>
            <ac:spMk id="5" creationId="{3D7D603E-D83A-42DB-B92E-D50564805BBC}"/>
          </ac:spMkLst>
        </pc:spChg>
        <pc:picChg chg="add mod">
          <ac:chgData name="Luke Leibkuchler" userId="a7c1e1ef-f9d4-4dc7-8550-c2468dc434b6" providerId="ADAL" clId="{D6928B1C-9F52-421B-9342-026BE9FF4D95}" dt="2024-01-30T00:21:44.344" v="2982" actId="208"/>
          <ac:picMkLst>
            <pc:docMk/>
            <pc:sldMk cId="3377655899" sldId="492"/>
            <ac:picMk id="7" creationId="{258CBFD7-BF2D-470E-BE68-F8917B54ACC5}"/>
          </ac:picMkLst>
        </pc:picChg>
        <pc:picChg chg="add mod">
          <ac:chgData name="Luke Leibkuchler" userId="a7c1e1ef-f9d4-4dc7-8550-c2468dc434b6" providerId="ADAL" clId="{D6928B1C-9F52-421B-9342-026BE9FF4D95}" dt="2024-01-30T00:21:01.150" v="2978" actId="208"/>
          <ac:picMkLst>
            <pc:docMk/>
            <pc:sldMk cId="3377655899" sldId="492"/>
            <ac:picMk id="9" creationId="{ADBDD895-8D8C-4595-8EC9-294A4B1CC172}"/>
          </ac:picMkLst>
        </pc:picChg>
        <pc:picChg chg="add mod">
          <ac:chgData name="Luke Leibkuchler" userId="a7c1e1ef-f9d4-4dc7-8550-c2468dc434b6" providerId="ADAL" clId="{D6928B1C-9F52-421B-9342-026BE9FF4D95}" dt="2024-01-30T00:23:06.933" v="2990" actId="208"/>
          <ac:picMkLst>
            <pc:docMk/>
            <pc:sldMk cId="3377655899" sldId="492"/>
            <ac:picMk id="11" creationId="{BCCF3049-D410-4533-AD4E-0045BCC23CA5}"/>
          </ac:picMkLst>
        </pc:picChg>
        <pc:picChg chg="add mod">
          <ac:chgData name="Luke Leibkuchler" userId="a7c1e1ef-f9d4-4dc7-8550-c2468dc434b6" providerId="ADAL" clId="{D6928B1C-9F52-421B-9342-026BE9FF4D95}" dt="2024-01-30T00:30:58.931" v="3012" actId="208"/>
          <ac:picMkLst>
            <pc:docMk/>
            <pc:sldMk cId="3377655899" sldId="492"/>
            <ac:picMk id="13" creationId="{5D719A1B-A4DF-42E9-9EB3-D5C40F211098}"/>
          </ac:picMkLst>
        </pc:picChg>
        <pc:picChg chg="add mod">
          <ac:chgData name="Luke Leibkuchler" userId="a7c1e1ef-f9d4-4dc7-8550-c2468dc434b6" providerId="ADAL" clId="{D6928B1C-9F52-421B-9342-026BE9FF4D95}" dt="2024-01-29T23:57:18.896" v="2815" actId="1076"/>
          <ac:picMkLst>
            <pc:docMk/>
            <pc:sldMk cId="3377655899" sldId="492"/>
            <ac:picMk id="15" creationId="{64CA2C8F-9895-49B3-A5FE-D197048FF1B7}"/>
          </ac:picMkLst>
        </pc:picChg>
      </pc:sldChg>
      <pc:sldChg chg="addSp modSp add mod">
        <pc:chgData name="Luke Leibkuchler" userId="a7c1e1ef-f9d4-4dc7-8550-c2468dc434b6" providerId="ADAL" clId="{D6928B1C-9F52-421B-9342-026BE9FF4D95}" dt="2024-01-30T00:09:39.969" v="2926" actId="1076"/>
        <pc:sldMkLst>
          <pc:docMk/>
          <pc:sldMk cId="3599819066" sldId="493"/>
        </pc:sldMkLst>
        <pc:spChg chg="mod">
          <ac:chgData name="Luke Leibkuchler" userId="a7c1e1ef-f9d4-4dc7-8550-c2468dc434b6" providerId="ADAL" clId="{D6928B1C-9F52-421B-9342-026BE9FF4D95}" dt="2024-01-30T00:06:07.620" v="2907" actId="27636"/>
          <ac:spMkLst>
            <pc:docMk/>
            <pc:sldMk cId="3599819066" sldId="493"/>
            <ac:spMk id="5" creationId="{C7E91482-6119-D665-1B34-DC438710EBB5}"/>
          </ac:spMkLst>
        </pc:spChg>
        <pc:picChg chg="add mod">
          <ac:chgData name="Luke Leibkuchler" userId="a7c1e1ef-f9d4-4dc7-8550-c2468dc434b6" providerId="ADAL" clId="{D6928B1C-9F52-421B-9342-026BE9FF4D95}" dt="2024-01-30T00:09:39.969" v="2926" actId="1076"/>
          <ac:picMkLst>
            <pc:docMk/>
            <pc:sldMk cId="3599819066" sldId="493"/>
            <ac:picMk id="3" creationId="{2DFDE3E8-6B3C-431C-809F-56897A8AA2B5}"/>
          </ac:picMkLst>
        </pc:picChg>
      </pc:sldChg>
      <pc:sldChg chg="addSp modSp add mod">
        <pc:chgData name="Luke Leibkuchler" userId="a7c1e1ef-f9d4-4dc7-8550-c2468dc434b6" providerId="ADAL" clId="{D6928B1C-9F52-421B-9342-026BE9FF4D95}" dt="2024-01-30T03:31:37.514" v="4075" actId="14100"/>
        <pc:sldMkLst>
          <pc:docMk/>
          <pc:sldMk cId="3210789932" sldId="495"/>
        </pc:sldMkLst>
        <pc:spChg chg="add mod">
          <ac:chgData name="Luke Leibkuchler" userId="a7c1e1ef-f9d4-4dc7-8550-c2468dc434b6" providerId="ADAL" clId="{D6928B1C-9F52-421B-9342-026BE9FF4D95}" dt="2024-01-30T02:23:52.037" v="3402" actId="1582"/>
          <ac:spMkLst>
            <pc:docMk/>
            <pc:sldMk cId="3210789932" sldId="495"/>
            <ac:spMk id="9" creationId="{924DBF6C-AE0C-40B7-AD20-F646D3822DA6}"/>
          </ac:spMkLst>
        </pc:spChg>
        <pc:spChg chg="mod">
          <ac:chgData name="Luke Leibkuchler" userId="a7c1e1ef-f9d4-4dc7-8550-c2468dc434b6" providerId="ADAL" clId="{D6928B1C-9F52-421B-9342-026BE9FF4D95}" dt="2024-01-30T03:05:58.529" v="3759" actId="208"/>
          <ac:spMkLst>
            <pc:docMk/>
            <pc:sldMk cId="3210789932" sldId="495"/>
            <ac:spMk id="13" creationId="{DD42416D-8BE8-D77D-0FC1-C34DF950CB62}"/>
          </ac:spMkLst>
        </pc:spChg>
        <pc:spChg chg="mod">
          <ac:chgData name="Luke Leibkuchler" userId="a7c1e1ef-f9d4-4dc7-8550-c2468dc434b6" providerId="ADAL" clId="{D6928B1C-9F52-421B-9342-026BE9FF4D95}" dt="2024-01-30T03:05:58.529" v="3759" actId="208"/>
          <ac:spMkLst>
            <pc:docMk/>
            <pc:sldMk cId="3210789932" sldId="495"/>
            <ac:spMk id="15" creationId="{9B32BE8E-A574-7993-1BEF-ACBDC0CE59C1}"/>
          </ac:spMkLst>
        </pc:spChg>
        <pc:spChg chg="add mod">
          <ac:chgData name="Luke Leibkuchler" userId="a7c1e1ef-f9d4-4dc7-8550-c2468dc434b6" providerId="ADAL" clId="{D6928B1C-9F52-421B-9342-026BE9FF4D95}" dt="2024-01-30T02:01:14.651" v="3094" actId="571"/>
          <ac:spMkLst>
            <pc:docMk/>
            <pc:sldMk cId="3210789932" sldId="495"/>
            <ac:spMk id="16" creationId="{FFCB2C38-3346-4FE0-8FFF-E1968327C5C4}"/>
          </ac:spMkLst>
        </pc:spChg>
        <pc:spChg chg="add mod">
          <ac:chgData name="Luke Leibkuchler" userId="a7c1e1ef-f9d4-4dc7-8550-c2468dc434b6" providerId="ADAL" clId="{D6928B1C-9F52-421B-9342-026BE9FF4D95}" dt="2024-01-30T02:01:14.651" v="3094" actId="571"/>
          <ac:spMkLst>
            <pc:docMk/>
            <pc:sldMk cId="3210789932" sldId="495"/>
            <ac:spMk id="17" creationId="{111424AA-CE96-4D45-8B45-7486DA71F361}"/>
          </ac:spMkLst>
        </pc:spChg>
        <pc:spChg chg="add mod">
          <ac:chgData name="Luke Leibkuchler" userId="a7c1e1ef-f9d4-4dc7-8550-c2468dc434b6" providerId="ADAL" clId="{D6928B1C-9F52-421B-9342-026BE9FF4D95}" dt="2024-01-30T02:02:16.453" v="3110" actId="20577"/>
          <ac:spMkLst>
            <pc:docMk/>
            <pc:sldMk cId="3210789932" sldId="495"/>
            <ac:spMk id="19" creationId="{F0FB460D-E9A3-4263-A3A5-FA928C7DA57C}"/>
          </ac:spMkLst>
        </pc:spChg>
        <pc:spChg chg="add mod">
          <ac:chgData name="Luke Leibkuchler" userId="a7c1e1ef-f9d4-4dc7-8550-c2468dc434b6" providerId="ADAL" clId="{D6928B1C-9F52-421B-9342-026BE9FF4D95}" dt="2024-01-30T02:02:32.373" v="3151" actId="20577"/>
          <ac:spMkLst>
            <pc:docMk/>
            <pc:sldMk cId="3210789932" sldId="495"/>
            <ac:spMk id="20" creationId="{1563B19A-9BB8-44F3-980B-0D2B99BA35AD}"/>
          </ac:spMkLst>
        </pc:spChg>
        <pc:spChg chg="add mod">
          <ac:chgData name="Luke Leibkuchler" userId="a7c1e1ef-f9d4-4dc7-8550-c2468dc434b6" providerId="ADAL" clId="{D6928B1C-9F52-421B-9342-026BE9FF4D95}" dt="2024-01-30T02:01:46.062" v="3101" actId="571"/>
          <ac:spMkLst>
            <pc:docMk/>
            <pc:sldMk cId="3210789932" sldId="495"/>
            <ac:spMk id="21" creationId="{BA5C9387-3A95-4D2F-83CA-1B4323705F02}"/>
          </ac:spMkLst>
        </pc:spChg>
        <pc:spChg chg="add mod">
          <ac:chgData name="Luke Leibkuchler" userId="a7c1e1ef-f9d4-4dc7-8550-c2468dc434b6" providerId="ADAL" clId="{D6928B1C-9F52-421B-9342-026BE9FF4D95}" dt="2024-01-30T03:30:55.489" v="4069" actId="207"/>
          <ac:spMkLst>
            <pc:docMk/>
            <pc:sldMk cId="3210789932" sldId="495"/>
            <ac:spMk id="21" creationId="{F382A569-EFB6-4675-9027-AE8627DA7BAA}"/>
          </ac:spMkLst>
        </pc:spChg>
        <pc:spChg chg="add mod">
          <ac:chgData name="Luke Leibkuchler" userId="a7c1e1ef-f9d4-4dc7-8550-c2468dc434b6" providerId="ADAL" clId="{D6928B1C-9F52-421B-9342-026BE9FF4D95}" dt="2024-01-30T02:01:46.062" v="3101" actId="571"/>
          <ac:spMkLst>
            <pc:docMk/>
            <pc:sldMk cId="3210789932" sldId="495"/>
            <ac:spMk id="22" creationId="{122D88C6-A192-4AFA-A663-B5D387404FDB}"/>
          </ac:spMkLst>
        </pc:spChg>
        <pc:spChg chg="add mod">
          <ac:chgData name="Luke Leibkuchler" userId="a7c1e1ef-f9d4-4dc7-8550-c2468dc434b6" providerId="ADAL" clId="{D6928B1C-9F52-421B-9342-026BE9FF4D95}" dt="2024-01-30T03:31:37.514" v="4075" actId="14100"/>
          <ac:spMkLst>
            <pc:docMk/>
            <pc:sldMk cId="3210789932" sldId="495"/>
            <ac:spMk id="22" creationId="{2E2CA87C-B605-40E5-A271-E2DA5CE0765F}"/>
          </ac:spMkLst>
        </pc:spChg>
        <pc:spChg chg="mod">
          <ac:chgData name="Luke Leibkuchler" userId="a7c1e1ef-f9d4-4dc7-8550-c2468dc434b6" providerId="ADAL" clId="{D6928B1C-9F52-421B-9342-026BE9FF4D95}" dt="2024-01-30T02:01:35.234" v="3098" actId="1076"/>
          <ac:spMkLst>
            <pc:docMk/>
            <pc:sldMk cId="3210789932" sldId="495"/>
            <ac:spMk id="38" creationId="{B15850A5-6C5C-C53F-E5E0-25E2E3840AD9}"/>
          </ac:spMkLst>
        </pc:spChg>
        <pc:spChg chg="mod">
          <ac:chgData name="Luke Leibkuchler" userId="a7c1e1ef-f9d4-4dc7-8550-c2468dc434b6" providerId="ADAL" clId="{D6928B1C-9F52-421B-9342-026BE9FF4D95}" dt="2024-01-30T02:01:35.234" v="3098" actId="1076"/>
          <ac:spMkLst>
            <pc:docMk/>
            <pc:sldMk cId="3210789932" sldId="495"/>
            <ac:spMk id="39" creationId="{76BF5C96-117E-187E-5442-01BB976CDED6}"/>
          </ac:spMkLst>
        </pc:spChg>
        <pc:cxnChg chg="add mod">
          <ac:chgData name="Luke Leibkuchler" userId="a7c1e1ef-f9d4-4dc7-8550-c2468dc434b6" providerId="ADAL" clId="{D6928B1C-9F52-421B-9342-026BE9FF4D95}" dt="2024-01-30T02:59:13.499" v="3744" actId="14100"/>
          <ac:cxnSpMkLst>
            <pc:docMk/>
            <pc:sldMk cId="3210789932" sldId="495"/>
            <ac:cxnSpMk id="23" creationId="{4A181C60-B540-4450-8D37-496FC2C47CB7}"/>
          </ac:cxnSpMkLst>
        </pc:cxnChg>
        <pc:cxnChg chg="add mod">
          <ac:chgData name="Luke Leibkuchler" userId="a7c1e1ef-f9d4-4dc7-8550-c2468dc434b6" providerId="ADAL" clId="{D6928B1C-9F52-421B-9342-026BE9FF4D95}" dt="2024-01-30T03:31:37.514" v="4075" actId="14100"/>
          <ac:cxnSpMkLst>
            <pc:docMk/>
            <pc:sldMk cId="3210789932" sldId="495"/>
            <ac:cxnSpMk id="24" creationId="{A7865E45-C334-4144-BB60-A343C0D09162}"/>
          </ac:cxnSpMkLst>
        </pc:cxnChg>
      </pc:sldChg>
      <pc:sldChg chg="addSp delSp modSp add mod">
        <pc:chgData name="Luke Leibkuchler" userId="a7c1e1ef-f9d4-4dc7-8550-c2468dc434b6" providerId="ADAL" clId="{D6928B1C-9F52-421B-9342-026BE9FF4D95}" dt="2024-01-30T02:36:44.481" v="3599" actId="478"/>
        <pc:sldMkLst>
          <pc:docMk/>
          <pc:sldMk cId="3774657337" sldId="496"/>
        </pc:sldMkLst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" creationId="{B306FE71-7D0D-0F68-AD9F-9B84C9518AFA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11" creationId="{0F8231EF-B0D7-4851-52A7-F54B011FB9E7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12" creationId="{81E5AC86-A015-6225-00EA-6B36855F78C0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13" creationId="{18293311-D851-F7BD-4797-BEDA9954406C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4" creationId="{DBACD463-A68D-CEAF-8078-68873EB36DF2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5" creationId="{C8E32BCC-A931-037C-4576-8A1E37F7FCEA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6" creationId="{487228DE-33C4-2C60-FA72-171BD8D2A449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7" creationId="{82175C3F-79E1-4198-9AD2-B1BDFFA5F531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29" creationId="{99D671AF-8FEF-4CA3-A9B5-25FC5A3E5173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30" creationId="{CCFA9531-91B4-4D25-9023-0B23D8E2693A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31" creationId="{6088EF7D-A947-4514-9D96-36C6DCD8DA8B}"/>
          </ac:spMkLst>
        </pc:spChg>
        <pc:spChg chg="del">
          <ac:chgData name="Luke Leibkuchler" userId="a7c1e1ef-f9d4-4dc7-8550-c2468dc434b6" providerId="ADAL" clId="{D6928B1C-9F52-421B-9342-026BE9FF4D95}" dt="2024-01-30T02:30:08.138" v="3490" actId="478"/>
          <ac:spMkLst>
            <pc:docMk/>
            <pc:sldMk cId="3774657337" sldId="496"/>
            <ac:spMk id="38" creationId="{51AC1106-FCFA-44CF-AA5D-82CE2DF08952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39" creationId="{AE4ECD56-5071-439C-B97D-65537CE3E7C9}"/>
          </ac:spMkLst>
        </pc:spChg>
        <pc:spChg chg="del">
          <ac:chgData name="Luke Leibkuchler" userId="a7c1e1ef-f9d4-4dc7-8550-c2468dc434b6" providerId="ADAL" clId="{D6928B1C-9F52-421B-9342-026BE9FF4D95}" dt="2024-01-30T02:33:23.257" v="3526" actId="478"/>
          <ac:spMkLst>
            <pc:docMk/>
            <pc:sldMk cId="3774657337" sldId="496"/>
            <ac:spMk id="41" creationId="{DB9DA6CD-DB4A-406E-98C6-AC3353AA3F9C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43" creationId="{A836191D-8A1B-4DC8-835A-5472F00B8942}"/>
          </ac:spMkLst>
        </pc:spChg>
        <pc:spChg chg="del">
          <ac:chgData name="Luke Leibkuchler" userId="a7c1e1ef-f9d4-4dc7-8550-c2468dc434b6" providerId="ADAL" clId="{D6928B1C-9F52-421B-9342-026BE9FF4D95}" dt="2024-01-30T02:30:09.746" v="3491" actId="478"/>
          <ac:spMkLst>
            <pc:docMk/>
            <pc:sldMk cId="3774657337" sldId="496"/>
            <ac:spMk id="44" creationId="{8D34F99D-72F9-4949-84DD-36F3141EED2C}"/>
          </ac:spMkLst>
        </pc:spChg>
        <pc:spChg chg="add mod">
          <ac:chgData name="Luke Leibkuchler" userId="a7c1e1ef-f9d4-4dc7-8550-c2468dc434b6" providerId="ADAL" clId="{D6928B1C-9F52-421B-9342-026BE9FF4D95}" dt="2024-01-30T02:29:51.404" v="3487" actId="122"/>
          <ac:spMkLst>
            <pc:docMk/>
            <pc:sldMk cId="3774657337" sldId="496"/>
            <ac:spMk id="45" creationId="{EF2922C7-ECF9-4E5F-887F-189469901C00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46" creationId="{E13D0D36-6654-4009-8AC8-AB8EEF18E5B5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47" creationId="{C24FB20D-45C4-469E-8784-2EAA519AA506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48" creationId="{3CD7B90A-A634-41E0-BD19-7FCA7D9407D1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49" creationId="{DCAEA831-CD4A-49B6-A1F4-868E666A101D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50" creationId="{5EB86277-CFEC-4377-B8E8-D371EF1103FC}"/>
          </ac:spMkLst>
        </pc:spChg>
        <pc:spChg chg="add del mod">
          <ac:chgData name="Luke Leibkuchler" userId="a7c1e1ef-f9d4-4dc7-8550-c2468dc434b6" providerId="ADAL" clId="{D6928B1C-9F52-421B-9342-026BE9FF4D95}" dt="2024-01-30T02:31:00.952" v="3495" actId="478"/>
          <ac:spMkLst>
            <pc:docMk/>
            <pc:sldMk cId="3774657337" sldId="496"/>
            <ac:spMk id="51" creationId="{408CB4A7-C772-4ADC-A23E-CE8A04B3167A}"/>
          </ac:spMkLst>
        </pc:spChg>
        <pc:spChg chg="add del mod">
          <ac:chgData name="Luke Leibkuchler" userId="a7c1e1ef-f9d4-4dc7-8550-c2468dc434b6" providerId="ADAL" clId="{D6928B1C-9F52-421B-9342-026BE9FF4D95}" dt="2024-01-30T02:31:02.345" v="3496" actId="478"/>
          <ac:spMkLst>
            <pc:docMk/>
            <pc:sldMk cId="3774657337" sldId="496"/>
            <ac:spMk id="52" creationId="{3C8176C1-7263-43E7-8681-955C25C13EFF}"/>
          </ac:spMkLst>
        </pc:spChg>
        <pc:spChg chg="add del mod">
          <ac:chgData name="Luke Leibkuchler" userId="a7c1e1ef-f9d4-4dc7-8550-c2468dc434b6" providerId="ADAL" clId="{D6928B1C-9F52-421B-9342-026BE9FF4D95}" dt="2024-01-30T02:30:59.904" v="3494" actId="478"/>
          <ac:spMkLst>
            <pc:docMk/>
            <pc:sldMk cId="3774657337" sldId="496"/>
            <ac:spMk id="53" creationId="{1AAB1E05-8073-4B09-BEC2-F37634A8932B}"/>
          </ac:spMkLst>
        </pc:spChg>
        <pc:spChg chg="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55" creationId="{7A2C822C-2155-40E3-A277-63538AFCBE88}"/>
          </ac:spMkLst>
        </pc:spChg>
        <pc:spChg chg="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56" creationId="{C3E0BC41-E387-44E7-BF51-C9100F33495C}"/>
          </ac:spMkLst>
        </pc:spChg>
        <pc:spChg chg="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58" creationId="{26289550-E230-4EAA-9C1E-8571CB52E626}"/>
          </ac:spMkLst>
        </pc:spChg>
        <pc:spChg chg="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59" creationId="{E16F5870-7E5F-4509-AC2E-7F7E7D94E0F4}"/>
          </ac:spMkLst>
        </pc:spChg>
        <pc:spChg chg="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60" creationId="{9AC931AC-AF58-4698-BB06-1C949F1471D4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61" creationId="{88702466-E37E-4AF3-885C-A2D25D6F7BEF}"/>
          </ac:spMkLst>
        </pc:spChg>
        <pc:spChg chg="add mod">
          <ac:chgData name="Luke Leibkuchler" userId="a7c1e1ef-f9d4-4dc7-8550-c2468dc434b6" providerId="ADAL" clId="{D6928B1C-9F52-421B-9342-026BE9FF4D95}" dt="2024-01-30T02:29:29.692" v="3445"/>
          <ac:spMkLst>
            <pc:docMk/>
            <pc:sldMk cId="3774657337" sldId="496"/>
            <ac:spMk id="62" creationId="{F60E89C5-0FD5-4726-BD5A-7E21EDEAA264}"/>
          </ac:spMkLst>
        </pc:spChg>
        <pc:spChg chg="add 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3" creationId="{3B2EFDE4-EEAD-4C6E-BFB3-85FECBD5B1A1}"/>
          </ac:spMkLst>
        </pc:spChg>
        <pc:spChg chg="add 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4" creationId="{872FDD3A-85FB-4099-B21A-6B8596BE1820}"/>
          </ac:spMkLst>
        </pc:spChg>
        <pc:spChg chg="add 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5" creationId="{11228C6D-1FD2-4334-B83C-42A1D7F43989}"/>
          </ac:spMkLst>
        </pc:spChg>
        <pc:spChg chg="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7" creationId="{44C71684-AC98-4919-BA7C-8E7A2054062B}"/>
          </ac:spMkLst>
        </pc:spChg>
        <pc:spChg chg="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8" creationId="{5D669E81-BADC-42B8-B444-9AD05BBD317C}"/>
          </ac:spMkLst>
        </pc:spChg>
        <pc:spChg chg="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69" creationId="{3FD9384B-BDFA-4608-8C22-F11A592CB489}"/>
          </ac:spMkLst>
        </pc:spChg>
        <pc:spChg chg="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70" creationId="{6617C94D-82AE-4CCE-A586-9A2905A778D0}"/>
          </ac:spMkLst>
        </pc:spChg>
        <pc:spChg chg="mod">
          <ac:chgData name="Luke Leibkuchler" userId="a7c1e1ef-f9d4-4dc7-8550-c2468dc434b6" providerId="ADAL" clId="{D6928B1C-9F52-421B-9342-026BE9FF4D95}" dt="2024-01-30T02:31:26.396" v="3497" actId="571"/>
          <ac:spMkLst>
            <pc:docMk/>
            <pc:sldMk cId="3774657337" sldId="496"/>
            <ac:spMk id="71" creationId="{E0D22E3A-C908-4AB3-B90B-722C032B6B89}"/>
          </ac:spMkLst>
        </pc:spChg>
        <pc:spChg chg="del">
          <ac:chgData name="Luke Leibkuchler" userId="a7c1e1ef-f9d4-4dc7-8550-c2468dc434b6" providerId="ADAL" clId="{D6928B1C-9F52-421B-9342-026BE9FF4D95}" dt="2024-01-30T02:30:04.665" v="3488" actId="478"/>
          <ac:spMkLst>
            <pc:docMk/>
            <pc:sldMk cId="3774657337" sldId="496"/>
            <ac:spMk id="82" creationId="{966B8558-7684-4D8F-AAF8-01E6D572E02E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84" creationId="{FEA1426C-7700-450B-B2AA-F9E951C5BB14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85" creationId="{53A12F11-2F99-4738-967A-8EE93712C34D}"/>
          </ac:spMkLst>
        </pc:spChg>
        <pc:spChg chg="add mod">
          <ac:chgData name="Luke Leibkuchler" userId="a7c1e1ef-f9d4-4dc7-8550-c2468dc434b6" providerId="ADAL" clId="{D6928B1C-9F52-421B-9342-026BE9FF4D95}" dt="2024-01-30T02:34:17.178" v="3569" actId="14100"/>
          <ac:spMkLst>
            <pc:docMk/>
            <pc:sldMk cId="3774657337" sldId="496"/>
            <ac:spMk id="87" creationId="{64833007-3680-4FAE-A43C-ADC43353ED90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88" creationId="{83381D4F-8C9E-4536-9621-7DE1C07C800E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89" creationId="{2D7263F1-FF30-45DC-8892-8B06DEC09DD2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0" creationId="{75EC0281-6A87-4598-8EC9-703B7B4607B9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1" creationId="{6381773F-75F9-453C-8B73-E9D03E58AA84}"/>
          </ac:spMkLst>
        </pc:spChg>
        <pc:spChg chg="add del mod">
          <ac:chgData name="Luke Leibkuchler" userId="a7c1e1ef-f9d4-4dc7-8550-c2468dc434b6" providerId="ADAL" clId="{D6928B1C-9F52-421B-9342-026BE9FF4D95}" dt="2024-01-30T02:36:44.481" v="3599" actId="478"/>
          <ac:spMkLst>
            <pc:docMk/>
            <pc:sldMk cId="3774657337" sldId="496"/>
            <ac:spMk id="92" creationId="{DCA09A58-BCAA-4FB1-94F0-C111052AF5C4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3" creationId="{B378EF2A-3A92-4647-B05C-09F82BAD20EE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4" creationId="{D3AB038A-9CBB-4F36-923C-8D9FB9905811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5" creationId="{93965040-F5D8-436A-AA7A-A6784C8C24C0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6" creationId="{5AF6BEC1-F872-472B-B546-0D4F156F154F}"/>
          </ac:spMkLst>
        </pc:spChg>
        <pc:spChg chg="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8" creationId="{037FC9BB-5AF2-43B7-8F97-87119C48DC46}"/>
          </ac:spMkLst>
        </pc:spChg>
        <pc:spChg chg="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99" creationId="{993CA69B-FFDC-4316-82CD-91948273A50B}"/>
          </ac:spMkLst>
        </pc:spChg>
        <pc:spChg chg="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00" creationId="{28833A4B-2A6F-49C5-B50E-2D5B6AA4E758}"/>
          </ac:spMkLst>
        </pc:spChg>
        <pc:spChg chg="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01" creationId="{5E70B813-4E86-4470-848D-4CEAA7341F55}"/>
          </ac:spMkLst>
        </pc:spChg>
        <pc:spChg chg="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02" creationId="{49510985-AFD4-4D76-821A-3CB84A6C6A06}"/>
          </ac:spMkLst>
        </pc:spChg>
        <pc:spChg chg="add del mod">
          <ac:chgData name="Luke Leibkuchler" userId="a7c1e1ef-f9d4-4dc7-8550-c2468dc434b6" providerId="ADAL" clId="{D6928B1C-9F52-421B-9342-026BE9FF4D95}" dt="2024-01-30T02:36:41.944" v="3597" actId="478"/>
          <ac:spMkLst>
            <pc:docMk/>
            <pc:sldMk cId="3774657337" sldId="496"/>
            <ac:spMk id="103" creationId="{DCE5F351-2DE8-4E61-AF28-158A7884FF01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05" creationId="{B1859DE4-4D92-4D80-9B5B-325A10744825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07" creationId="{55765F34-B008-4876-9AE0-1DCBB4190B1C}"/>
          </ac:spMkLst>
        </pc:spChg>
        <pc:spChg chg="add mod">
          <ac:chgData name="Luke Leibkuchler" userId="a7c1e1ef-f9d4-4dc7-8550-c2468dc434b6" providerId="ADAL" clId="{D6928B1C-9F52-421B-9342-026BE9FF4D95}" dt="2024-01-30T02:33:33.034" v="3528"/>
          <ac:spMkLst>
            <pc:docMk/>
            <pc:sldMk cId="3774657337" sldId="496"/>
            <ac:spMk id="111" creationId="{0EB4B5CD-7BC0-412D-845C-2386D9D6BFAA}"/>
          </ac:spMkLst>
        </pc:spChg>
        <pc:spChg chg="add mod">
          <ac:chgData name="Luke Leibkuchler" userId="a7c1e1ef-f9d4-4dc7-8550-c2468dc434b6" providerId="ADAL" clId="{D6928B1C-9F52-421B-9342-026BE9FF4D95}" dt="2024-01-30T02:34:30.354" v="3573" actId="1076"/>
          <ac:spMkLst>
            <pc:docMk/>
            <pc:sldMk cId="3774657337" sldId="496"/>
            <ac:spMk id="114" creationId="{E3622B73-4289-4C41-98A4-F635B102B336}"/>
          </ac:spMkLst>
        </pc:spChg>
        <pc:grpChg chg="del">
          <ac:chgData name="Luke Leibkuchler" userId="a7c1e1ef-f9d4-4dc7-8550-c2468dc434b6" providerId="ADAL" clId="{D6928B1C-9F52-421B-9342-026BE9FF4D95}" dt="2024-01-30T02:33:23.257" v="3526" actId="478"/>
          <ac:grpSpMkLst>
            <pc:docMk/>
            <pc:sldMk cId="3774657337" sldId="496"/>
            <ac:grpSpMk id="32" creationId="{5D4402B4-5594-499D-8ED4-8085B5F89510}"/>
          </ac:grpSpMkLst>
        </pc:grpChg>
        <pc:grpChg chg="add del mod">
          <ac:chgData name="Luke Leibkuchler" userId="a7c1e1ef-f9d4-4dc7-8550-c2468dc434b6" providerId="ADAL" clId="{D6928B1C-9F52-421B-9342-026BE9FF4D95}" dt="2024-01-30T02:30:58.274" v="3493" actId="478"/>
          <ac:grpSpMkLst>
            <pc:docMk/>
            <pc:sldMk cId="3774657337" sldId="496"/>
            <ac:grpSpMk id="54" creationId="{4D3C5F6F-974F-455B-B390-48E1A09D385D}"/>
          </ac:grpSpMkLst>
        </pc:grpChg>
        <pc:grpChg chg="add mod">
          <ac:chgData name="Luke Leibkuchler" userId="a7c1e1ef-f9d4-4dc7-8550-c2468dc434b6" providerId="ADAL" clId="{D6928B1C-9F52-421B-9342-026BE9FF4D95}" dt="2024-01-30T02:34:39.819" v="3574" actId="1038"/>
          <ac:grpSpMkLst>
            <pc:docMk/>
            <pc:sldMk cId="3774657337" sldId="496"/>
            <ac:grpSpMk id="66" creationId="{B904794F-A103-49B8-8ECA-76B053F481A6}"/>
          </ac:grpSpMkLst>
        </pc:grpChg>
        <pc:grpChg chg="add mod">
          <ac:chgData name="Luke Leibkuchler" userId="a7c1e1ef-f9d4-4dc7-8550-c2468dc434b6" providerId="ADAL" clId="{D6928B1C-9F52-421B-9342-026BE9FF4D95}" dt="2024-01-30T02:33:33.034" v="3528"/>
          <ac:grpSpMkLst>
            <pc:docMk/>
            <pc:sldMk cId="3774657337" sldId="496"/>
            <ac:grpSpMk id="97" creationId="{6171E5AA-CB4F-460B-A19A-66AECF3BCD27}"/>
          </ac:grpSpMkLst>
        </pc:grpChg>
        <pc:cxnChg chg="del mod">
          <ac:chgData name="Luke Leibkuchler" userId="a7c1e1ef-f9d4-4dc7-8550-c2468dc434b6" providerId="ADAL" clId="{D6928B1C-9F52-421B-9342-026BE9FF4D95}" dt="2024-01-30T02:30:10.519" v="3492" actId="478"/>
          <ac:cxnSpMkLst>
            <pc:docMk/>
            <pc:sldMk cId="3774657337" sldId="496"/>
            <ac:cxnSpMk id="14" creationId="{587CA76F-D9E0-47F6-9DFB-CF24703401C5}"/>
          </ac:cxnSpMkLst>
        </pc:cxnChg>
        <pc:cxnChg chg="del mod">
          <ac:chgData name="Luke Leibkuchler" userId="a7c1e1ef-f9d4-4dc7-8550-c2468dc434b6" providerId="ADAL" clId="{D6928B1C-9F52-421B-9342-026BE9FF4D95}" dt="2024-01-30T02:33:23.257" v="3526" actId="478"/>
          <ac:cxnSpMkLst>
            <pc:docMk/>
            <pc:sldMk cId="3774657337" sldId="496"/>
            <ac:cxnSpMk id="40" creationId="{9BB28EE6-1E95-4FBA-A8A6-BBFBEC241876}"/>
          </ac:cxnSpMkLst>
        </pc:cxnChg>
        <pc:cxnChg chg="del mod">
          <ac:chgData name="Luke Leibkuchler" userId="a7c1e1ef-f9d4-4dc7-8550-c2468dc434b6" providerId="ADAL" clId="{D6928B1C-9F52-421B-9342-026BE9FF4D95}" dt="2024-01-30T02:33:23.257" v="3526" actId="478"/>
          <ac:cxnSpMkLst>
            <pc:docMk/>
            <pc:sldMk cId="3774657337" sldId="496"/>
            <ac:cxnSpMk id="42" creationId="{C0CB2DB3-9549-4F73-B642-D05023786040}"/>
          </ac:cxnSpMkLst>
        </pc:cxnChg>
        <pc:cxnChg chg="del mod">
          <ac:chgData name="Luke Leibkuchler" userId="a7c1e1ef-f9d4-4dc7-8550-c2468dc434b6" providerId="ADAL" clId="{D6928B1C-9F52-421B-9342-026BE9FF4D95}" dt="2024-01-30T02:33:26.151" v="3527" actId="478"/>
          <ac:cxnSpMkLst>
            <pc:docMk/>
            <pc:sldMk cId="3774657337" sldId="496"/>
            <ac:cxnSpMk id="57" creationId="{418E729B-C94B-4B19-B5E5-4D4DE98D76BF}"/>
          </ac:cxnSpMkLst>
        </pc:cxnChg>
        <pc:cxnChg chg="add del mod">
          <ac:chgData name="Luke Leibkuchler" userId="a7c1e1ef-f9d4-4dc7-8550-c2468dc434b6" providerId="ADAL" clId="{D6928B1C-9F52-421B-9342-026BE9FF4D95}" dt="2024-01-30T02:32:34.687" v="3512" actId="478"/>
          <ac:cxnSpMkLst>
            <pc:docMk/>
            <pc:sldMk cId="3774657337" sldId="496"/>
            <ac:cxnSpMk id="72" creationId="{F2DD2313-B406-437F-8C97-9D4FA7BBC21A}"/>
          </ac:cxnSpMkLst>
        </pc:cxnChg>
        <pc:cxnChg chg="add del mod">
          <ac:chgData name="Luke Leibkuchler" userId="a7c1e1ef-f9d4-4dc7-8550-c2468dc434b6" providerId="ADAL" clId="{D6928B1C-9F52-421B-9342-026BE9FF4D95}" dt="2024-01-30T02:32:35.422" v="3513" actId="478"/>
          <ac:cxnSpMkLst>
            <pc:docMk/>
            <pc:sldMk cId="3774657337" sldId="496"/>
            <ac:cxnSpMk id="73" creationId="{EE5E4504-51BB-4C27-9259-F9F0A4D395D8}"/>
          </ac:cxnSpMkLst>
        </pc:cxnChg>
        <pc:cxnChg chg="add del mod">
          <ac:chgData name="Luke Leibkuchler" userId="a7c1e1ef-f9d4-4dc7-8550-c2468dc434b6" providerId="ADAL" clId="{D6928B1C-9F52-421B-9342-026BE9FF4D95}" dt="2024-01-30T02:32:37.551" v="3515" actId="478"/>
          <ac:cxnSpMkLst>
            <pc:docMk/>
            <pc:sldMk cId="3774657337" sldId="496"/>
            <ac:cxnSpMk id="74" creationId="{8F551172-2BF5-4194-9A29-066BE6FC80B4}"/>
          </ac:cxnSpMkLst>
        </pc:cxnChg>
        <pc:cxnChg chg="add del mod">
          <ac:chgData name="Luke Leibkuchler" userId="a7c1e1ef-f9d4-4dc7-8550-c2468dc434b6" providerId="ADAL" clId="{D6928B1C-9F52-421B-9342-026BE9FF4D95}" dt="2024-01-30T02:32:36.646" v="3514" actId="478"/>
          <ac:cxnSpMkLst>
            <pc:docMk/>
            <pc:sldMk cId="3774657337" sldId="496"/>
            <ac:cxnSpMk id="75" creationId="{78638BA1-D9EB-47AA-AAAD-FB37ACB45E4F}"/>
          </ac:cxnSpMkLst>
        </pc:cxnChg>
        <pc:cxnChg chg="add del mod">
          <ac:chgData name="Luke Leibkuchler" userId="a7c1e1ef-f9d4-4dc7-8550-c2468dc434b6" providerId="ADAL" clId="{D6928B1C-9F52-421B-9342-026BE9FF4D95}" dt="2024-01-30T02:32:13.282" v="3507" actId="478"/>
          <ac:cxnSpMkLst>
            <pc:docMk/>
            <pc:sldMk cId="3774657337" sldId="496"/>
            <ac:cxnSpMk id="76" creationId="{B9F4D810-F60C-4805-9771-EB46A437A6AF}"/>
          </ac:cxnSpMkLst>
        </pc:cxnChg>
        <pc:cxnChg chg="add mod">
          <ac:chgData name="Luke Leibkuchler" userId="a7c1e1ef-f9d4-4dc7-8550-c2468dc434b6" providerId="ADAL" clId="{D6928B1C-9F52-421B-9342-026BE9FF4D95}" dt="2024-01-30T02:32:56.809" v="3520" actId="14100"/>
          <ac:cxnSpMkLst>
            <pc:docMk/>
            <pc:sldMk cId="3774657337" sldId="496"/>
            <ac:cxnSpMk id="77" creationId="{7415AFB9-0F9F-4679-9DAF-93C6CB34D6CA}"/>
          </ac:cxnSpMkLst>
        </pc:cxnChg>
        <pc:cxnChg chg="del mod">
          <ac:chgData name="Luke Leibkuchler" userId="a7c1e1ef-f9d4-4dc7-8550-c2468dc434b6" providerId="ADAL" clId="{D6928B1C-9F52-421B-9342-026BE9FF4D95}" dt="2024-01-30T02:33:23.257" v="3526" actId="478"/>
          <ac:cxnSpMkLst>
            <pc:docMk/>
            <pc:sldMk cId="3774657337" sldId="496"/>
            <ac:cxnSpMk id="78" creationId="{EDA48D6E-0E69-4F02-8214-9A978F7032DC}"/>
          </ac:cxnSpMkLst>
        </pc:cxnChg>
        <pc:cxnChg chg="mod">
          <ac:chgData name="Luke Leibkuchler" userId="a7c1e1ef-f9d4-4dc7-8550-c2468dc434b6" providerId="ADAL" clId="{D6928B1C-9F52-421B-9342-026BE9FF4D95}" dt="2024-01-30T02:30:04.665" v="3488" actId="478"/>
          <ac:cxnSpMkLst>
            <pc:docMk/>
            <pc:sldMk cId="3774657337" sldId="496"/>
            <ac:cxnSpMk id="83" creationId="{4F4B44B4-9791-4BB8-88E7-D20917277AB2}"/>
          </ac:cxnSpMkLst>
        </pc:cxnChg>
        <pc:cxnChg chg="del mod">
          <ac:chgData name="Luke Leibkuchler" userId="a7c1e1ef-f9d4-4dc7-8550-c2468dc434b6" providerId="ADAL" clId="{D6928B1C-9F52-421B-9342-026BE9FF4D95}" dt="2024-01-30T02:30:06.071" v="3489" actId="478"/>
          <ac:cxnSpMkLst>
            <pc:docMk/>
            <pc:sldMk cId="3774657337" sldId="496"/>
            <ac:cxnSpMk id="86" creationId="{77D38C24-CCFC-43AB-BB5D-BF329EE188DB}"/>
          </ac:cxnSpMkLst>
        </pc:cxnChg>
        <pc:cxnChg chg="add del mod">
          <ac:chgData name="Luke Leibkuchler" userId="a7c1e1ef-f9d4-4dc7-8550-c2468dc434b6" providerId="ADAL" clId="{D6928B1C-9F52-421B-9342-026BE9FF4D95}" dt="2024-01-30T02:36:43.063" v="3598" actId="478"/>
          <ac:cxnSpMkLst>
            <pc:docMk/>
            <pc:sldMk cId="3774657337" sldId="496"/>
            <ac:cxnSpMk id="104" creationId="{24024BC3-26BB-4FE9-A13F-A52D48EBC3CB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06" creationId="{C4F85CC0-1E82-4A0D-A1C0-DEF6B22DB09E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08" creationId="{0052EF01-E4F2-43D2-B2B2-397E46167015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09" creationId="{A53775D3-52CF-4E34-8465-54BCA8C79ABC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10" creationId="{83AA3E1D-8115-4C39-B497-763B2E8475E7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12" creationId="{4E4835EA-7127-4B9B-B100-471C5071BC23}"/>
          </ac:cxnSpMkLst>
        </pc:cxnChg>
        <pc:cxnChg chg="add mod">
          <ac:chgData name="Luke Leibkuchler" userId="a7c1e1ef-f9d4-4dc7-8550-c2468dc434b6" providerId="ADAL" clId="{D6928B1C-9F52-421B-9342-026BE9FF4D95}" dt="2024-01-30T02:33:33.034" v="3528"/>
          <ac:cxnSpMkLst>
            <pc:docMk/>
            <pc:sldMk cId="3774657337" sldId="496"/>
            <ac:cxnSpMk id="113" creationId="{6C634077-8134-4B10-9E78-D5F4E6832D76}"/>
          </ac:cxnSpMkLst>
        </pc:cxnChg>
      </pc:sldChg>
      <pc:sldChg chg="add del">
        <pc:chgData name="Luke Leibkuchler" userId="a7c1e1ef-f9d4-4dc7-8550-c2468dc434b6" providerId="ADAL" clId="{D6928B1C-9F52-421B-9342-026BE9FF4D95}" dt="2024-01-30T02:29:04.315" v="3443" actId="47"/>
        <pc:sldMkLst>
          <pc:docMk/>
          <pc:sldMk cId="4102389871" sldId="496"/>
        </pc:sldMkLst>
      </pc:sldChg>
      <pc:sldChg chg="addSp delSp modSp add mod ord">
        <pc:chgData name="Luke Leibkuchler" userId="a7c1e1ef-f9d4-4dc7-8550-c2468dc434b6" providerId="ADAL" clId="{D6928B1C-9F52-421B-9342-026BE9FF4D95}" dt="2024-01-30T03:31:23.425" v="4070" actId="478"/>
        <pc:sldMkLst>
          <pc:docMk/>
          <pc:sldMk cId="1489998047" sldId="497"/>
        </pc:sldMkLst>
        <pc:spChg chg="mod">
          <ac:chgData name="Luke Leibkuchler" userId="a7c1e1ef-f9d4-4dc7-8550-c2468dc434b6" providerId="ADAL" clId="{D6928B1C-9F52-421B-9342-026BE9FF4D95}" dt="2024-01-30T03:30:45.223" v="4067" actId="208"/>
          <ac:spMkLst>
            <pc:docMk/>
            <pc:sldMk cId="1489998047" sldId="497"/>
            <ac:spMk id="31" creationId="{6088EF7D-A947-4514-9D96-36C6DCD8DA8B}"/>
          </ac:spMkLst>
        </pc:spChg>
        <pc:spChg chg="del">
          <ac:chgData name="Luke Leibkuchler" userId="a7c1e1ef-f9d4-4dc7-8550-c2468dc434b6" providerId="ADAL" clId="{D6928B1C-9F52-421B-9342-026BE9FF4D95}" dt="2024-01-30T02:35:34.832" v="3581" actId="478"/>
          <ac:spMkLst>
            <pc:docMk/>
            <pc:sldMk cId="1489998047" sldId="497"/>
            <ac:spMk id="39" creationId="{AE4ECD56-5071-439C-B97D-65537CE3E7C9}"/>
          </ac:spMkLst>
        </pc:spChg>
        <pc:spChg chg="del">
          <ac:chgData name="Luke Leibkuchler" userId="a7c1e1ef-f9d4-4dc7-8550-c2468dc434b6" providerId="ADAL" clId="{D6928B1C-9F52-421B-9342-026BE9FF4D95}" dt="2024-01-30T02:35:34.832" v="3581" actId="478"/>
          <ac:spMkLst>
            <pc:docMk/>
            <pc:sldMk cId="1489998047" sldId="497"/>
            <ac:spMk id="41" creationId="{DB9DA6CD-DB4A-406E-98C6-AC3353AA3F9C}"/>
          </ac:spMkLst>
        </pc:spChg>
        <pc:spChg chg="del mod">
          <ac:chgData name="Luke Leibkuchler" userId="a7c1e1ef-f9d4-4dc7-8550-c2468dc434b6" providerId="ADAL" clId="{D6928B1C-9F52-421B-9342-026BE9FF4D95}" dt="2024-01-30T03:31:23.425" v="4070" actId="478"/>
          <ac:spMkLst>
            <pc:docMk/>
            <pc:sldMk cId="1489998047" sldId="497"/>
            <ac:spMk id="44" creationId="{8D34F99D-72F9-4949-84DD-36F3141EED2C}"/>
          </ac:spMkLst>
        </pc:spChg>
        <pc:spChg chg="del">
          <ac:chgData name="Luke Leibkuchler" userId="a7c1e1ef-f9d4-4dc7-8550-c2468dc434b6" providerId="ADAL" clId="{D6928B1C-9F52-421B-9342-026BE9FF4D95}" dt="2024-01-30T02:35:39.892" v="3586" actId="478"/>
          <ac:spMkLst>
            <pc:docMk/>
            <pc:sldMk cId="1489998047" sldId="497"/>
            <ac:spMk id="82" creationId="{966B8558-7684-4D8F-AAF8-01E6D572E02E}"/>
          </ac:spMkLst>
        </pc:spChg>
        <pc:cxnChg chg="del mod">
          <ac:chgData name="Luke Leibkuchler" userId="a7c1e1ef-f9d4-4dc7-8550-c2468dc434b6" providerId="ADAL" clId="{D6928B1C-9F52-421B-9342-026BE9FF4D95}" dt="2024-01-30T02:35:36.551" v="3582" actId="478"/>
          <ac:cxnSpMkLst>
            <pc:docMk/>
            <pc:sldMk cId="1489998047" sldId="497"/>
            <ac:cxnSpMk id="40" creationId="{9BB28EE6-1E95-4FBA-A8A6-BBFBEC241876}"/>
          </ac:cxnSpMkLst>
        </pc:cxnChg>
        <pc:cxnChg chg="del mod">
          <ac:chgData name="Luke Leibkuchler" userId="a7c1e1ef-f9d4-4dc7-8550-c2468dc434b6" providerId="ADAL" clId="{D6928B1C-9F52-421B-9342-026BE9FF4D95}" dt="2024-01-30T02:35:37.503" v="3583" actId="478"/>
          <ac:cxnSpMkLst>
            <pc:docMk/>
            <pc:sldMk cId="1489998047" sldId="497"/>
            <ac:cxnSpMk id="42" creationId="{C0CB2DB3-9549-4F73-B642-D05023786040}"/>
          </ac:cxnSpMkLst>
        </pc:cxnChg>
        <pc:cxnChg chg="add del mod">
          <ac:chgData name="Luke Leibkuchler" userId="a7c1e1ef-f9d4-4dc7-8550-c2468dc434b6" providerId="ADAL" clId="{D6928B1C-9F52-421B-9342-026BE9FF4D95}" dt="2024-01-30T03:31:23.425" v="4070" actId="478"/>
          <ac:cxnSpMkLst>
            <pc:docMk/>
            <pc:sldMk cId="1489998047" sldId="497"/>
            <ac:cxnSpMk id="43" creationId="{CDB9489E-8BD7-4125-8F4E-0209E6F481FD}"/>
          </ac:cxnSpMkLst>
        </pc:cxnChg>
        <pc:cxnChg chg="del mod">
          <ac:chgData name="Luke Leibkuchler" userId="a7c1e1ef-f9d4-4dc7-8550-c2468dc434b6" providerId="ADAL" clId="{D6928B1C-9F52-421B-9342-026BE9FF4D95}" dt="2024-01-30T02:35:38.543" v="3584" actId="478"/>
          <ac:cxnSpMkLst>
            <pc:docMk/>
            <pc:sldMk cId="1489998047" sldId="497"/>
            <ac:cxnSpMk id="57" creationId="{418E729B-C94B-4B19-B5E5-4D4DE98D76BF}"/>
          </ac:cxnSpMkLst>
        </pc:cxnChg>
        <pc:cxnChg chg="del mod">
          <ac:chgData name="Luke Leibkuchler" userId="a7c1e1ef-f9d4-4dc7-8550-c2468dc434b6" providerId="ADAL" clId="{D6928B1C-9F52-421B-9342-026BE9FF4D95}" dt="2024-01-30T02:35:39.326" v="3585" actId="478"/>
          <ac:cxnSpMkLst>
            <pc:docMk/>
            <pc:sldMk cId="1489998047" sldId="497"/>
            <ac:cxnSpMk id="78" creationId="{EDA48D6E-0E69-4F02-8214-9A978F7032DC}"/>
          </ac:cxnSpMkLst>
        </pc:cxnChg>
        <pc:cxnChg chg="del mod">
          <ac:chgData name="Luke Leibkuchler" userId="a7c1e1ef-f9d4-4dc7-8550-c2468dc434b6" providerId="ADAL" clId="{D6928B1C-9F52-421B-9342-026BE9FF4D95}" dt="2024-01-30T02:35:40.511" v="3587" actId="478"/>
          <ac:cxnSpMkLst>
            <pc:docMk/>
            <pc:sldMk cId="1489998047" sldId="497"/>
            <ac:cxnSpMk id="83" creationId="{4F4B44B4-9791-4BB8-88E7-D20917277AB2}"/>
          </ac:cxnSpMkLst>
        </pc:cxnChg>
        <pc:cxnChg chg="del mod">
          <ac:chgData name="Luke Leibkuchler" userId="a7c1e1ef-f9d4-4dc7-8550-c2468dc434b6" providerId="ADAL" clId="{D6928B1C-9F52-421B-9342-026BE9FF4D95}" dt="2024-01-30T02:35:41.173" v="3588" actId="478"/>
          <ac:cxnSpMkLst>
            <pc:docMk/>
            <pc:sldMk cId="1489998047" sldId="497"/>
            <ac:cxnSpMk id="86" creationId="{77D38C24-CCFC-43AB-BB5D-BF329EE188DB}"/>
          </ac:cxnSpMkLst>
        </pc:cxnChg>
      </pc:sldChg>
      <pc:sldChg chg="addSp delSp modSp mod">
        <pc:chgData name="Luke Leibkuchler" userId="a7c1e1ef-f9d4-4dc7-8550-c2468dc434b6" providerId="ADAL" clId="{D6928B1C-9F52-421B-9342-026BE9FF4D95}" dt="2024-01-30T03:35:21.008" v="4082" actId="20577"/>
        <pc:sldMkLst>
          <pc:docMk/>
          <pc:sldMk cId="1557855324" sldId="498"/>
        </pc:sldMkLst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2" creationId="{B306FE71-7D0D-0F68-AD9F-9B84C9518AFA}"/>
          </ac:spMkLst>
        </pc:spChg>
        <pc:spChg chg="mod">
          <ac:chgData name="Luke Leibkuchler" userId="a7c1e1ef-f9d4-4dc7-8550-c2468dc434b6" providerId="ADAL" clId="{D6928B1C-9F52-421B-9342-026BE9FF4D95}" dt="2024-01-30T02:38:02.982" v="3615" actId="20577"/>
          <ac:spMkLst>
            <pc:docMk/>
            <pc:sldMk cId="1557855324" sldId="498"/>
            <ac:spMk id="5" creationId="{202429A7-0644-7E6D-E76D-3C3A9214378A}"/>
          </ac:spMkLst>
        </pc:spChg>
        <pc:spChg chg="del">
          <ac:chgData name="Luke Leibkuchler" userId="a7c1e1ef-f9d4-4dc7-8550-c2468dc434b6" providerId="ADAL" clId="{D6928B1C-9F52-421B-9342-026BE9FF4D95}" dt="2024-01-30T02:38:12.550" v="3616" actId="478"/>
          <ac:spMkLst>
            <pc:docMk/>
            <pc:sldMk cId="1557855324" sldId="498"/>
            <ac:spMk id="9" creationId="{2233D650-4114-1817-97B7-C6BA28D80C9B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11" creationId="{0F8231EF-B0D7-4851-52A7-F54B011FB9E7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12" creationId="{81E5AC86-A015-6225-00EA-6B36855F78C0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13" creationId="{18293311-D851-F7BD-4797-BEDA9954406C}"/>
          </ac:spMkLst>
        </pc:spChg>
        <pc:spChg chg="del">
          <ac:chgData name="Luke Leibkuchler" userId="a7c1e1ef-f9d4-4dc7-8550-c2468dc434b6" providerId="ADAL" clId="{D6928B1C-9F52-421B-9342-026BE9FF4D95}" dt="2024-01-30T02:37:48.752" v="3601" actId="478"/>
          <ac:spMkLst>
            <pc:docMk/>
            <pc:sldMk cId="1557855324" sldId="498"/>
            <ac:spMk id="24" creationId="{DBACD463-A68D-CEAF-8078-68873EB36DF2}"/>
          </ac:spMkLst>
        </pc:spChg>
        <pc:spChg chg="del">
          <ac:chgData name="Luke Leibkuchler" userId="a7c1e1ef-f9d4-4dc7-8550-c2468dc434b6" providerId="ADAL" clId="{D6928B1C-9F52-421B-9342-026BE9FF4D95}" dt="2024-01-30T02:37:48.752" v="3601" actId="478"/>
          <ac:spMkLst>
            <pc:docMk/>
            <pc:sldMk cId="1557855324" sldId="498"/>
            <ac:spMk id="25" creationId="{C8E32BCC-A931-037C-4576-8A1E37F7FCEA}"/>
          </ac:spMkLst>
        </pc:spChg>
        <pc:spChg chg="del">
          <ac:chgData name="Luke Leibkuchler" userId="a7c1e1ef-f9d4-4dc7-8550-c2468dc434b6" providerId="ADAL" clId="{D6928B1C-9F52-421B-9342-026BE9FF4D95}" dt="2024-01-30T02:38:28.246" v="3619" actId="478"/>
          <ac:spMkLst>
            <pc:docMk/>
            <pc:sldMk cId="1557855324" sldId="498"/>
            <ac:spMk id="26" creationId="{487228DE-33C4-2C60-FA72-171BD8D2A449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27" creationId="{82175C3F-79E1-4198-9AD2-B1BDFFA5F531}"/>
          </ac:spMkLst>
        </pc:spChg>
        <pc:spChg chg="add del mod">
          <ac:chgData name="Luke Leibkuchler" userId="a7c1e1ef-f9d4-4dc7-8550-c2468dc434b6" providerId="ADAL" clId="{D6928B1C-9F52-421B-9342-026BE9FF4D95}" dt="2024-01-30T02:46:37.149" v="3720" actId="478"/>
          <ac:spMkLst>
            <pc:docMk/>
            <pc:sldMk cId="1557855324" sldId="498"/>
            <ac:spMk id="28" creationId="{0BA7B047-A2D0-436F-912D-9C3C970C39C4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29" creationId="{99D671AF-8FEF-4CA3-A9B5-25FC5A3E5173}"/>
          </ac:spMkLst>
        </pc:spChg>
        <pc:spChg chg="mod topLvl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0" creationId="{CCFA9531-91B4-4D25-9023-0B23D8E2693A}"/>
          </ac:spMkLst>
        </pc:spChg>
        <pc:spChg chg="mod topLvl">
          <ac:chgData name="Luke Leibkuchler" userId="a7c1e1ef-f9d4-4dc7-8550-c2468dc434b6" providerId="ADAL" clId="{D6928B1C-9F52-421B-9342-026BE9FF4D95}" dt="2024-01-30T02:39:58.266" v="3669" actId="1037"/>
          <ac:spMkLst>
            <pc:docMk/>
            <pc:sldMk cId="1557855324" sldId="498"/>
            <ac:spMk id="31" creationId="{6088EF7D-A947-4514-9D96-36C6DCD8DA8B}"/>
          </ac:spMkLst>
        </pc:spChg>
        <pc:spChg chg="mod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3" creationId="{D111F7CE-247A-422A-B5DF-B91159529535}"/>
          </ac:spMkLst>
        </pc:spChg>
        <pc:spChg chg="mod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4" creationId="{DDA5361E-0D4D-41EF-A003-F05416C59A18}"/>
          </ac:spMkLst>
        </pc:spChg>
        <pc:spChg chg="mod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5" creationId="{DE3287CA-9113-4268-B669-7D4579BD6FE4}"/>
          </ac:spMkLst>
        </pc:spChg>
        <pc:spChg chg="mod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6" creationId="{F9FFF0E7-B96B-4F9D-B5B0-BC2E3514E041}"/>
          </ac:spMkLst>
        </pc:spChg>
        <pc:spChg chg="mod">
          <ac:chgData name="Luke Leibkuchler" userId="a7c1e1ef-f9d4-4dc7-8550-c2468dc434b6" providerId="ADAL" clId="{D6928B1C-9F52-421B-9342-026BE9FF4D95}" dt="2024-01-30T02:39:51.874" v="3637" actId="165"/>
          <ac:spMkLst>
            <pc:docMk/>
            <pc:sldMk cId="1557855324" sldId="498"/>
            <ac:spMk id="37" creationId="{C24F3F74-6637-48F2-9D92-58D97D09B1B0}"/>
          </ac:spMkLst>
        </pc:spChg>
        <pc:spChg chg="del">
          <ac:chgData name="Luke Leibkuchler" userId="a7c1e1ef-f9d4-4dc7-8550-c2468dc434b6" providerId="ADAL" clId="{D6928B1C-9F52-421B-9342-026BE9FF4D95}" dt="2024-01-30T02:37:51.646" v="3602" actId="478"/>
          <ac:spMkLst>
            <pc:docMk/>
            <pc:sldMk cId="1557855324" sldId="498"/>
            <ac:spMk id="38" creationId="{51AC1106-FCFA-44CF-AA5D-82CE2DF08952}"/>
          </ac:spMkLst>
        </pc:spChg>
        <pc:spChg chg="add del mod">
          <ac:chgData name="Luke Leibkuchler" userId="a7c1e1ef-f9d4-4dc7-8550-c2468dc434b6" providerId="ADAL" clId="{D6928B1C-9F52-421B-9342-026BE9FF4D95}" dt="2024-01-30T02:39:18.164" v="3628"/>
          <ac:spMkLst>
            <pc:docMk/>
            <pc:sldMk cId="1557855324" sldId="498"/>
            <ac:spMk id="39" creationId="{F83F441A-8908-4D6D-80C2-D76720E68028}"/>
          </ac:spMkLst>
        </pc:spChg>
        <pc:spChg chg="add del mod">
          <ac:chgData name="Luke Leibkuchler" userId="a7c1e1ef-f9d4-4dc7-8550-c2468dc434b6" providerId="ADAL" clId="{D6928B1C-9F52-421B-9342-026BE9FF4D95}" dt="2024-01-30T02:39:18.164" v="3628"/>
          <ac:spMkLst>
            <pc:docMk/>
            <pc:sldMk cId="1557855324" sldId="498"/>
            <ac:spMk id="40" creationId="{7BA693AA-34B9-4433-8D4A-F6616CC82B36}"/>
          </ac:spMkLst>
        </pc:spChg>
        <pc:spChg chg="add mod">
          <ac:chgData name="Luke Leibkuchler" userId="a7c1e1ef-f9d4-4dc7-8550-c2468dc434b6" providerId="ADAL" clId="{D6928B1C-9F52-421B-9342-026BE9FF4D95}" dt="2024-01-30T02:39:40.937" v="3635"/>
          <ac:spMkLst>
            <pc:docMk/>
            <pc:sldMk cId="1557855324" sldId="498"/>
            <ac:spMk id="41" creationId="{0E0A8492-8EB5-42E4-A42F-88D8635E28CD}"/>
          </ac:spMkLst>
        </pc:spChg>
        <pc:spChg chg="add mod">
          <ac:chgData name="Luke Leibkuchler" userId="a7c1e1ef-f9d4-4dc7-8550-c2468dc434b6" providerId="ADAL" clId="{D6928B1C-9F52-421B-9342-026BE9FF4D95}" dt="2024-01-30T03:35:21.008" v="4082" actId="20577"/>
          <ac:spMkLst>
            <pc:docMk/>
            <pc:sldMk cId="1557855324" sldId="498"/>
            <ac:spMk id="42" creationId="{7BD1F770-E9C3-4DA1-9384-2F594CA9C915}"/>
          </ac:spMkLst>
        </pc:spChg>
        <pc:spChg chg="del">
          <ac:chgData name="Luke Leibkuchler" userId="a7c1e1ef-f9d4-4dc7-8550-c2468dc434b6" providerId="ADAL" clId="{D6928B1C-9F52-421B-9342-026BE9FF4D95}" dt="2024-01-30T02:37:51.646" v="3602" actId="478"/>
          <ac:spMkLst>
            <pc:docMk/>
            <pc:sldMk cId="1557855324" sldId="498"/>
            <ac:spMk id="44" creationId="{8D34F99D-72F9-4949-84DD-36F3141EED2C}"/>
          </ac:spMkLst>
        </pc:spChg>
        <pc:spChg chg="add mod">
          <ac:chgData name="Luke Leibkuchler" userId="a7c1e1ef-f9d4-4dc7-8550-c2468dc434b6" providerId="ADAL" clId="{D6928B1C-9F52-421B-9342-026BE9FF4D95}" dt="2024-01-30T02:46:07.327" v="3708"/>
          <ac:spMkLst>
            <pc:docMk/>
            <pc:sldMk cId="1557855324" sldId="498"/>
            <ac:spMk id="46" creationId="{78001242-B114-468C-838E-CF0CFB43A889}"/>
          </ac:spMkLst>
        </pc:spChg>
        <pc:spChg chg="add mod">
          <ac:chgData name="Luke Leibkuchler" userId="a7c1e1ef-f9d4-4dc7-8550-c2468dc434b6" providerId="ADAL" clId="{D6928B1C-9F52-421B-9342-026BE9FF4D95}" dt="2024-01-30T02:46:37.837" v="3721"/>
          <ac:spMkLst>
            <pc:docMk/>
            <pc:sldMk cId="1557855324" sldId="498"/>
            <ac:spMk id="47" creationId="{1AE00DA6-5728-4CCE-A3D1-DE6BADAFFA76}"/>
          </ac:spMkLst>
        </pc:spChg>
        <pc:grpChg chg="add del mod">
          <ac:chgData name="Luke Leibkuchler" userId="a7c1e1ef-f9d4-4dc7-8550-c2468dc434b6" providerId="ADAL" clId="{D6928B1C-9F52-421B-9342-026BE9FF4D95}" dt="2024-01-30T02:38:59.890" v="3625" actId="165"/>
          <ac:grpSpMkLst>
            <pc:docMk/>
            <pc:sldMk cId="1557855324" sldId="498"/>
            <ac:grpSpMk id="3" creationId="{DB9B89DD-ACC7-4047-9C8D-ECCB30ECC6FA}"/>
          </ac:grpSpMkLst>
        </pc:grpChg>
        <pc:grpChg chg="add del mod">
          <ac:chgData name="Luke Leibkuchler" userId="a7c1e1ef-f9d4-4dc7-8550-c2468dc434b6" providerId="ADAL" clId="{D6928B1C-9F52-421B-9342-026BE9FF4D95}" dt="2024-01-30T02:39:51.874" v="3637" actId="165"/>
          <ac:grpSpMkLst>
            <pc:docMk/>
            <pc:sldMk cId="1557855324" sldId="498"/>
            <ac:grpSpMk id="4" creationId="{3E82E6B1-B533-4190-8FFB-AF8D314F97E9}"/>
          </ac:grpSpMkLst>
        </pc:grpChg>
        <pc:grpChg chg="mod topLvl">
          <ac:chgData name="Luke Leibkuchler" userId="a7c1e1ef-f9d4-4dc7-8550-c2468dc434b6" providerId="ADAL" clId="{D6928B1C-9F52-421B-9342-026BE9FF4D95}" dt="2024-01-30T02:39:51.874" v="3637" actId="165"/>
          <ac:grpSpMkLst>
            <pc:docMk/>
            <pc:sldMk cId="1557855324" sldId="498"/>
            <ac:grpSpMk id="32" creationId="{5D4402B4-5594-499D-8ED4-8085B5F89510}"/>
          </ac:grpSpMkLst>
        </pc:grpChg>
        <pc:cxnChg chg="del mod">
          <ac:chgData name="Luke Leibkuchler" userId="a7c1e1ef-f9d4-4dc7-8550-c2468dc434b6" providerId="ADAL" clId="{D6928B1C-9F52-421B-9342-026BE9FF4D95}" dt="2024-01-30T02:37:54.181" v="3604" actId="478"/>
          <ac:cxnSpMkLst>
            <pc:docMk/>
            <pc:sldMk cId="1557855324" sldId="498"/>
            <ac:cxnSpMk id="14" creationId="{587CA76F-D9E0-47F6-9DFB-CF24703401C5}"/>
          </ac:cxnSpMkLst>
        </pc:cxnChg>
        <pc:cxnChg chg="del mod">
          <ac:chgData name="Luke Leibkuchler" userId="a7c1e1ef-f9d4-4dc7-8550-c2468dc434b6" providerId="ADAL" clId="{D6928B1C-9F52-421B-9342-026BE9FF4D95}" dt="2024-01-30T02:37:53.215" v="3603" actId="478"/>
          <ac:cxnSpMkLst>
            <pc:docMk/>
            <pc:sldMk cId="1557855324" sldId="498"/>
            <ac:cxnSpMk id="43" creationId="{CDB9489E-8BD7-4125-8F4E-0209E6F481FD}"/>
          </ac:cxnSpMkLst>
        </pc:cxnChg>
        <pc:cxnChg chg="add mod">
          <ac:chgData name="Luke Leibkuchler" userId="a7c1e1ef-f9d4-4dc7-8550-c2468dc434b6" providerId="ADAL" clId="{D6928B1C-9F52-421B-9342-026BE9FF4D95}" dt="2024-01-30T02:40:08.400" v="3671" actId="1076"/>
          <ac:cxnSpMkLst>
            <pc:docMk/>
            <pc:sldMk cId="1557855324" sldId="498"/>
            <ac:cxnSpMk id="45" creationId="{E8E856DD-634F-47DE-B773-E2BC2BF3C2D8}"/>
          </ac:cxnSpMkLst>
        </pc:cxnChg>
      </pc:sldChg>
      <pc:sldChg chg="add del">
        <pc:chgData name="Luke Leibkuchler" userId="a7c1e1ef-f9d4-4dc7-8550-c2468dc434b6" providerId="ADAL" clId="{D6928B1C-9F52-421B-9342-026BE9FF4D95}" dt="2024-01-30T02:39:21.794" v="3629" actId="2696"/>
        <pc:sldMkLst>
          <pc:docMk/>
          <pc:sldMk cId="1135188312" sldId="499"/>
        </pc:sldMkLst>
      </pc:sldChg>
      <pc:sldChg chg="addSp modSp add mod ord">
        <pc:chgData name="Luke Leibkuchler" userId="a7c1e1ef-f9d4-4dc7-8550-c2468dc434b6" providerId="ADAL" clId="{D6928B1C-9F52-421B-9342-026BE9FF4D95}" dt="2024-01-30T02:46:26.317" v="3719" actId="20577"/>
        <pc:sldMkLst>
          <pc:docMk/>
          <pc:sldMk cId="2758600107" sldId="499"/>
        </pc:sldMkLst>
        <pc:spChg chg="add mod">
          <ac:chgData name="Luke Leibkuchler" userId="a7c1e1ef-f9d4-4dc7-8550-c2468dc434b6" providerId="ADAL" clId="{D6928B1C-9F52-421B-9342-026BE9FF4D95}" dt="2024-01-30T02:46:02.654" v="3707" actId="1076"/>
          <ac:spMkLst>
            <pc:docMk/>
            <pc:sldMk cId="2758600107" sldId="499"/>
            <ac:spMk id="22" creationId="{B861CB4F-FF80-48F3-990A-95DF16FC5D8D}"/>
          </ac:spMkLst>
        </pc:spChg>
        <pc:spChg chg="mod">
          <ac:chgData name="Luke Leibkuchler" userId="a7c1e1ef-f9d4-4dc7-8550-c2468dc434b6" providerId="ADAL" clId="{D6928B1C-9F52-421B-9342-026BE9FF4D95}" dt="2024-01-30T02:46:26.317" v="3719" actId="20577"/>
          <ac:spMkLst>
            <pc:docMk/>
            <pc:sldMk cId="2758600107" sldId="499"/>
            <ac:spMk id="28" creationId="{0BA7B047-A2D0-436F-912D-9C3C970C39C4}"/>
          </ac:spMkLst>
        </pc:spChg>
      </pc:sldChg>
      <pc:sldChg chg="mod modShow addCm">
        <pc:chgData name="Luke Leibkuchler" userId="a7c1e1ef-f9d4-4dc7-8550-c2468dc434b6" providerId="ADAL" clId="{D6928B1C-9F52-421B-9342-026BE9FF4D95}" dt="2024-01-30T03:12:04.720" v="3761" actId="729"/>
        <pc:sldMkLst>
          <pc:docMk/>
          <pc:sldMk cId="1555503904" sldId="500"/>
        </pc:sldMkLst>
      </pc:sldChg>
      <pc:sldChg chg="addSp delSp modSp add mod">
        <pc:chgData name="Luke Leibkuchler" userId="a7c1e1ef-f9d4-4dc7-8550-c2468dc434b6" providerId="ADAL" clId="{D6928B1C-9F52-421B-9342-026BE9FF4D95}" dt="2024-01-30T02:46:41.084" v="3723"/>
        <pc:sldMkLst>
          <pc:docMk/>
          <pc:sldMk cId="3496316918" sldId="501"/>
        </pc:sldMkLst>
        <pc:spChg chg="add mod">
          <ac:chgData name="Luke Leibkuchler" userId="a7c1e1ef-f9d4-4dc7-8550-c2468dc434b6" providerId="ADAL" clId="{D6928B1C-9F52-421B-9342-026BE9FF4D95}" dt="2024-01-30T02:40:33.044" v="3675"/>
          <ac:spMkLst>
            <pc:docMk/>
            <pc:sldMk cId="3496316918" sldId="501"/>
            <ac:spMk id="24" creationId="{8814A5B1-8C8B-4CBB-B7F7-8C1DCB781AE8}"/>
          </ac:spMkLst>
        </pc:spChg>
        <pc:spChg chg="add mod">
          <ac:chgData name="Luke Leibkuchler" userId="a7c1e1ef-f9d4-4dc7-8550-c2468dc434b6" providerId="ADAL" clId="{D6928B1C-9F52-421B-9342-026BE9FF4D95}" dt="2024-01-30T02:40:33.044" v="3675"/>
          <ac:spMkLst>
            <pc:docMk/>
            <pc:sldMk cId="3496316918" sldId="501"/>
            <ac:spMk id="25" creationId="{2DDEB2F7-B8E8-4D00-846B-82971FE63277}"/>
          </ac:spMkLst>
        </pc:spChg>
        <pc:spChg chg="add del mod">
          <ac:chgData name="Luke Leibkuchler" userId="a7c1e1ef-f9d4-4dc7-8550-c2468dc434b6" providerId="ADAL" clId="{D6928B1C-9F52-421B-9342-026BE9FF4D95}" dt="2024-01-30T02:41:10.111" v="3685" actId="478"/>
          <ac:spMkLst>
            <pc:docMk/>
            <pc:sldMk cId="3496316918" sldId="501"/>
            <ac:spMk id="26" creationId="{683E8A01-1C20-4079-9185-FBC82C9552EF}"/>
          </ac:spMkLst>
        </pc:spChg>
        <pc:spChg chg="del">
          <ac:chgData name="Luke Leibkuchler" userId="a7c1e1ef-f9d4-4dc7-8550-c2468dc434b6" providerId="ADAL" clId="{D6928B1C-9F52-421B-9342-026BE9FF4D95}" dt="2024-01-30T02:46:40.784" v="3722" actId="478"/>
          <ac:spMkLst>
            <pc:docMk/>
            <pc:sldMk cId="3496316918" sldId="501"/>
            <ac:spMk id="28" creationId="{0BA7B047-A2D0-436F-912D-9C3C970C39C4}"/>
          </ac:spMkLst>
        </pc:spChg>
        <pc:spChg chg="del">
          <ac:chgData name="Luke Leibkuchler" userId="a7c1e1ef-f9d4-4dc7-8550-c2468dc434b6" providerId="ADAL" clId="{D6928B1C-9F52-421B-9342-026BE9FF4D95}" dt="2024-01-30T02:40:36.461" v="3676" actId="478"/>
          <ac:spMkLst>
            <pc:docMk/>
            <pc:sldMk cId="3496316918" sldId="501"/>
            <ac:spMk id="31" creationId="{6088EF7D-A947-4514-9D96-36C6DCD8DA8B}"/>
          </ac:spMkLst>
        </pc:spChg>
        <pc:spChg chg="add mod">
          <ac:chgData name="Luke Leibkuchler" userId="a7c1e1ef-f9d4-4dc7-8550-c2468dc434b6" providerId="ADAL" clId="{D6928B1C-9F52-421B-9342-026BE9FF4D95}" dt="2024-01-30T02:41:54.183" v="3693" actId="207"/>
          <ac:spMkLst>
            <pc:docMk/>
            <pc:sldMk cId="3496316918" sldId="501"/>
            <ac:spMk id="38" creationId="{D91A8419-44AB-4517-904B-D1281E3E85FA}"/>
          </ac:spMkLst>
        </pc:spChg>
        <pc:spChg chg="add mod">
          <ac:chgData name="Luke Leibkuchler" userId="a7c1e1ef-f9d4-4dc7-8550-c2468dc434b6" providerId="ADAL" clId="{D6928B1C-9F52-421B-9342-026BE9FF4D95}" dt="2024-01-30T02:46:08.593" v="3709"/>
          <ac:spMkLst>
            <pc:docMk/>
            <pc:sldMk cId="3496316918" sldId="501"/>
            <ac:spMk id="40" creationId="{EEB66D42-F903-4ED5-A0C3-761FC2B765FE}"/>
          </ac:spMkLst>
        </pc:spChg>
        <pc:spChg chg="add mod">
          <ac:chgData name="Luke Leibkuchler" userId="a7c1e1ef-f9d4-4dc7-8550-c2468dc434b6" providerId="ADAL" clId="{D6928B1C-9F52-421B-9342-026BE9FF4D95}" dt="2024-01-30T02:46:41.084" v="3723"/>
          <ac:spMkLst>
            <pc:docMk/>
            <pc:sldMk cId="3496316918" sldId="501"/>
            <ac:spMk id="43" creationId="{68B0A281-E96D-4615-ADA9-500CE855B5FE}"/>
          </ac:spMkLst>
        </pc:spChg>
        <pc:grpChg chg="mod">
          <ac:chgData name="Luke Leibkuchler" userId="a7c1e1ef-f9d4-4dc7-8550-c2468dc434b6" providerId="ADAL" clId="{D6928B1C-9F52-421B-9342-026BE9FF4D95}" dt="2024-01-30T02:41:26.095" v="3689" actId="1038"/>
          <ac:grpSpMkLst>
            <pc:docMk/>
            <pc:sldMk cId="3496316918" sldId="501"/>
            <ac:grpSpMk id="32" creationId="{5D4402B4-5594-499D-8ED4-8085B5F89510}"/>
          </ac:grpSpMkLst>
        </pc:grpChg>
        <pc:cxnChg chg="add mod">
          <ac:chgData name="Luke Leibkuchler" userId="a7c1e1ef-f9d4-4dc7-8550-c2468dc434b6" providerId="ADAL" clId="{D6928B1C-9F52-421B-9342-026BE9FF4D95}" dt="2024-01-30T02:41:48.814" v="3692" actId="1076"/>
          <ac:cxnSpMkLst>
            <pc:docMk/>
            <pc:sldMk cId="3496316918" sldId="501"/>
            <ac:cxnSpMk id="39" creationId="{A467D95B-0BB9-4959-BA37-F5F5735B5A22}"/>
          </ac:cxnSpMkLst>
        </pc:cxnChg>
        <pc:cxnChg chg="del">
          <ac:chgData name="Luke Leibkuchler" userId="a7c1e1ef-f9d4-4dc7-8550-c2468dc434b6" providerId="ADAL" clId="{D6928B1C-9F52-421B-9342-026BE9FF4D95}" dt="2024-01-30T02:40:37.141" v="3677" actId="478"/>
          <ac:cxnSpMkLst>
            <pc:docMk/>
            <pc:sldMk cId="3496316918" sldId="501"/>
            <ac:cxnSpMk id="45" creationId="{E8E856DD-634F-47DE-B773-E2BC2BF3C2D8}"/>
          </ac:cxnSpMkLst>
        </pc:cxnChg>
      </pc:sldChg>
      <pc:sldChg chg="addSp delSp modSp add del mod">
        <pc:chgData name="Luke Leibkuchler" userId="a7c1e1ef-f9d4-4dc7-8550-c2468dc434b6" providerId="ADAL" clId="{D6928B1C-9F52-421B-9342-026BE9FF4D95}" dt="2024-01-30T02:43:01.739" v="3703" actId="2696"/>
        <pc:sldMkLst>
          <pc:docMk/>
          <pc:sldMk cId="733411054" sldId="502"/>
        </pc:sldMkLst>
        <pc:spChg chg="add mod">
          <ac:chgData name="Luke Leibkuchler" userId="a7c1e1ef-f9d4-4dc7-8550-c2468dc434b6" providerId="ADAL" clId="{D6928B1C-9F52-421B-9342-026BE9FF4D95}" dt="2024-01-30T02:42:10.400" v="3695"/>
          <ac:spMkLst>
            <pc:docMk/>
            <pc:sldMk cId="733411054" sldId="502"/>
            <ac:spMk id="26" creationId="{79579215-2D05-47F1-B66E-F380B95FA6D7}"/>
          </ac:spMkLst>
        </pc:spChg>
        <pc:spChg chg="add mod">
          <ac:chgData name="Luke Leibkuchler" userId="a7c1e1ef-f9d4-4dc7-8550-c2468dc434b6" providerId="ADAL" clId="{D6928B1C-9F52-421B-9342-026BE9FF4D95}" dt="2024-01-30T02:42:10.400" v="3695"/>
          <ac:spMkLst>
            <pc:docMk/>
            <pc:sldMk cId="733411054" sldId="502"/>
            <ac:spMk id="31" creationId="{BA25335F-8A76-4D24-AA85-4D762E9507A3}"/>
          </ac:spMkLst>
        </pc:spChg>
        <pc:cxnChg chg="del">
          <ac:chgData name="Luke Leibkuchler" userId="a7c1e1ef-f9d4-4dc7-8550-c2468dc434b6" providerId="ADAL" clId="{D6928B1C-9F52-421B-9342-026BE9FF4D95}" dt="2024-01-30T02:42:15.567" v="3696" actId="478"/>
          <ac:cxnSpMkLst>
            <pc:docMk/>
            <pc:sldMk cId="733411054" sldId="502"/>
            <ac:cxnSpMk id="39" creationId="{A467D95B-0BB9-4959-BA37-F5F5735B5A22}"/>
          </ac:cxnSpMkLst>
        </pc:cxnChg>
      </pc:sldChg>
      <pc:sldChg chg="addSp delSp modSp add del mod ord">
        <pc:chgData name="Luke Leibkuchler" userId="a7c1e1ef-f9d4-4dc7-8550-c2468dc434b6" providerId="ADAL" clId="{D6928B1C-9F52-421B-9342-026BE9FF4D95}" dt="2024-01-30T03:18:34.937" v="4004" actId="2696"/>
        <pc:sldMkLst>
          <pc:docMk/>
          <pc:sldMk cId="642103770" sldId="503"/>
        </pc:sldMkLst>
        <pc:spChg chg="mod topLvl">
          <ac:chgData name="Luke Leibkuchler" userId="a7c1e1ef-f9d4-4dc7-8550-c2468dc434b6" providerId="ADAL" clId="{D6928B1C-9F52-421B-9342-026BE9FF4D95}" dt="2024-01-30T03:17:30.420" v="3976" actId="478"/>
          <ac:spMkLst>
            <pc:docMk/>
            <pc:sldMk cId="642103770" sldId="503"/>
            <ac:spMk id="11" creationId="{0F8231EF-B0D7-4851-52A7-F54B011FB9E7}"/>
          </ac:spMkLst>
        </pc:spChg>
        <pc:spChg chg="ord">
          <ac:chgData name="Luke Leibkuchler" userId="a7c1e1ef-f9d4-4dc7-8550-c2468dc434b6" providerId="ADAL" clId="{D6928B1C-9F52-421B-9342-026BE9FF4D95}" dt="2024-01-30T02:44:23.388" v="3705" actId="166"/>
          <ac:spMkLst>
            <pc:docMk/>
            <pc:sldMk cId="642103770" sldId="503"/>
            <ac:spMk id="12" creationId="{81E5AC86-A015-6225-00EA-6B36855F78C0}"/>
          </ac:spMkLst>
        </pc:spChg>
        <pc:spChg chg="del mod topLvl">
          <ac:chgData name="Luke Leibkuchler" userId="a7c1e1ef-f9d4-4dc7-8550-c2468dc434b6" providerId="ADAL" clId="{D6928B1C-9F52-421B-9342-026BE9FF4D95}" dt="2024-01-30T03:17:30.420" v="3976" actId="478"/>
          <ac:spMkLst>
            <pc:docMk/>
            <pc:sldMk cId="642103770" sldId="503"/>
            <ac:spMk id="13" creationId="{18293311-D851-F7BD-4797-BEDA9954406C}"/>
          </ac:spMkLst>
        </pc:spChg>
        <pc:spChg chg="del">
          <ac:chgData name="Luke Leibkuchler" userId="a7c1e1ef-f9d4-4dc7-8550-c2468dc434b6" providerId="ADAL" clId="{D6928B1C-9F52-421B-9342-026BE9FF4D95}" dt="2024-01-30T03:14:42.379" v="3790" actId="478"/>
          <ac:spMkLst>
            <pc:docMk/>
            <pc:sldMk cId="642103770" sldId="503"/>
            <ac:spMk id="24" creationId="{8814A5B1-8C8B-4CBB-B7F7-8C1DCB781AE8}"/>
          </ac:spMkLst>
        </pc:spChg>
        <pc:spChg chg="del">
          <ac:chgData name="Luke Leibkuchler" userId="a7c1e1ef-f9d4-4dc7-8550-c2468dc434b6" providerId="ADAL" clId="{D6928B1C-9F52-421B-9342-026BE9FF4D95}" dt="2024-01-30T03:14:42.379" v="3790" actId="478"/>
          <ac:spMkLst>
            <pc:docMk/>
            <pc:sldMk cId="642103770" sldId="503"/>
            <ac:spMk id="25" creationId="{2DDEB2F7-B8E8-4D00-846B-82971FE63277}"/>
          </ac:spMkLst>
        </pc:spChg>
        <pc:spChg chg="del mod">
          <ac:chgData name="Luke Leibkuchler" userId="a7c1e1ef-f9d4-4dc7-8550-c2468dc434b6" providerId="ADAL" clId="{D6928B1C-9F52-421B-9342-026BE9FF4D95}" dt="2024-01-30T03:14:46.092" v="3791" actId="478"/>
          <ac:spMkLst>
            <pc:docMk/>
            <pc:sldMk cId="642103770" sldId="503"/>
            <ac:spMk id="26" creationId="{79579215-2D05-47F1-B66E-F380B95FA6D7}"/>
          </ac:spMkLst>
        </pc:spChg>
        <pc:spChg chg="del">
          <ac:chgData name="Luke Leibkuchler" userId="a7c1e1ef-f9d4-4dc7-8550-c2468dc434b6" providerId="ADAL" clId="{D6928B1C-9F52-421B-9342-026BE9FF4D95}" dt="2024-01-30T02:46:45.534" v="3724" actId="478"/>
          <ac:spMkLst>
            <pc:docMk/>
            <pc:sldMk cId="642103770" sldId="503"/>
            <ac:spMk id="28" creationId="{0BA7B047-A2D0-436F-912D-9C3C970C39C4}"/>
          </ac:spMkLst>
        </pc:spChg>
        <pc:spChg chg="del mod">
          <ac:chgData name="Luke Leibkuchler" userId="a7c1e1ef-f9d4-4dc7-8550-c2468dc434b6" providerId="ADAL" clId="{D6928B1C-9F52-421B-9342-026BE9FF4D95}" dt="2024-01-30T03:14:46.092" v="3791" actId="478"/>
          <ac:spMkLst>
            <pc:docMk/>
            <pc:sldMk cId="642103770" sldId="503"/>
            <ac:spMk id="31" creationId="{BA25335F-8A76-4D24-AA85-4D762E9507A3}"/>
          </ac:spMkLst>
        </pc:spChg>
        <pc:spChg chg="add mod">
          <ac:chgData name="Luke Leibkuchler" userId="a7c1e1ef-f9d4-4dc7-8550-c2468dc434b6" providerId="ADAL" clId="{D6928B1C-9F52-421B-9342-026BE9FF4D95}" dt="2024-01-30T02:46:09.928" v="3710"/>
          <ac:spMkLst>
            <pc:docMk/>
            <pc:sldMk cId="642103770" sldId="503"/>
            <ac:spMk id="39" creationId="{E0EDCFE0-D118-4270-8BA6-AC48608D2294}"/>
          </ac:spMkLst>
        </pc:spChg>
        <pc:spChg chg="add mod">
          <ac:chgData name="Luke Leibkuchler" userId="a7c1e1ef-f9d4-4dc7-8550-c2468dc434b6" providerId="ADAL" clId="{D6928B1C-9F52-421B-9342-026BE9FF4D95}" dt="2024-01-30T02:46:45.876" v="3725"/>
          <ac:spMkLst>
            <pc:docMk/>
            <pc:sldMk cId="642103770" sldId="503"/>
            <ac:spMk id="40" creationId="{09D0F06F-1CE4-4B18-9C46-B4212067D53A}"/>
          </ac:spMkLst>
        </pc:spChg>
        <pc:spChg chg="add mod">
          <ac:chgData name="Luke Leibkuchler" userId="a7c1e1ef-f9d4-4dc7-8550-c2468dc434b6" providerId="ADAL" clId="{D6928B1C-9F52-421B-9342-026BE9FF4D95}" dt="2024-01-30T03:14:58.251" v="3794" actId="20577"/>
          <ac:spMkLst>
            <pc:docMk/>
            <pc:sldMk cId="642103770" sldId="503"/>
            <ac:spMk id="43" creationId="{680E75DD-3407-4D1F-ACE7-6CE84A06FCDB}"/>
          </ac:spMkLst>
        </pc:spChg>
        <pc:spChg chg="add mod">
          <ac:chgData name="Luke Leibkuchler" userId="a7c1e1ef-f9d4-4dc7-8550-c2468dc434b6" providerId="ADAL" clId="{D6928B1C-9F52-421B-9342-026BE9FF4D95}" dt="2024-01-30T03:15:08.554" v="3817" actId="20577"/>
          <ac:spMkLst>
            <pc:docMk/>
            <pc:sldMk cId="642103770" sldId="503"/>
            <ac:spMk id="44" creationId="{239A3ED6-FA87-474D-80EE-1E0627D48118}"/>
          </ac:spMkLst>
        </pc:spChg>
        <pc:grpChg chg="add del mod ord">
          <ac:chgData name="Luke Leibkuchler" userId="a7c1e1ef-f9d4-4dc7-8550-c2468dc434b6" providerId="ADAL" clId="{D6928B1C-9F52-421B-9342-026BE9FF4D95}" dt="2024-01-30T03:17:30.420" v="3976" actId="478"/>
          <ac:grpSpMkLst>
            <pc:docMk/>
            <pc:sldMk cId="642103770" sldId="503"/>
            <ac:grpSpMk id="3" creationId="{70F07C03-E404-4DE4-96B7-C4BFB0F8E1A9}"/>
          </ac:grpSpMkLst>
        </pc:grpChg>
      </pc:sldChg>
      <pc:sldChg chg="modSp mod">
        <pc:chgData name="Luke Leibkuchler" userId="a7c1e1ef-f9d4-4dc7-8550-c2468dc434b6" providerId="ADAL" clId="{D6928B1C-9F52-421B-9342-026BE9FF4D95}" dt="2024-01-30T03:35:24.864" v="4083" actId="20577"/>
        <pc:sldMkLst>
          <pc:docMk/>
          <pc:sldMk cId="549037803" sldId="505"/>
        </pc:sldMkLst>
        <pc:spChg chg="mod">
          <ac:chgData name="Luke Leibkuchler" userId="a7c1e1ef-f9d4-4dc7-8550-c2468dc434b6" providerId="ADAL" clId="{D6928B1C-9F52-421B-9342-026BE9FF4D95}" dt="2024-01-30T03:14:36.490" v="3787" actId="20577"/>
          <ac:spMkLst>
            <pc:docMk/>
            <pc:sldMk cId="549037803" sldId="505"/>
            <ac:spMk id="25" creationId="{2DDEB2F7-B8E8-4D00-846B-82971FE63277}"/>
          </ac:spMkLst>
        </pc:spChg>
        <pc:spChg chg="mod">
          <ac:chgData name="Luke Leibkuchler" userId="a7c1e1ef-f9d4-4dc7-8550-c2468dc434b6" providerId="ADAL" clId="{D6928B1C-9F52-421B-9342-026BE9FF4D95}" dt="2024-01-30T03:35:24.864" v="4083" actId="20577"/>
          <ac:spMkLst>
            <pc:docMk/>
            <pc:sldMk cId="549037803" sldId="505"/>
            <ac:spMk id="42" creationId="{7BD1F770-E9C3-4DA1-9384-2F594CA9C915}"/>
          </ac:spMkLst>
        </pc:spChg>
      </pc:sldChg>
      <pc:sldChg chg="delSp modSp add mod ord">
        <pc:chgData name="Luke Leibkuchler" userId="a7c1e1ef-f9d4-4dc7-8550-c2468dc434b6" providerId="ADAL" clId="{D6928B1C-9F52-421B-9342-026BE9FF4D95}" dt="2024-01-30T03:05:07.955" v="3756" actId="478"/>
        <pc:sldMkLst>
          <pc:docMk/>
          <pc:sldMk cId="837076750" sldId="506"/>
        </pc:sldMkLst>
        <pc:spChg chg="mod">
          <ac:chgData name="Luke Leibkuchler" userId="a7c1e1ef-f9d4-4dc7-8550-c2468dc434b6" providerId="ADAL" clId="{D6928B1C-9F52-421B-9342-026BE9FF4D95}" dt="2024-01-30T03:04:49.139" v="3751" actId="1076"/>
          <ac:spMkLst>
            <pc:docMk/>
            <pc:sldMk cId="837076750" sldId="506"/>
            <ac:spMk id="6" creationId="{B8067B1D-BAEC-1FA8-D59A-D90B3A9010EE}"/>
          </ac:spMkLst>
        </pc:spChg>
        <pc:spChg chg="mod">
          <ac:chgData name="Luke Leibkuchler" userId="a7c1e1ef-f9d4-4dc7-8550-c2468dc434b6" providerId="ADAL" clId="{D6928B1C-9F52-421B-9342-026BE9FF4D95}" dt="2024-01-30T03:04:56.236" v="3753" actId="1076"/>
          <ac:spMkLst>
            <pc:docMk/>
            <pc:sldMk cId="837076750" sldId="506"/>
            <ac:spMk id="9" creationId="{2233D650-4114-1817-97B7-C6BA28D80C9B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3" creationId="{A836191D-8A1B-4DC8-835A-5472F00B8942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5" creationId="{EF2922C7-ECF9-4E5F-887F-189469901C00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6" creationId="{E13D0D36-6654-4009-8AC8-AB8EEF18E5B5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7" creationId="{C24FB20D-45C4-469E-8784-2EAA519AA506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8" creationId="{3CD7B90A-A634-41E0-BD19-7FCA7D9407D1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49" creationId="{DCAEA831-CD4A-49B6-A1F4-868E666A101D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50" creationId="{5EB86277-CFEC-4377-B8E8-D371EF1103FC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61" creationId="{88702466-E37E-4AF3-885C-A2D25D6F7BEF}"/>
          </ac:spMkLst>
        </pc:spChg>
        <pc:spChg chg="del mod">
          <ac:chgData name="Luke Leibkuchler" userId="a7c1e1ef-f9d4-4dc7-8550-c2468dc434b6" providerId="ADAL" clId="{D6928B1C-9F52-421B-9342-026BE9FF4D95}" dt="2024-01-30T03:05:07.955" v="3756" actId="478"/>
          <ac:spMkLst>
            <pc:docMk/>
            <pc:sldMk cId="837076750" sldId="506"/>
            <ac:spMk id="62" creationId="{F60E89C5-0FD5-4726-BD5A-7E21EDEAA264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63" creationId="{3B2EFDE4-EEAD-4C6E-BFB3-85FECBD5B1A1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64" creationId="{872FDD3A-85FB-4099-B21A-6B8596BE1820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65" creationId="{11228C6D-1FD2-4334-B83C-42A1D7F43989}"/>
          </ac:spMkLst>
        </pc:spChg>
        <pc:spChg chg="del">
          <ac:chgData name="Luke Leibkuchler" userId="a7c1e1ef-f9d4-4dc7-8550-c2468dc434b6" providerId="ADAL" clId="{D6928B1C-9F52-421B-9342-026BE9FF4D95}" dt="2024-01-30T03:05:02.451" v="3754" actId="478"/>
          <ac:spMkLst>
            <pc:docMk/>
            <pc:sldMk cId="837076750" sldId="506"/>
            <ac:spMk id="114" creationId="{E3622B73-4289-4C41-98A4-F635B102B336}"/>
          </ac:spMkLst>
        </pc:spChg>
        <pc:grpChg chg="del">
          <ac:chgData name="Luke Leibkuchler" userId="a7c1e1ef-f9d4-4dc7-8550-c2468dc434b6" providerId="ADAL" clId="{D6928B1C-9F52-421B-9342-026BE9FF4D95}" dt="2024-01-30T03:05:02.451" v="3754" actId="478"/>
          <ac:grpSpMkLst>
            <pc:docMk/>
            <pc:sldMk cId="837076750" sldId="506"/>
            <ac:grpSpMk id="66" creationId="{B904794F-A103-49B8-8ECA-76B053F481A6}"/>
          </ac:grpSpMkLst>
        </pc:grpChg>
        <pc:cxnChg chg="del mod">
          <ac:chgData name="Luke Leibkuchler" userId="a7c1e1ef-f9d4-4dc7-8550-c2468dc434b6" providerId="ADAL" clId="{D6928B1C-9F52-421B-9342-026BE9FF4D95}" dt="2024-01-30T03:05:02.451" v="3754" actId="478"/>
          <ac:cxnSpMkLst>
            <pc:docMk/>
            <pc:sldMk cId="837076750" sldId="506"/>
            <ac:cxnSpMk id="77" creationId="{7415AFB9-0F9F-4679-9DAF-93C6CB34D6CA}"/>
          </ac:cxnSpMkLst>
        </pc:cxnChg>
      </pc:sldChg>
      <pc:sldChg chg="modSp mod">
        <pc:chgData name="Luke Leibkuchler" userId="a7c1e1ef-f9d4-4dc7-8550-c2468dc434b6" providerId="ADAL" clId="{D6928B1C-9F52-421B-9342-026BE9FF4D95}" dt="2024-01-30T03:29:06.734" v="4064" actId="1037"/>
        <pc:sldMkLst>
          <pc:docMk/>
          <pc:sldMk cId="1831604763" sldId="507"/>
        </pc:sldMkLst>
        <pc:spChg chg="mod">
          <ac:chgData name="Luke Leibkuchler" userId="a7c1e1ef-f9d4-4dc7-8550-c2468dc434b6" providerId="ADAL" clId="{D6928B1C-9F52-421B-9342-026BE9FF4D95}" dt="2024-01-30T03:29:06.734" v="4064" actId="1037"/>
          <ac:spMkLst>
            <pc:docMk/>
            <pc:sldMk cId="1831604763" sldId="507"/>
            <ac:spMk id="3" creationId="{C1D0F860-864C-46D8-E3BA-A77D213C593A}"/>
          </ac:spMkLst>
        </pc:spChg>
        <pc:spChg chg="mod">
          <ac:chgData name="Luke Leibkuchler" userId="a7c1e1ef-f9d4-4dc7-8550-c2468dc434b6" providerId="ADAL" clId="{D6928B1C-9F52-421B-9342-026BE9FF4D95}" dt="2024-01-30T03:29:06.734" v="4064" actId="1037"/>
          <ac:spMkLst>
            <pc:docMk/>
            <pc:sldMk cId="1831604763" sldId="507"/>
            <ac:spMk id="4" creationId="{552AABC0-0303-FB8C-A79C-582F3B4D9378}"/>
          </ac:spMkLst>
        </pc:spChg>
        <pc:spChg chg="mod">
          <ac:chgData name="Luke Leibkuchler" userId="a7c1e1ef-f9d4-4dc7-8550-c2468dc434b6" providerId="ADAL" clId="{D6928B1C-9F52-421B-9342-026BE9FF4D95}" dt="2024-01-30T03:29:06.734" v="4064" actId="1037"/>
          <ac:spMkLst>
            <pc:docMk/>
            <pc:sldMk cId="1831604763" sldId="507"/>
            <ac:spMk id="7" creationId="{55F7DAEA-A5A5-70DB-BA8F-F50DA45A636D}"/>
          </ac:spMkLst>
        </pc:spChg>
        <pc:spChg chg="mod">
          <ac:chgData name="Luke Leibkuchler" userId="a7c1e1ef-f9d4-4dc7-8550-c2468dc434b6" providerId="ADAL" clId="{D6928B1C-9F52-421B-9342-026BE9FF4D95}" dt="2024-01-30T03:29:06.734" v="4064" actId="1037"/>
          <ac:spMkLst>
            <pc:docMk/>
            <pc:sldMk cId="1831604763" sldId="507"/>
            <ac:spMk id="9" creationId="{AB9337B6-C752-2C64-C8FE-93CBA69B9946}"/>
          </ac:spMkLst>
        </pc:spChg>
        <pc:spChg chg="mod">
          <ac:chgData name="Luke Leibkuchler" userId="a7c1e1ef-f9d4-4dc7-8550-c2468dc434b6" providerId="ADAL" clId="{D6928B1C-9F52-421B-9342-026BE9FF4D95}" dt="2024-01-30T03:29:06.734" v="4064" actId="1037"/>
          <ac:spMkLst>
            <pc:docMk/>
            <pc:sldMk cId="1831604763" sldId="507"/>
            <ac:spMk id="10" creationId="{CED89AAF-6790-1AD1-11C2-CD6E419B5B45}"/>
          </ac:spMkLst>
        </pc:spChg>
        <pc:picChg chg="mod">
          <ac:chgData name="Luke Leibkuchler" userId="a7c1e1ef-f9d4-4dc7-8550-c2468dc434b6" providerId="ADAL" clId="{D6928B1C-9F52-421B-9342-026BE9FF4D95}" dt="2024-01-30T03:28:54.598" v="4052" actId="1037"/>
          <ac:picMkLst>
            <pc:docMk/>
            <pc:sldMk cId="1831604763" sldId="507"/>
            <ac:picMk id="8" creationId="{03D97B7B-311E-44B1-9F92-5DEB0768DA36}"/>
          </ac:picMkLst>
        </pc:picChg>
        <pc:picChg chg="mod">
          <ac:chgData name="Luke Leibkuchler" userId="a7c1e1ef-f9d4-4dc7-8550-c2468dc434b6" providerId="ADAL" clId="{D6928B1C-9F52-421B-9342-026BE9FF4D95}" dt="2024-01-30T03:29:06.734" v="4064" actId="1037"/>
          <ac:picMkLst>
            <pc:docMk/>
            <pc:sldMk cId="1831604763" sldId="507"/>
            <ac:picMk id="16" creationId="{6933ACB9-ADA9-499A-A148-F2D30C4142EB}"/>
          </ac:picMkLst>
        </pc:picChg>
        <pc:cxnChg chg="mod">
          <ac:chgData name="Luke Leibkuchler" userId="a7c1e1ef-f9d4-4dc7-8550-c2468dc434b6" providerId="ADAL" clId="{D6928B1C-9F52-421B-9342-026BE9FF4D95}" dt="2024-01-30T03:29:06.734" v="4064" actId="1037"/>
          <ac:cxnSpMkLst>
            <pc:docMk/>
            <pc:sldMk cId="1831604763" sldId="507"/>
            <ac:cxnSpMk id="11" creationId="{2178DB57-BC30-B944-E5AB-A54BB325B187}"/>
          </ac:cxnSpMkLst>
        </pc:cxnChg>
        <pc:cxnChg chg="mod">
          <ac:chgData name="Luke Leibkuchler" userId="a7c1e1ef-f9d4-4dc7-8550-c2468dc434b6" providerId="ADAL" clId="{D6928B1C-9F52-421B-9342-026BE9FF4D95}" dt="2024-01-30T03:29:06.734" v="4064" actId="1037"/>
          <ac:cxnSpMkLst>
            <pc:docMk/>
            <pc:sldMk cId="1831604763" sldId="507"/>
            <ac:cxnSpMk id="13" creationId="{434BA51F-1649-ECDD-9C8C-D9B5BAC6075B}"/>
          </ac:cxnSpMkLst>
        </pc:cxnChg>
        <pc:cxnChg chg="mod">
          <ac:chgData name="Luke Leibkuchler" userId="a7c1e1ef-f9d4-4dc7-8550-c2468dc434b6" providerId="ADAL" clId="{D6928B1C-9F52-421B-9342-026BE9FF4D95}" dt="2024-01-30T03:29:06.734" v="4064" actId="1037"/>
          <ac:cxnSpMkLst>
            <pc:docMk/>
            <pc:sldMk cId="1831604763" sldId="507"/>
            <ac:cxnSpMk id="17" creationId="{C0783F67-28E1-E908-D044-6CD986DFF9F6}"/>
          </ac:cxnSpMkLst>
        </pc:cxnChg>
        <pc:cxnChg chg="mod">
          <ac:chgData name="Luke Leibkuchler" userId="a7c1e1ef-f9d4-4dc7-8550-c2468dc434b6" providerId="ADAL" clId="{D6928B1C-9F52-421B-9342-026BE9FF4D95}" dt="2024-01-30T03:29:06.734" v="4064" actId="1037"/>
          <ac:cxnSpMkLst>
            <pc:docMk/>
            <pc:sldMk cId="1831604763" sldId="507"/>
            <ac:cxnSpMk id="20" creationId="{ACF794FC-DF63-FA21-DAF3-DDD90D1B6FF8}"/>
          </ac:cxnSpMkLst>
        </pc:cxnChg>
        <pc:cxnChg chg="mod">
          <ac:chgData name="Luke Leibkuchler" userId="a7c1e1ef-f9d4-4dc7-8550-c2468dc434b6" providerId="ADAL" clId="{D6928B1C-9F52-421B-9342-026BE9FF4D95}" dt="2024-01-30T03:29:06.734" v="4064" actId="1037"/>
          <ac:cxnSpMkLst>
            <pc:docMk/>
            <pc:sldMk cId="1831604763" sldId="507"/>
            <ac:cxnSpMk id="24" creationId="{39888A92-CEC0-4E08-BEBD-10975418B3A4}"/>
          </ac:cxnSpMkLst>
        </pc:cxnChg>
      </pc:sldChg>
      <pc:sldChg chg="modSp mod">
        <pc:chgData name="Luke Leibkuchler" userId="a7c1e1ef-f9d4-4dc7-8550-c2468dc434b6" providerId="ADAL" clId="{D6928B1C-9F52-421B-9342-026BE9FF4D95}" dt="2024-01-30T03:26:11.330" v="4039" actId="1076"/>
        <pc:sldMkLst>
          <pc:docMk/>
          <pc:sldMk cId="1776227605" sldId="508"/>
        </pc:sldMkLst>
        <pc:spChg chg="mod">
          <ac:chgData name="Luke Leibkuchler" userId="a7c1e1ef-f9d4-4dc7-8550-c2468dc434b6" providerId="ADAL" clId="{D6928B1C-9F52-421B-9342-026BE9FF4D95}" dt="2024-01-30T03:26:11.330" v="4039" actId="1076"/>
          <ac:spMkLst>
            <pc:docMk/>
            <pc:sldMk cId="1776227605" sldId="508"/>
            <ac:spMk id="10" creationId="{64198423-34B1-4807-B197-E4092C32ED7D}"/>
          </ac:spMkLst>
        </pc:spChg>
      </pc:sldChg>
      <pc:sldChg chg="addSp delSp modSp mod">
        <pc:chgData name="Luke Leibkuchler" userId="a7c1e1ef-f9d4-4dc7-8550-c2468dc434b6" providerId="ADAL" clId="{D6928B1C-9F52-421B-9342-026BE9FF4D95}" dt="2024-01-30T03:22:42.007" v="4008"/>
        <pc:sldMkLst>
          <pc:docMk/>
          <pc:sldMk cId="747786939" sldId="511"/>
        </pc:sldMkLst>
        <pc:spChg chg="del">
          <ac:chgData name="Luke Leibkuchler" userId="a7c1e1ef-f9d4-4dc7-8550-c2468dc434b6" providerId="ADAL" clId="{D6928B1C-9F52-421B-9342-026BE9FF4D95}" dt="2024-01-30T03:22:41.586" v="4007" actId="478"/>
          <ac:spMkLst>
            <pc:docMk/>
            <pc:sldMk cId="747786939" sldId="511"/>
            <ac:spMk id="4" creationId="{A3DD6114-1C5E-8F86-5E76-5E12C2D09475}"/>
          </ac:spMkLst>
        </pc:spChg>
        <pc:spChg chg="add mod">
          <ac:chgData name="Luke Leibkuchler" userId="a7c1e1ef-f9d4-4dc7-8550-c2468dc434b6" providerId="ADAL" clId="{D6928B1C-9F52-421B-9342-026BE9FF4D95}" dt="2024-01-30T03:22:42.007" v="4008"/>
          <ac:spMkLst>
            <pc:docMk/>
            <pc:sldMk cId="747786939" sldId="511"/>
            <ac:spMk id="12" creationId="{B851467D-1461-4D25-946C-5EB47F3DBFFA}"/>
          </ac:spMkLst>
        </pc:spChg>
      </pc:sldChg>
      <pc:sldChg chg="add del">
        <pc:chgData name="Luke Leibkuchler" userId="a7c1e1ef-f9d4-4dc7-8550-c2468dc434b6" providerId="ADAL" clId="{D6928B1C-9F52-421B-9342-026BE9FF4D95}" dt="2024-01-30T03:18:51.698" v="4006" actId="2696"/>
        <pc:sldMkLst>
          <pc:docMk/>
          <pc:sldMk cId="1240416444" sldId="512"/>
        </pc:sldMkLst>
      </pc:sldChg>
      <pc:sldChg chg="modSp mod">
        <pc:chgData name="Luke Leibkuchler" userId="a7c1e1ef-f9d4-4dc7-8550-c2468dc434b6" providerId="ADAL" clId="{D6928B1C-9F52-421B-9342-026BE9FF4D95}" dt="2024-01-30T03:35:28.569" v="4084" actId="20577"/>
        <pc:sldMkLst>
          <pc:docMk/>
          <pc:sldMk cId="2590183855" sldId="513"/>
        </pc:sldMkLst>
        <pc:spChg chg="mod">
          <ac:chgData name="Luke Leibkuchler" userId="a7c1e1ef-f9d4-4dc7-8550-c2468dc434b6" providerId="ADAL" clId="{D6928B1C-9F52-421B-9342-026BE9FF4D95}" dt="2024-01-30T03:17:47.340" v="4003" actId="207"/>
          <ac:spMkLst>
            <pc:docMk/>
            <pc:sldMk cId="2590183855" sldId="513"/>
            <ac:spMk id="11" creationId="{0F8231EF-B0D7-4851-52A7-F54B011FB9E7}"/>
          </ac:spMkLst>
        </pc:spChg>
        <pc:spChg chg="mod">
          <ac:chgData name="Luke Leibkuchler" userId="a7c1e1ef-f9d4-4dc7-8550-c2468dc434b6" providerId="ADAL" clId="{D6928B1C-9F52-421B-9342-026BE9FF4D95}" dt="2024-01-30T03:35:28.569" v="4084" actId="20577"/>
          <ac:spMkLst>
            <pc:docMk/>
            <pc:sldMk cId="2590183855" sldId="513"/>
            <ac:spMk id="42" creationId="{7BD1F770-E9C3-4DA1-9384-2F594CA9C915}"/>
          </ac:spMkLst>
        </pc:spChg>
      </pc:sldChg>
      <pc:sldChg chg="modSp mod">
        <pc:chgData name="Luke Leibkuchler" userId="a7c1e1ef-f9d4-4dc7-8550-c2468dc434b6" providerId="ADAL" clId="{D6928B1C-9F52-421B-9342-026BE9FF4D95}" dt="2024-01-30T03:35:31.936" v="4085" actId="20577"/>
        <pc:sldMkLst>
          <pc:docMk/>
          <pc:sldMk cId="1622184080" sldId="514"/>
        </pc:sldMkLst>
        <pc:spChg chg="mod">
          <ac:chgData name="Luke Leibkuchler" userId="a7c1e1ef-f9d4-4dc7-8550-c2468dc434b6" providerId="ADAL" clId="{D6928B1C-9F52-421B-9342-026BE9FF4D95}" dt="2024-01-30T03:35:31.936" v="4085" actId="20577"/>
          <ac:spMkLst>
            <pc:docMk/>
            <pc:sldMk cId="1622184080" sldId="514"/>
            <ac:spMk id="42" creationId="{7BD1F770-E9C3-4DA1-9384-2F594CA9C915}"/>
          </ac:spMkLst>
        </pc:spChg>
      </pc:sldChg>
    </pc:docChg>
  </pc:docChgLst>
  <pc:docChgLst>
    <pc:chgData name="Megan Reid" userId="S::mar19v@fsu.edu::8e9849a8-3331-402a-9ebc-9f5e10c47593" providerId="AD" clId="Web-{5272BEF7-652A-1601-531A-66D3832DF97A}"/>
    <pc:docChg chg="modSld">
      <pc:chgData name="Megan Reid" userId="S::mar19v@fsu.edu::8e9849a8-3331-402a-9ebc-9f5e10c47593" providerId="AD" clId="Web-{5272BEF7-652A-1601-531A-66D3832DF97A}" dt="2024-02-08T22:22:01.513" v="1" actId="20577"/>
      <pc:docMkLst>
        <pc:docMk/>
      </pc:docMkLst>
      <pc:sldChg chg="modSp">
        <pc:chgData name="Megan Reid" userId="S::mar19v@fsu.edu::8e9849a8-3331-402a-9ebc-9f5e10c47593" providerId="AD" clId="Web-{5272BEF7-652A-1601-531A-66D3832DF97A}" dt="2024-02-08T22:22:01.513" v="1" actId="20577"/>
        <pc:sldMkLst>
          <pc:docMk/>
          <pc:sldMk cId="4269393480" sldId="368"/>
        </pc:sldMkLst>
        <pc:spChg chg="mod">
          <ac:chgData name="Megan Reid" userId="S::mar19v@fsu.edu::8e9849a8-3331-402a-9ebc-9f5e10c47593" providerId="AD" clId="Web-{5272BEF7-652A-1601-531A-66D3832DF97A}" dt="2024-02-08T22:22:01.513" v="1" actId="20577"/>
          <ac:spMkLst>
            <pc:docMk/>
            <pc:sldMk cId="4269393480" sldId="368"/>
            <ac:spMk id="24" creationId="{2C30FCCA-1DB8-B5DB-C55A-EDB24F3EBBA9}"/>
          </ac:spMkLst>
        </pc:spChg>
      </pc:sldChg>
    </pc:docChg>
  </pc:docChgLst>
  <pc:docChgLst>
    <pc:chgData name="Luke Leibkuchler" userId="S::lgl20@fsu.edu::a7c1e1ef-f9d4-4dc7-8550-c2468dc434b6" providerId="AD" clId="Web-{C5A3086B-83D5-4BCC-BE07-54897DCF40C7}"/>
    <pc:docChg chg="modSld">
      <pc:chgData name="Luke Leibkuchler" userId="S::lgl20@fsu.edu::a7c1e1ef-f9d4-4dc7-8550-c2468dc434b6" providerId="AD" clId="Web-{C5A3086B-83D5-4BCC-BE07-54897DCF40C7}" dt="2023-11-09T16:38:31.851" v="6" actId="20577"/>
      <pc:docMkLst>
        <pc:docMk/>
      </pc:docMkLst>
      <pc:sldChg chg="modSp">
        <pc:chgData name="Luke Leibkuchler" userId="S::lgl20@fsu.edu::a7c1e1ef-f9d4-4dc7-8550-c2468dc434b6" providerId="AD" clId="Web-{C5A3086B-83D5-4BCC-BE07-54897DCF40C7}" dt="2023-11-09T16:38:31.851" v="6" actId="20577"/>
        <pc:sldMkLst>
          <pc:docMk/>
          <pc:sldMk cId="2066863649" sldId="256"/>
        </pc:sldMkLst>
        <pc:spChg chg="mod">
          <ac:chgData name="Luke Leibkuchler" userId="S::lgl20@fsu.edu::a7c1e1ef-f9d4-4dc7-8550-c2468dc434b6" providerId="AD" clId="Web-{C5A3086B-83D5-4BCC-BE07-54897DCF40C7}" dt="2023-11-09T16:38:31.851" v="6" actId="20577"/>
          <ac:spMkLst>
            <pc:docMk/>
            <pc:sldMk cId="2066863649" sldId="256"/>
            <ac:spMk id="7" creationId="{783DA0E5-0D98-83CA-305E-E08A54C609D4}"/>
          </ac:spMkLst>
        </pc:spChg>
      </pc:sldChg>
    </pc:docChg>
  </pc:docChgLst>
  <pc:docChgLst>
    <pc:chgData name="Trent Walker" userId="3e7de4a6-60a3-4f89-9a6c-7c45f9fefc92" providerId="ADAL" clId="{F8E9182C-F5E7-CB44-B4EF-222A2684CE2D}"/>
    <pc:docChg chg="undo custSel addSld delSld modSld modSection">
      <pc:chgData name="Trent Walker" userId="3e7de4a6-60a3-4f89-9a6c-7c45f9fefc92" providerId="ADAL" clId="{F8E9182C-F5E7-CB44-B4EF-222A2684CE2D}" dt="2023-10-12T22:12:54.873" v="332" actId="729"/>
      <pc:docMkLst>
        <pc:docMk/>
      </pc:docMkLst>
      <pc:sldChg chg="addSp delSp modSp mod modNotesTx">
        <pc:chgData name="Trent Walker" userId="3e7de4a6-60a3-4f89-9a6c-7c45f9fefc92" providerId="ADAL" clId="{F8E9182C-F5E7-CB44-B4EF-222A2684CE2D}" dt="2023-10-12T20:51:49.225" v="300" actId="1076"/>
        <pc:sldMkLst>
          <pc:docMk/>
          <pc:sldMk cId="3513750456" sldId="289"/>
        </pc:sldMkLst>
        <pc:spChg chg="mod">
          <ac:chgData name="Trent Walker" userId="3e7de4a6-60a3-4f89-9a6c-7c45f9fefc92" providerId="ADAL" clId="{F8E9182C-F5E7-CB44-B4EF-222A2684CE2D}" dt="2023-10-12T20:51:21.571" v="299" actId="1076"/>
          <ac:spMkLst>
            <pc:docMk/>
            <pc:sldMk cId="3513750456" sldId="289"/>
            <ac:spMk id="5" creationId="{B2B35EDE-8D27-0190-1D4F-A42756507819}"/>
          </ac:spMkLst>
        </pc:spChg>
        <pc:spChg chg="add del mod">
          <ac:chgData name="Trent Walker" userId="3e7de4a6-60a3-4f89-9a6c-7c45f9fefc92" providerId="ADAL" clId="{F8E9182C-F5E7-CB44-B4EF-222A2684CE2D}" dt="2023-10-12T20:27:28.739" v="112" actId="21"/>
          <ac:spMkLst>
            <pc:docMk/>
            <pc:sldMk cId="3513750456" sldId="289"/>
            <ac:spMk id="7" creationId="{19ABEB48-711E-F862-46F7-D4A3041D2B30}"/>
          </ac:spMkLst>
        </pc:spChg>
        <pc:spChg chg="mod">
          <ac:chgData name="Trent Walker" userId="3e7de4a6-60a3-4f89-9a6c-7c45f9fefc92" providerId="ADAL" clId="{F8E9182C-F5E7-CB44-B4EF-222A2684CE2D}" dt="2023-10-12T20:49:10.876" v="295" actId="1076"/>
          <ac:spMkLst>
            <pc:docMk/>
            <pc:sldMk cId="3513750456" sldId="289"/>
            <ac:spMk id="8" creationId="{E123BF5F-3364-DDDB-7B2A-B5A00E3EEF3F}"/>
          </ac:spMkLst>
        </pc:spChg>
        <pc:spChg chg="add del mod">
          <ac:chgData name="Trent Walker" userId="3e7de4a6-60a3-4f89-9a6c-7c45f9fefc92" providerId="ADAL" clId="{F8E9182C-F5E7-CB44-B4EF-222A2684CE2D}" dt="2023-10-12T20:36:28.465" v="237"/>
          <ac:spMkLst>
            <pc:docMk/>
            <pc:sldMk cId="3513750456" sldId="289"/>
            <ac:spMk id="14" creationId="{5DFF6EC1-72C6-B675-1027-E8AB3E1FFEC0}"/>
          </ac:spMkLst>
        </pc:spChg>
        <pc:spChg chg="add mod">
          <ac:chgData name="Trent Walker" userId="3e7de4a6-60a3-4f89-9a6c-7c45f9fefc92" providerId="ADAL" clId="{F8E9182C-F5E7-CB44-B4EF-222A2684CE2D}" dt="2023-10-12T20:49:19.144" v="296" actId="1076"/>
          <ac:spMkLst>
            <pc:docMk/>
            <pc:sldMk cId="3513750456" sldId="289"/>
            <ac:spMk id="16" creationId="{12A2F3E7-D484-3DC4-C87E-C9FB09C8E138}"/>
          </ac:spMkLst>
        </pc:spChg>
        <pc:spChg chg="mod">
          <ac:chgData name="Trent Walker" userId="3e7de4a6-60a3-4f89-9a6c-7c45f9fefc92" providerId="ADAL" clId="{F8E9182C-F5E7-CB44-B4EF-222A2684CE2D}" dt="2023-10-12T20:27:34.695" v="113" actId="14100"/>
          <ac:spMkLst>
            <pc:docMk/>
            <pc:sldMk cId="3513750456" sldId="289"/>
            <ac:spMk id="17" creationId="{E2B5258E-0CF8-7AB5-10CB-7931ABEECD0E}"/>
          </ac:spMkLst>
        </pc:spChg>
        <pc:spChg chg="mod">
          <ac:chgData name="Trent Walker" userId="3e7de4a6-60a3-4f89-9a6c-7c45f9fefc92" providerId="ADAL" clId="{F8E9182C-F5E7-CB44-B4EF-222A2684CE2D}" dt="2023-10-12T20:51:49.225" v="300" actId="1076"/>
          <ac:spMkLst>
            <pc:docMk/>
            <pc:sldMk cId="3513750456" sldId="289"/>
            <ac:spMk id="18" creationId="{E21BA396-4647-3D9A-9563-8D3DB816B02F}"/>
          </ac:spMkLst>
        </pc:spChg>
        <pc:spChg chg="mod">
          <ac:chgData name="Trent Walker" userId="3e7de4a6-60a3-4f89-9a6c-7c45f9fefc92" providerId="ADAL" clId="{F8E9182C-F5E7-CB44-B4EF-222A2684CE2D}" dt="2023-10-12T20:49:30.119" v="297" actId="1076"/>
          <ac:spMkLst>
            <pc:docMk/>
            <pc:sldMk cId="3513750456" sldId="289"/>
            <ac:spMk id="21" creationId="{16C730DB-407D-A7FD-DD3A-C0CBF2DA1984}"/>
          </ac:spMkLst>
        </pc:spChg>
        <pc:cxnChg chg="mod">
          <ac:chgData name="Trent Walker" userId="3e7de4a6-60a3-4f89-9a6c-7c45f9fefc92" providerId="ADAL" clId="{F8E9182C-F5E7-CB44-B4EF-222A2684CE2D}" dt="2023-10-12T20:51:21.571" v="299" actId="1076"/>
          <ac:cxnSpMkLst>
            <pc:docMk/>
            <pc:sldMk cId="3513750456" sldId="289"/>
            <ac:cxnSpMk id="15" creationId="{08A6BC22-B543-E54B-244E-92CE319CD7E0}"/>
          </ac:cxnSpMkLst>
        </pc:cxnChg>
        <pc:cxnChg chg="mod">
          <ac:chgData name="Trent Walker" userId="3e7de4a6-60a3-4f89-9a6c-7c45f9fefc92" providerId="ADAL" clId="{F8E9182C-F5E7-CB44-B4EF-222A2684CE2D}" dt="2023-10-12T20:51:49.225" v="300" actId="1076"/>
          <ac:cxnSpMkLst>
            <pc:docMk/>
            <pc:sldMk cId="3513750456" sldId="289"/>
            <ac:cxnSpMk id="19" creationId="{3830243A-A98E-5B6B-73C8-CB10005AE960}"/>
          </ac:cxnSpMkLst>
        </pc:cxnChg>
      </pc:sldChg>
      <pc:sldChg chg="addSp delSp modSp mod">
        <pc:chgData name="Trent Walker" userId="3e7de4a6-60a3-4f89-9a6c-7c45f9fefc92" providerId="ADAL" clId="{F8E9182C-F5E7-CB44-B4EF-222A2684CE2D}" dt="2023-10-12T21:54:54.116" v="320" actId="478"/>
        <pc:sldMkLst>
          <pc:docMk/>
          <pc:sldMk cId="3749064886" sldId="291"/>
        </pc:sldMkLst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6" creationId="{74A10638-1F57-5160-5838-6C6D940EFCE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7" creationId="{887EFF93-D052-1D94-2834-F885478541E4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8" creationId="{B7DFD444-1212-A1E1-D4C3-E59527B5BDB5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9" creationId="{88570938-40C8-37BC-7BAD-3B314BDF9215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10" creationId="{E8767BE3-D081-1AB8-CD5F-E681CF00481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11" creationId="{DD78CDF3-E67B-3B7E-5AF3-9F55F41501CE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2" creationId="{14AE7C8D-24EC-E653-9F3C-F8DB1F699E69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3" creationId="{3925F4DC-5383-115A-A810-3D5746CE4C68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4" creationId="{739A6799-DF15-58C2-B479-AE6A7355010D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5" creationId="{A3EB521D-002F-6699-1BBF-9705E2163AC7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6" creationId="{9F49C2FC-78D5-1731-DB50-CA51927AA7F6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7" creationId="{00CDB8A2-D290-6885-1B1C-DDC3CB278115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8" creationId="{99F6DA47-114A-86B8-A4F2-8DE54B65FBF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25" creationId="{03C0CD58-C459-01F3-18FC-9D7A0232566E}"/>
          </ac:spMkLst>
        </pc:spChg>
        <pc:spChg chg="add del mod">
          <ac:chgData name="Trent Walker" userId="3e7de4a6-60a3-4f89-9a6c-7c45f9fefc92" providerId="ADAL" clId="{F8E9182C-F5E7-CB44-B4EF-222A2684CE2D}" dt="2023-10-12T21:54:54.116" v="320" actId="478"/>
          <ac:spMkLst>
            <pc:docMk/>
            <pc:sldMk cId="3749064886" sldId="291"/>
            <ac:spMk id="26" creationId="{9F34C7FF-22AC-6E6C-4807-88AA5BC2EABB}"/>
          </ac:spMkLst>
        </pc:spChg>
        <pc:spChg chg="add del mod">
          <ac:chgData name="Trent Walker" userId="3e7de4a6-60a3-4f89-9a6c-7c45f9fefc92" providerId="ADAL" clId="{F8E9182C-F5E7-CB44-B4EF-222A2684CE2D}" dt="2023-10-12T21:54:54.116" v="320" actId="478"/>
          <ac:spMkLst>
            <pc:docMk/>
            <pc:sldMk cId="3749064886" sldId="291"/>
            <ac:spMk id="33" creationId="{65736E49-3C30-9A36-88BE-A15563F1C572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4" creationId="{CBF13893-0785-61A1-7173-A54C8B2D803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5" creationId="{CC81CC49-8E1B-ABD3-E411-61568DD87BB3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6" creationId="{B7E70A66-1F24-DC9F-8092-80CDEBEA344B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7" creationId="{842614DD-6EDB-6913-277A-099112F1D2EF}"/>
          </ac:spMkLst>
        </pc:sp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5" creationId="{81C7ADCD-008F-3F66-44DB-6B9ED89AA3BD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19" creationId="{FCA630EB-4CE4-D99A-8C64-290C02E9D455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0" creationId="{143AB52E-BAE3-D118-E586-F477445826AC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1" creationId="{FF45E129-BFD3-ECE4-F680-67D3C9981AC4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2" creationId="{0D366606-C46E-656D-00D8-106E878600A0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3" creationId="{78E1D6A6-9478-6B12-F0FE-F8DE2722AB86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4" creationId="{2CBA852A-58D9-BDC2-A191-97E7D8FBA8EC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7" creationId="{FF5C9088-866B-2825-21E1-F312EC19A6C4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8" creationId="{50E3B938-F840-85AE-F2CE-3D4987DAFC59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9" creationId="{A9AE0414-0144-BD2D-7E00-4121F125B478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0" creationId="{208E57A2-8434-8C34-4742-EF8C52DF87E5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1" creationId="{A672331F-8044-5201-264E-EC41CF7D1203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2" creationId="{CA52F626-6C1B-27A6-CE83-E21F516DB0C5}"/>
          </ac:cxnSpMkLst>
        </pc:cxnChg>
      </pc:sldChg>
      <pc:sldChg chg="addSp delSp modSp add del mod">
        <pc:chgData name="Trent Walker" userId="3e7de4a6-60a3-4f89-9a6c-7c45f9fefc92" providerId="ADAL" clId="{F8E9182C-F5E7-CB44-B4EF-222A2684CE2D}" dt="2023-10-12T22:12:49.727" v="331" actId="2696"/>
        <pc:sldMkLst>
          <pc:docMk/>
          <pc:sldMk cId="694927543" sldId="292"/>
        </pc:sldMkLst>
        <pc:spChg chg="mod">
          <ac:chgData name="Trent Walker" userId="3e7de4a6-60a3-4f89-9a6c-7c45f9fefc92" providerId="ADAL" clId="{F8E9182C-F5E7-CB44-B4EF-222A2684CE2D}" dt="2023-10-12T21:54:03.168" v="315" actId="1076"/>
          <ac:spMkLst>
            <pc:docMk/>
            <pc:sldMk cId="694927543" sldId="292"/>
            <ac:spMk id="3" creationId="{4BBEF823-CBD5-CCEC-BCA2-C5FB91A2C523}"/>
          </ac:spMkLst>
        </pc:spChg>
        <pc:spChg chg="add del">
          <ac:chgData name="Trent Walker" userId="3e7de4a6-60a3-4f89-9a6c-7c45f9fefc92" providerId="ADAL" clId="{F8E9182C-F5E7-CB44-B4EF-222A2684CE2D}" dt="2023-10-12T21:51:28.516" v="303" actId="478"/>
          <ac:spMkLst>
            <pc:docMk/>
            <pc:sldMk cId="694927543" sldId="292"/>
            <ac:spMk id="6" creationId="{1F747E25-19C9-96F4-9C08-D7518E739BA6}"/>
          </ac:spMkLst>
        </pc:spChg>
        <pc:spChg chg="add del">
          <ac:chgData name="Trent Walker" userId="3e7de4a6-60a3-4f89-9a6c-7c45f9fefc92" providerId="ADAL" clId="{F8E9182C-F5E7-CB44-B4EF-222A2684CE2D}" dt="2023-10-12T21:51:34.260" v="305" actId="478"/>
          <ac:spMkLst>
            <pc:docMk/>
            <pc:sldMk cId="694927543" sldId="292"/>
            <ac:spMk id="8" creationId="{FFDB458E-8A5B-1959-D684-F91C618708DD}"/>
          </ac:spMkLst>
        </pc:spChg>
        <pc:spChg chg="add del">
          <ac:chgData name="Trent Walker" userId="3e7de4a6-60a3-4f89-9a6c-7c45f9fefc92" providerId="ADAL" clId="{F8E9182C-F5E7-CB44-B4EF-222A2684CE2D}" dt="2023-10-12T21:52:58.586" v="307" actId="478"/>
          <ac:spMkLst>
            <pc:docMk/>
            <pc:sldMk cId="694927543" sldId="292"/>
            <ac:spMk id="10" creationId="{3A9AE5F6-55FE-F102-2C6A-5A84AD0FC4E0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4" creationId="{A10CA5F5-7AEA-2217-A7CE-734C741C52C9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5" creationId="{F4DB24F5-2901-8227-1F11-4A1D2883FE91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6" creationId="{993A6F53-B3DB-F840-F9D4-B8C856D7C2EE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7" creationId="{1BDFE758-B868-C214-5D05-4BEAC5C4F4C5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0" creationId="{4D663E5E-D608-07C1-032E-ED9F45CE795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1" creationId="{95A66B2C-D7A3-A52E-DF3A-6F472EEB14D0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2" creationId="{BEC6A677-E060-146F-AFAB-D251D4D3CF38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3" creationId="{DFB2AC4F-34AC-1153-4DAB-78E5379384C1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4" creationId="{4F4DBC91-9C79-4772-104F-50DD4396DBB0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5" creationId="{2F00AEB8-6D3B-0908-F230-3672A8EBB011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6" creationId="{6B0FB272-4A1F-2548-D27D-5E2E8BDC1383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7" creationId="{D435623B-DCE4-CE92-A3EA-D54B30B365A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8" creationId="{04A987D0-FC00-42DF-3AC9-CC2CA9AC9304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9" creationId="{F0A248D7-6421-CAA6-7FC8-EB593E5565CF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0" creationId="{676DF6A2-E87E-6E07-BCF9-9FE04AF56E3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1" creationId="{D7C42E04-6E74-20D6-DC0E-99CC957A035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2" creationId="{A37D2737-A5F7-6923-A961-CF8B6ABA32A2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39" creationId="{1FD9635B-11A5-8683-9259-577FC211113F}"/>
          </ac:spMkLst>
        </pc:spChg>
        <pc:spChg chg="mod">
          <ac:chgData name="Trent Walker" userId="3e7de4a6-60a3-4f89-9a6c-7c45f9fefc92" providerId="ADAL" clId="{F8E9182C-F5E7-CB44-B4EF-222A2684CE2D}" dt="2023-10-12T21:53:00.358" v="308"/>
          <ac:spMkLst>
            <pc:docMk/>
            <pc:sldMk cId="694927543" sldId="292"/>
            <ac:spMk id="41" creationId="{08CC7347-0892-A5FE-0AFA-67D18E19F986}"/>
          </ac:spMkLst>
        </pc:spChg>
        <pc:spChg chg="mod">
          <ac:chgData name="Trent Walker" userId="3e7de4a6-60a3-4f89-9a6c-7c45f9fefc92" providerId="ADAL" clId="{F8E9182C-F5E7-CB44-B4EF-222A2684CE2D}" dt="2023-10-12T21:53:00.358" v="308"/>
          <ac:spMkLst>
            <pc:docMk/>
            <pc:sldMk cId="694927543" sldId="292"/>
            <ac:spMk id="42" creationId="{2F4D9FF8-122B-A00D-37D2-FEEDFB722347}"/>
          </ac:spMkLst>
        </pc:spChg>
        <pc:spChg chg="add del mod">
          <ac:chgData name="Trent Walker" userId="3e7de4a6-60a3-4f89-9a6c-7c45f9fefc92" providerId="ADAL" clId="{F8E9182C-F5E7-CB44-B4EF-222A2684CE2D}" dt="2023-10-12T21:53:19.242" v="312" actId="478"/>
          <ac:spMkLst>
            <pc:docMk/>
            <pc:sldMk cId="694927543" sldId="292"/>
            <ac:spMk id="43" creationId="{4F994CBB-18E4-62BA-DC07-3B35D805EB09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4" creationId="{2704EF07-8F1C-6C77-1543-6AB19A14294D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5" creationId="{55D00D32-0901-1563-5B59-A1B6B27569F6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6" creationId="{A1DBD102-326D-BA92-E9A1-27DBD966E6E8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7" creationId="{CD1086E8-9E3A-440D-753E-2C1C6603462B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8" creationId="{94A4EBA2-30DE-40D4-C5F5-596D2ADFEE17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9" creationId="{26003008-9691-E656-D878-20F7D7230C0B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55" creationId="{C34CFD43-C2B0-0336-2810-60ECD5EB762E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56" creationId="{4F639E72-31B5-C399-AEDC-E0473D405037}"/>
          </ac:spMkLst>
        </pc:spChg>
        <pc:grpChg chg="add mod">
          <ac:chgData name="Trent Walker" userId="3e7de4a6-60a3-4f89-9a6c-7c45f9fefc92" providerId="ADAL" clId="{F8E9182C-F5E7-CB44-B4EF-222A2684CE2D}" dt="2023-10-12T21:54:14.693" v="316" actId="1076"/>
          <ac:grpSpMkLst>
            <pc:docMk/>
            <pc:sldMk cId="694927543" sldId="292"/>
            <ac:grpSpMk id="40" creationId="{17B573FC-7505-D274-1A16-20E2D5AB78C5}"/>
          </ac:grpSpMkLst>
        </pc:grp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1" creationId="{CF14493F-FAA8-2945-6E93-5CCB84E54569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2" creationId="{6444B6ED-9A94-91A9-A0EA-A8AC0346541E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3" creationId="{E5185CB2-6AEF-DE23-5AA5-A3DE1FB8916C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18" creationId="{CA28135C-6F12-614A-16C7-A7C15AF7A23E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19" creationId="{E1566CBC-7980-6197-4DC7-67ABA0D559D0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3" creationId="{F009CDC0-F971-43E0-91B4-009A90BB95B1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4" creationId="{95F65BAD-224E-1036-27B0-B0B11757FBE6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5" creationId="{D9428CDB-73EC-6021-F70F-BCA8951438F2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6" creationId="{EB623210-44C7-ADED-F83B-2FF8AC428477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7" creationId="{AB8A35B0-6C30-02A2-DB9E-FC8906C6C356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8" creationId="{922FE4BA-FE7E-59A1-4A08-69F8FF230D84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0" creationId="{328218A5-0540-8240-AA5B-893B19AA54AC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1" creationId="{865C3E6A-989C-E679-2E4C-06F59C183DAE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2" creationId="{73167F38-96D9-9160-709A-198275FB1E70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3" creationId="{21471CD0-13DD-7E15-9770-364BCA7473E7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4" creationId="{775F43CD-63D6-9600-F656-B8FC7731B0B5}"/>
          </ac:cxnSpMkLst>
        </pc:cxnChg>
      </pc:sldChg>
      <pc:sldChg chg="addSp delSp modSp mod">
        <pc:chgData name="Trent Walker" userId="3e7de4a6-60a3-4f89-9a6c-7c45f9fefc92" providerId="ADAL" clId="{F8E9182C-F5E7-CB44-B4EF-222A2684CE2D}" dt="2023-10-12T21:59:33.720" v="325" actId="1076"/>
        <pc:sldMkLst>
          <pc:docMk/>
          <pc:sldMk cId="3189434876" sldId="293"/>
        </pc:sldMkLst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6" creationId="{57872E53-8DAA-D7FD-D5E7-9D660B42FA35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7" creationId="{36CCD134-27A2-6C2B-A8B2-220B5FFC93F6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8" creationId="{27BAF66D-9542-E751-079A-07FC0B3AF68B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9" creationId="{7DD876F0-201B-C854-BCE3-2F2CB41C8DED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10" creationId="{5848B691-B580-E309-9456-098F191460A8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12" creationId="{8BEFD0EF-60E9-8055-F53D-7F7EB24100BE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7" creationId="{BF67B8C3-88F8-DB2C-40B3-01AD53FBF69B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8" creationId="{E6D12ACB-0295-C5CE-CF90-D930AB16980C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9" creationId="{F25F4C03-C265-BAC4-A4A5-6FB16CA5B581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0" creationId="{B0198306-C54E-28F8-2119-D05B77D0E8EF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1" creationId="{91381797-8F1F-DD0D-F9BE-149743FA1088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3" creationId="{073AA864-81D1-3F52-4276-2C4C2F401584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8" creationId="{5D294B49-FEE0-1938-96B8-4BE33FB0FA15}"/>
          </ac:spMkLst>
        </pc:sp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5" creationId="{7412EA65-7737-041F-2D1F-9DA2A2D30101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1" creationId="{1A37ED6C-CE1F-74AD-225B-2AFF2E8AF44D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3" creationId="{3E5B71FB-0231-AD94-7A48-7FE6F08796A6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4" creationId="{F9A76A28-F39F-7900-1D2B-D7F082B62A3E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5" creationId="{9A2B57DA-9C22-29C7-D8A9-EAFB0215EB88}"/>
          </ac:cxnSpMkLst>
        </pc:cxnChg>
        <pc:cxnChg chg="add mod">
          <ac:chgData name="Trent Walker" userId="3e7de4a6-60a3-4f89-9a6c-7c45f9fefc92" providerId="ADAL" clId="{F8E9182C-F5E7-CB44-B4EF-222A2684CE2D}" dt="2023-10-12T21:59:33.720" v="325" actId="1076"/>
          <ac:cxnSpMkLst>
            <pc:docMk/>
            <pc:sldMk cId="3189434876" sldId="293"/>
            <ac:cxnSpMk id="16" creationId="{FB8531BF-5673-0F35-CF8C-FCD3BC888D4D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2" creationId="{4D52E2FC-0813-E9C7-9E21-DD96A3C4FCB5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4" creationId="{2EF23003-A9C7-6253-B11C-731419DE67E0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5" creationId="{548FF2EC-E1E8-83DF-892E-B6F8D7ABF081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6" creationId="{35E6C22A-1BF9-E5C4-A0BB-7D835632FDFD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7" creationId="{60D34777-E3A2-E05F-C1CD-771D2CF89494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9" creationId="{5147623C-692C-D31F-C586-91B74DEE0791}"/>
          </ac:cxnSpMkLst>
        </pc:cxnChg>
      </pc:sldChg>
      <pc:sldChg chg="modSp mod">
        <pc:chgData name="Trent Walker" userId="3e7de4a6-60a3-4f89-9a6c-7c45f9fefc92" providerId="ADAL" clId="{F8E9182C-F5E7-CB44-B4EF-222A2684CE2D}" dt="2023-10-12T19:49:53.357" v="8" actId="207"/>
        <pc:sldMkLst>
          <pc:docMk/>
          <pc:sldMk cId="2469680703" sldId="294"/>
        </pc:sldMkLst>
        <pc:spChg chg="mod">
          <ac:chgData name="Trent Walker" userId="3e7de4a6-60a3-4f89-9a6c-7c45f9fefc92" providerId="ADAL" clId="{F8E9182C-F5E7-CB44-B4EF-222A2684CE2D}" dt="2023-10-12T19:49:53.357" v="8" actId="207"/>
          <ac:spMkLst>
            <pc:docMk/>
            <pc:sldMk cId="2469680703" sldId="294"/>
            <ac:spMk id="4" creationId="{091FA134-FFCE-3FCB-AC87-3836E1D8A711}"/>
          </ac:spMkLst>
        </pc:spChg>
        <pc:picChg chg="mod">
          <ac:chgData name="Trent Walker" userId="3e7de4a6-60a3-4f89-9a6c-7c45f9fefc92" providerId="ADAL" clId="{F8E9182C-F5E7-CB44-B4EF-222A2684CE2D}" dt="2023-10-12T19:48:56.730" v="2" actId="14100"/>
          <ac:picMkLst>
            <pc:docMk/>
            <pc:sldMk cId="2469680703" sldId="294"/>
            <ac:picMk id="9" creationId="{03EF2107-4737-619C-34EC-98980D42DF1E}"/>
          </ac:picMkLst>
        </pc:picChg>
      </pc:sldChg>
      <pc:sldChg chg="mod modShow">
        <pc:chgData name="Trent Walker" userId="3e7de4a6-60a3-4f89-9a6c-7c45f9fefc92" providerId="ADAL" clId="{F8E9182C-F5E7-CB44-B4EF-222A2684CE2D}" dt="2023-10-12T22:12:54.873" v="332" actId="729"/>
        <pc:sldMkLst>
          <pc:docMk/>
          <pc:sldMk cId="1275454181" sldId="320"/>
        </pc:sldMkLst>
      </pc:sldChg>
    </pc:docChg>
  </pc:docChgLst>
  <pc:docChgLst>
    <pc:chgData name="Luke Leibkuchler" userId="a7c1e1ef-f9d4-4dc7-8550-c2468dc434b6" providerId="ADAL" clId="{0F52006E-F758-4CB5-8296-326D3745490F}"/>
    <pc:docChg chg="undo redo custSel addSld delSld modSld sldOrd modSection">
      <pc:chgData name="Luke Leibkuchler" userId="a7c1e1ef-f9d4-4dc7-8550-c2468dc434b6" providerId="ADAL" clId="{0F52006E-F758-4CB5-8296-326D3745490F}" dt="2024-02-27T13:03:19.974" v="2288"/>
      <pc:docMkLst>
        <pc:docMk/>
      </pc:docMkLst>
      <pc:sldChg chg="modSp mod">
        <pc:chgData name="Luke Leibkuchler" userId="a7c1e1ef-f9d4-4dc7-8550-c2468dc434b6" providerId="ADAL" clId="{0F52006E-F758-4CB5-8296-326D3745490F}" dt="2024-02-26T23:31:11.252" v="5" actId="20577"/>
        <pc:sldMkLst>
          <pc:docMk/>
          <pc:sldMk cId="2066863649" sldId="256"/>
        </pc:sldMkLst>
        <pc:spChg chg="mod">
          <ac:chgData name="Luke Leibkuchler" userId="a7c1e1ef-f9d4-4dc7-8550-c2468dc434b6" providerId="ADAL" clId="{0F52006E-F758-4CB5-8296-326D3745490F}" dt="2024-02-26T23:31:05.858" v="1" actId="20577"/>
          <ac:spMkLst>
            <pc:docMk/>
            <pc:sldMk cId="2066863649" sldId="256"/>
            <ac:spMk id="6" creationId="{1A98657A-6FD2-A346-6456-FE7CA89F9095}"/>
          </ac:spMkLst>
        </pc:spChg>
        <pc:spChg chg="mod">
          <ac:chgData name="Luke Leibkuchler" userId="a7c1e1ef-f9d4-4dc7-8550-c2468dc434b6" providerId="ADAL" clId="{0F52006E-F758-4CB5-8296-326D3745490F}" dt="2024-02-26T23:31:11.252" v="5" actId="20577"/>
          <ac:spMkLst>
            <pc:docMk/>
            <pc:sldMk cId="2066863649" sldId="256"/>
            <ac:spMk id="7" creationId="{783DA0E5-0D98-83CA-305E-E08A54C609D4}"/>
          </ac:spMkLst>
        </pc:spChg>
      </pc:sldChg>
      <pc:sldChg chg="mod ord modShow">
        <pc:chgData name="Luke Leibkuchler" userId="a7c1e1ef-f9d4-4dc7-8550-c2468dc434b6" providerId="ADAL" clId="{0F52006E-F758-4CB5-8296-326D3745490F}" dt="2024-02-27T00:17:25.585" v="280"/>
        <pc:sldMkLst>
          <pc:docMk/>
          <pc:sldMk cId="34578572" sldId="317"/>
        </pc:sldMkLst>
      </pc:sldChg>
      <pc:sldChg chg="mod ord modShow">
        <pc:chgData name="Luke Leibkuchler" userId="a7c1e1ef-f9d4-4dc7-8550-c2468dc434b6" providerId="ADAL" clId="{0F52006E-F758-4CB5-8296-326D3745490F}" dt="2024-02-27T00:04:04.548" v="83"/>
        <pc:sldMkLst>
          <pc:docMk/>
          <pc:sldMk cId="1413448062" sldId="373"/>
        </pc:sldMkLst>
      </pc:sldChg>
      <pc:sldChg chg="mod ord modShow">
        <pc:chgData name="Luke Leibkuchler" userId="a7c1e1ef-f9d4-4dc7-8550-c2468dc434b6" providerId="ADAL" clId="{0F52006E-F758-4CB5-8296-326D3745490F}" dt="2024-02-27T00:04:04.548" v="83"/>
        <pc:sldMkLst>
          <pc:docMk/>
          <pc:sldMk cId="1130252847" sldId="380"/>
        </pc:sldMkLst>
      </pc:sldChg>
      <pc:sldChg chg="mod ord modShow">
        <pc:chgData name="Luke Leibkuchler" userId="a7c1e1ef-f9d4-4dc7-8550-c2468dc434b6" providerId="ADAL" clId="{0F52006E-F758-4CB5-8296-326D3745490F}" dt="2024-02-27T00:04:04.548" v="83"/>
        <pc:sldMkLst>
          <pc:docMk/>
          <pc:sldMk cId="317314133" sldId="393"/>
        </pc:sldMkLst>
      </pc:sldChg>
      <pc:sldChg chg="mod modShow">
        <pc:chgData name="Luke Leibkuchler" userId="a7c1e1ef-f9d4-4dc7-8550-c2468dc434b6" providerId="ADAL" clId="{0F52006E-F758-4CB5-8296-326D3745490F}" dt="2024-02-27T04:16:15.120" v="1821" actId="729"/>
        <pc:sldMkLst>
          <pc:docMk/>
          <pc:sldMk cId="4141794330" sldId="398"/>
        </pc:sldMkLst>
      </pc:sldChg>
      <pc:sldChg chg="mod ord modShow">
        <pc:chgData name="Luke Leibkuchler" userId="a7c1e1ef-f9d4-4dc7-8550-c2468dc434b6" providerId="ADAL" clId="{0F52006E-F758-4CB5-8296-326D3745490F}" dt="2024-02-27T00:04:04.548" v="83"/>
        <pc:sldMkLst>
          <pc:docMk/>
          <pc:sldMk cId="3887341583" sldId="401"/>
        </pc:sldMkLst>
      </pc:sldChg>
      <pc:sldChg chg="mod ord modShow">
        <pc:chgData name="Luke Leibkuchler" userId="a7c1e1ef-f9d4-4dc7-8550-c2468dc434b6" providerId="ADAL" clId="{0F52006E-F758-4CB5-8296-326D3745490F}" dt="2024-02-27T00:04:04.548" v="83"/>
        <pc:sldMkLst>
          <pc:docMk/>
          <pc:sldMk cId="4098990092" sldId="424"/>
        </pc:sldMkLst>
      </pc:sldChg>
      <pc:sldChg chg="mod ord modShow">
        <pc:chgData name="Luke Leibkuchler" userId="a7c1e1ef-f9d4-4dc7-8550-c2468dc434b6" providerId="ADAL" clId="{0F52006E-F758-4CB5-8296-326D3745490F}" dt="2024-02-27T00:04:04.548" v="83"/>
        <pc:sldMkLst>
          <pc:docMk/>
          <pc:sldMk cId="1715697812" sldId="428"/>
        </pc:sldMkLst>
      </pc:sldChg>
      <pc:sldChg chg="addSp delSp modSp mod">
        <pc:chgData name="Luke Leibkuchler" userId="a7c1e1ef-f9d4-4dc7-8550-c2468dc434b6" providerId="ADAL" clId="{0F52006E-F758-4CB5-8296-326D3745490F}" dt="2024-02-27T04:15:58.287" v="1818" actId="20577"/>
        <pc:sldMkLst>
          <pc:docMk/>
          <pc:sldMk cId="2160868352" sldId="444"/>
        </pc:sldMkLst>
        <pc:spChg chg="mod">
          <ac:chgData name="Luke Leibkuchler" userId="a7c1e1ef-f9d4-4dc7-8550-c2468dc434b6" providerId="ADAL" clId="{0F52006E-F758-4CB5-8296-326D3745490F}" dt="2024-02-27T04:15:58.287" v="1818" actId="20577"/>
          <ac:spMkLst>
            <pc:docMk/>
            <pc:sldMk cId="2160868352" sldId="444"/>
            <ac:spMk id="7" creationId="{F6F6B70E-B875-48A2-5379-EC670AACD3DA}"/>
          </ac:spMkLst>
        </pc:spChg>
        <pc:graphicFrameChg chg="add del mod">
          <ac:chgData name="Luke Leibkuchler" userId="a7c1e1ef-f9d4-4dc7-8550-c2468dc434b6" providerId="ADAL" clId="{0F52006E-F758-4CB5-8296-326D3745490F}" dt="2024-02-26T23:48:38.642" v="21" actId="478"/>
          <ac:graphicFrameMkLst>
            <pc:docMk/>
            <pc:sldMk cId="2160868352" sldId="444"/>
            <ac:graphicFrameMk id="3" creationId="{31E332AB-CBE5-1124-C576-DC8CA784730E}"/>
          </ac:graphicFrameMkLst>
        </pc:graphicFrameChg>
        <pc:graphicFrameChg chg="add del mod">
          <ac:chgData name="Luke Leibkuchler" userId="a7c1e1ef-f9d4-4dc7-8550-c2468dc434b6" providerId="ADAL" clId="{0F52006E-F758-4CB5-8296-326D3745490F}" dt="2024-02-26T23:47:31.737" v="16" actId="1957"/>
          <ac:graphicFrameMkLst>
            <pc:docMk/>
            <pc:sldMk cId="2160868352" sldId="444"/>
            <ac:graphicFrameMk id="11" creationId="{159C4345-4B95-4BA7-B6B4-4D579013C824}"/>
          </ac:graphicFrameMkLst>
        </pc:graphicFrameChg>
        <pc:graphicFrameChg chg="add mod">
          <ac:chgData name="Luke Leibkuchler" userId="a7c1e1ef-f9d4-4dc7-8550-c2468dc434b6" providerId="ADAL" clId="{0F52006E-F758-4CB5-8296-326D3745490F}" dt="2024-02-26T23:57:51.509" v="80"/>
          <ac:graphicFrameMkLst>
            <pc:docMk/>
            <pc:sldMk cId="2160868352" sldId="444"/>
            <ac:graphicFrameMk id="14" creationId="{94138B5C-0A94-43D2-943F-4BCC8808E8D9}"/>
          </ac:graphicFrameMkLst>
        </pc:graphicFrameChg>
        <pc:picChg chg="add mod">
          <ac:chgData name="Luke Leibkuchler" userId="a7c1e1ef-f9d4-4dc7-8550-c2468dc434b6" providerId="ADAL" clId="{0F52006E-F758-4CB5-8296-326D3745490F}" dt="2024-02-26T23:54:56.815" v="57" actId="1076"/>
          <ac:picMkLst>
            <pc:docMk/>
            <pc:sldMk cId="2160868352" sldId="444"/>
            <ac:picMk id="4" creationId="{F10D98A2-F8B6-4414-9B0A-2614C0C53086}"/>
          </ac:picMkLst>
        </pc:picChg>
        <pc:picChg chg="del">
          <ac:chgData name="Luke Leibkuchler" userId="a7c1e1ef-f9d4-4dc7-8550-c2468dc434b6" providerId="ADAL" clId="{0F52006E-F758-4CB5-8296-326D3745490F}" dt="2024-02-26T23:45:32.217" v="10" actId="478"/>
          <ac:picMkLst>
            <pc:docMk/>
            <pc:sldMk cId="2160868352" sldId="444"/>
            <ac:picMk id="8" creationId="{AED7887B-0BD7-9E83-445E-62E4445E13A8}"/>
          </ac:picMkLst>
        </pc:picChg>
      </pc:sldChg>
      <pc:sldChg chg="modSp mod">
        <pc:chgData name="Luke Leibkuchler" userId="a7c1e1ef-f9d4-4dc7-8550-c2468dc434b6" providerId="ADAL" clId="{0F52006E-F758-4CB5-8296-326D3745490F}" dt="2024-02-27T00:07:22.125" v="98" actId="20577"/>
        <pc:sldMkLst>
          <pc:docMk/>
          <pc:sldMk cId="3038922061" sldId="451"/>
        </pc:sldMkLst>
        <pc:spChg chg="mod">
          <ac:chgData name="Luke Leibkuchler" userId="a7c1e1ef-f9d4-4dc7-8550-c2468dc434b6" providerId="ADAL" clId="{0F52006E-F758-4CB5-8296-326D3745490F}" dt="2024-02-27T00:07:22.125" v="98" actId="20577"/>
          <ac:spMkLst>
            <pc:docMk/>
            <pc:sldMk cId="3038922061" sldId="451"/>
            <ac:spMk id="11" creationId="{A87CA44E-2E71-4643-A969-20DA1A073360}"/>
          </ac:spMkLst>
        </pc:spChg>
      </pc:sldChg>
      <pc:sldChg chg="modSp mod">
        <pc:chgData name="Luke Leibkuchler" userId="a7c1e1ef-f9d4-4dc7-8550-c2468dc434b6" providerId="ADAL" clId="{0F52006E-F758-4CB5-8296-326D3745490F}" dt="2024-02-27T00:55:42.104" v="778" actId="1076"/>
        <pc:sldMkLst>
          <pc:docMk/>
          <pc:sldMk cId="3474130275" sldId="468"/>
        </pc:sldMkLst>
        <pc:spChg chg="mod">
          <ac:chgData name="Luke Leibkuchler" userId="a7c1e1ef-f9d4-4dc7-8550-c2468dc434b6" providerId="ADAL" clId="{0F52006E-F758-4CB5-8296-326D3745490F}" dt="2024-02-27T00:55:42.104" v="778" actId="1076"/>
          <ac:spMkLst>
            <pc:docMk/>
            <pc:sldMk cId="3474130275" sldId="468"/>
            <ac:spMk id="4" creationId="{55AD3F97-2B5F-16A4-8C15-A0923CCF869B}"/>
          </ac:spMkLst>
        </pc:spChg>
      </pc:sldChg>
      <pc:sldChg chg="mod ord modShow">
        <pc:chgData name="Luke Leibkuchler" userId="a7c1e1ef-f9d4-4dc7-8550-c2468dc434b6" providerId="ADAL" clId="{0F52006E-F758-4CB5-8296-326D3745490F}" dt="2024-02-27T00:04:04.548" v="83"/>
        <pc:sldMkLst>
          <pc:docMk/>
          <pc:sldMk cId="2015398613" sldId="480"/>
        </pc:sldMkLst>
      </pc:sldChg>
      <pc:sldChg chg="mod ord modShow">
        <pc:chgData name="Luke Leibkuchler" userId="a7c1e1ef-f9d4-4dc7-8550-c2468dc434b6" providerId="ADAL" clId="{0F52006E-F758-4CB5-8296-326D3745490F}" dt="2024-02-27T00:04:04.548" v="83"/>
        <pc:sldMkLst>
          <pc:docMk/>
          <pc:sldMk cId="3105445135" sldId="481"/>
        </pc:sldMkLst>
      </pc:sldChg>
      <pc:sldChg chg="mod ord modShow">
        <pc:chgData name="Luke Leibkuchler" userId="a7c1e1ef-f9d4-4dc7-8550-c2468dc434b6" providerId="ADAL" clId="{0F52006E-F758-4CB5-8296-326D3745490F}" dt="2024-02-27T00:04:04.548" v="83"/>
        <pc:sldMkLst>
          <pc:docMk/>
          <pc:sldMk cId="568036930" sldId="483"/>
        </pc:sldMkLst>
      </pc:sldChg>
      <pc:sldChg chg="mod ord modShow">
        <pc:chgData name="Luke Leibkuchler" userId="a7c1e1ef-f9d4-4dc7-8550-c2468dc434b6" providerId="ADAL" clId="{0F52006E-F758-4CB5-8296-326D3745490F}" dt="2024-02-27T00:04:04.548" v="83"/>
        <pc:sldMkLst>
          <pc:docMk/>
          <pc:sldMk cId="3459062038" sldId="484"/>
        </pc:sldMkLst>
      </pc:sldChg>
      <pc:sldChg chg="mod ord modShow">
        <pc:chgData name="Luke Leibkuchler" userId="a7c1e1ef-f9d4-4dc7-8550-c2468dc434b6" providerId="ADAL" clId="{0F52006E-F758-4CB5-8296-326D3745490F}" dt="2024-02-27T00:04:45.317" v="85"/>
        <pc:sldMkLst>
          <pc:docMk/>
          <pc:sldMk cId="1336435408" sldId="487"/>
        </pc:sldMkLst>
      </pc:sldChg>
      <pc:sldChg chg="mod ord modShow">
        <pc:chgData name="Luke Leibkuchler" userId="a7c1e1ef-f9d4-4dc7-8550-c2468dc434b6" providerId="ADAL" clId="{0F52006E-F758-4CB5-8296-326D3745490F}" dt="2024-02-27T00:04:04.548" v="83"/>
        <pc:sldMkLst>
          <pc:docMk/>
          <pc:sldMk cId="1789892350" sldId="489"/>
        </pc:sldMkLst>
      </pc:sldChg>
      <pc:sldChg chg="addSp delSp modSp del mod">
        <pc:chgData name="Luke Leibkuchler" userId="a7c1e1ef-f9d4-4dc7-8550-c2468dc434b6" providerId="ADAL" clId="{0F52006E-F758-4CB5-8296-326D3745490F}" dt="2024-02-27T04:05:24.582" v="1680" actId="2696"/>
        <pc:sldMkLst>
          <pc:docMk/>
          <pc:sldMk cId="3774657337" sldId="496"/>
        </pc:sldMkLst>
        <pc:spChg chg="del">
          <ac:chgData name="Luke Leibkuchler" userId="a7c1e1ef-f9d4-4dc7-8550-c2468dc434b6" providerId="ADAL" clId="{0F52006E-F758-4CB5-8296-326D3745490F}" dt="2024-02-27T03:59:56.053" v="1653" actId="478"/>
          <ac:spMkLst>
            <pc:docMk/>
            <pc:sldMk cId="3774657337" sldId="496"/>
            <ac:spMk id="14" creationId="{6D891628-72D4-8025-6D3D-49F68F9B714A}"/>
          </ac:spMkLst>
        </pc:spChg>
        <pc:spChg chg="add del">
          <ac:chgData name="Luke Leibkuchler" userId="a7c1e1ef-f9d4-4dc7-8550-c2468dc434b6" providerId="ADAL" clId="{0F52006E-F758-4CB5-8296-326D3745490F}" dt="2024-02-27T04:00:20.804" v="1665" actId="478"/>
          <ac:spMkLst>
            <pc:docMk/>
            <pc:sldMk cId="3774657337" sldId="496"/>
            <ac:spMk id="15" creationId="{563D7D19-B0BA-B5A2-221A-469377BF53F2}"/>
          </ac:spMkLst>
        </pc:spChg>
        <pc:spChg chg="del">
          <ac:chgData name="Luke Leibkuchler" userId="a7c1e1ef-f9d4-4dc7-8550-c2468dc434b6" providerId="ADAL" clId="{0F52006E-F758-4CB5-8296-326D3745490F}" dt="2024-02-27T03:59:47.222" v="1650" actId="478"/>
          <ac:spMkLst>
            <pc:docMk/>
            <pc:sldMk cId="3774657337" sldId="496"/>
            <ac:spMk id="16" creationId="{EC3B97E7-4816-4E46-01A9-93C7C106FF7B}"/>
          </ac:spMkLst>
        </pc:spChg>
        <pc:spChg chg="del">
          <ac:chgData name="Luke Leibkuchler" userId="a7c1e1ef-f9d4-4dc7-8550-c2468dc434b6" providerId="ADAL" clId="{0F52006E-F758-4CB5-8296-326D3745490F}" dt="2024-02-27T03:59:48.695" v="1651" actId="478"/>
          <ac:spMkLst>
            <pc:docMk/>
            <pc:sldMk cId="3774657337" sldId="496"/>
            <ac:spMk id="28" creationId="{583A1919-74C6-DDD0-58E8-06249943C0C9}"/>
          </ac:spMkLst>
        </pc:spChg>
        <pc:spChg chg="add del">
          <ac:chgData name="Luke Leibkuchler" userId="a7c1e1ef-f9d4-4dc7-8550-c2468dc434b6" providerId="ADAL" clId="{0F52006E-F758-4CB5-8296-326D3745490F}" dt="2024-02-27T04:00:19.414" v="1664" actId="478"/>
          <ac:spMkLst>
            <pc:docMk/>
            <pc:sldMk cId="3774657337" sldId="496"/>
            <ac:spMk id="29" creationId="{CD5A54CF-D363-263E-260C-92A42BAAB5B3}"/>
          </ac:spMkLst>
        </pc:spChg>
        <pc:spChg chg="del">
          <ac:chgData name="Luke Leibkuchler" userId="a7c1e1ef-f9d4-4dc7-8550-c2468dc434b6" providerId="ADAL" clId="{0F52006E-F758-4CB5-8296-326D3745490F}" dt="2024-02-27T03:59:45.786" v="1649" actId="478"/>
          <ac:spMkLst>
            <pc:docMk/>
            <pc:sldMk cId="3774657337" sldId="496"/>
            <ac:spMk id="35" creationId="{18533C3D-7149-DF57-6129-B2EC74231E0B}"/>
          </ac:spMkLst>
        </pc:spChg>
        <pc:spChg chg="add del mod">
          <ac:chgData name="Luke Leibkuchler" userId="a7c1e1ef-f9d4-4dc7-8550-c2468dc434b6" providerId="ADAL" clId="{0F52006E-F758-4CB5-8296-326D3745490F}" dt="2024-02-27T04:00:14.924" v="1660"/>
          <ac:spMkLst>
            <pc:docMk/>
            <pc:sldMk cId="3774657337" sldId="496"/>
            <ac:spMk id="80" creationId="{64D4F2E1-6FFB-43E1-A109-259AC2CBE339}"/>
          </ac:spMkLst>
        </pc:spChg>
        <pc:spChg chg="add del mod">
          <ac:chgData name="Luke Leibkuchler" userId="a7c1e1ef-f9d4-4dc7-8550-c2468dc434b6" providerId="ADAL" clId="{0F52006E-F758-4CB5-8296-326D3745490F}" dt="2024-02-27T04:00:14.924" v="1660"/>
          <ac:spMkLst>
            <pc:docMk/>
            <pc:sldMk cId="3774657337" sldId="496"/>
            <ac:spMk id="81" creationId="{250220DC-5E41-4725-912B-62219F6A0844}"/>
          </ac:spMkLst>
        </pc:spChg>
        <pc:spChg chg="mod">
          <ac:chgData name="Luke Leibkuchler" userId="a7c1e1ef-f9d4-4dc7-8550-c2468dc434b6" providerId="ADAL" clId="{0F52006E-F758-4CB5-8296-326D3745490F}" dt="2024-02-27T04:00:03.676" v="1657"/>
          <ac:spMkLst>
            <pc:docMk/>
            <pc:sldMk cId="3774657337" sldId="496"/>
            <ac:spMk id="83" creationId="{698C1A76-B19E-4482-B2D2-D02FC3C18215}"/>
          </ac:spMkLst>
        </pc:spChg>
        <pc:spChg chg="mod">
          <ac:chgData name="Luke Leibkuchler" userId="a7c1e1ef-f9d4-4dc7-8550-c2468dc434b6" providerId="ADAL" clId="{0F52006E-F758-4CB5-8296-326D3745490F}" dt="2024-02-27T04:00:03.676" v="1657"/>
          <ac:spMkLst>
            <pc:docMk/>
            <pc:sldMk cId="3774657337" sldId="496"/>
            <ac:spMk id="84" creationId="{A5F8D58F-A7A8-43EF-AA73-DF5DBC523E10}"/>
          </ac:spMkLst>
        </pc:spChg>
        <pc:spChg chg="mod">
          <ac:chgData name="Luke Leibkuchler" userId="a7c1e1ef-f9d4-4dc7-8550-c2468dc434b6" providerId="ADAL" clId="{0F52006E-F758-4CB5-8296-326D3745490F}" dt="2024-02-27T04:00:03.676" v="1657"/>
          <ac:spMkLst>
            <pc:docMk/>
            <pc:sldMk cId="3774657337" sldId="496"/>
            <ac:spMk id="85" creationId="{B7AECBC2-35C2-46BA-9A2B-4D1609C3804B}"/>
          </ac:spMkLst>
        </pc:spChg>
        <pc:spChg chg="mod">
          <ac:chgData name="Luke Leibkuchler" userId="a7c1e1ef-f9d4-4dc7-8550-c2468dc434b6" providerId="ADAL" clId="{0F52006E-F758-4CB5-8296-326D3745490F}" dt="2024-02-27T04:00:03.676" v="1657"/>
          <ac:spMkLst>
            <pc:docMk/>
            <pc:sldMk cId="3774657337" sldId="496"/>
            <ac:spMk id="87" creationId="{17884227-95BF-4525-9F2F-11C8E1FC8E24}"/>
          </ac:spMkLst>
        </pc:spChg>
        <pc:spChg chg="mod">
          <ac:chgData name="Luke Leibkuchler" userId="a7c1e1ef-f9d4-4dc7-8550-c2468dc434b6" providerId="ADAL" clId="{0F52006E-F758-4CB5-8296-326D3745490F}" dt="2024-02-27T04:00:03.676" v="1657"/>
          <ac:spMkLst>
            <pc:docMk/>
            <pc:sldMk cId="3774657337" sldId="496"/>
            <ac:spMk id="88" creationId="{08DE53B3-3582-4D1D-A521-D5F3A332F2F0}"/>
          </ac:spMkLst>
        </pc:spChg>
        <pc:spChg chg="mod">
          <ac:chgData name="Luke Leibkuchler" userId="a7c1e1ef-f9d4-4dc7-8550-c2468dc434b6" providerId="ADAL" clId="{0F52006E-F758-4CB5-8296-326D3745490F}" dt="2024-02-27T04:00:03.676" v="1657"/>
          <ac:spMkLst>
            <pc:docMk/>
            <pc:sldMk cId="3774657337" sldId="496"/>
            <ac:spMk id="89" creationId="{D6AD5B77-8CE1-4D5C-AF3E-041AB372F573}"/>
          </ac:spMkLst>
        </pc:spChg>
        <pc:spChg chg="add del mod">
          <ac:chgData name="Luke Leibkuchler" userId="a7c1e1ef-f9d4-4dc7-8550-c2468dc434b6" providerId="ADAL" clId="{0F52006E-F758-4CB5-8296-326D3745490F}" dt="2024-02-27T04:00:14.924" v="1660"/>
          <ac:spMkLst>
            <pc:docMk/>
            <pc:sldMk cId="3774657337" sldId="496"/>
            <ac:spMk id="90" creationId="{30C2D525-B227-4C88-B943-3D840C60C0DB}"/>
          </ac:spMkLst>
        </pc:spChg>
        <pc:spChg chg="add mod">
          <ac:chgData name="Luke Leibkuchler" userId="a7c1e1ef-f9d4-4dc7-8550-c2468dc434b6" providerId="ADAL" clId="{0F52006E-F758-4CB5-8296-326D3745490F}" dt="2024-02-27T04:00:35.191" v="1666"/>
          <ac:spMkLst>
            <pc:docMk/>
            <pc:sldMk cId="3774657337" sldId="496"/>
            <ac:spMk id="91" creationId="{2380131E-0719-438C-9FC3-3FC5F4F12D4C}"/>
          </ac:spMkLst>
        </pc:spChg>
        <pc:spChg chg="add mod">
          <ac:chgData name="Luke Leibkuchler" userId="a7c1e1ef-f9d4-4dc7-8550-c2468dc434b6" providerId="ADAL" clId="{0F52006E-F758-4CB5-8296-326D3745490F}" dt="2024-02-27T04:00:35.191" v="1666"/>
          <ac:spMkLst>
            <pc:docMk/>
            <pc:sldMk cId="3774657337" sldId="496"/>
            <ac:spMk id="92" creationId="{76773689-FC6D-4990-8A1B-F0B027BFA3B8}"/>
          </ac:spMkLst>
        </pc:spChg>
        <pc:spChg chg="mod">
          <ac:chgData name="Luke Leibkuchler" userId="a7c1e1ef-f9d4-4dc7-8550-c2468dc434b6" providerId="ADAL" clId="{0F52006E-F758-4CB5-8296-326D3745490F}" dt="2024-02-27T04:00:35.191" v="1666"/>
          <ac:spMkLst>
            <pc:docMk/>
            <pc:sldMk cId="3774657337" sldId="496"/>
            <ac:spMk id="94" creationId="{A9610F53-ECFE-46A5-81BB-0FC005DE23DA}"/>
          </ac:spMkLst>
        </pc:spChg>
        <pc:spChg chg="mod">
          <ac:chgData name="Luke Leibkuchler" userId="a7c1e1ef-f9d4-4dc7-8550-c2468dc434b6" providerId="ADAL" clId="{0F52006E-F758-4CB5-8296-326D3745490F}" dt="2024-02-27T04:00:35.191" v="1666"/>
          <ac:spMkLst>
            <pc:docMk/>
            <pc:sldMk cId="3774657337" sldId="496"/>
            <ac:spMk id="95" creationId="{3C3E01D6-5A14-4718-A86C-07CCFE2BE6BD}"/>
          </ac:spMkLst>
        </pc:spChg>
        <pc:spChg chg="mod">
          <ac:chgData name="Luke Leibkuchler" userId="a7c1e1ef-f9d4-4dc7-8550-c2468dc434b6" providerId="ADAL" clId="{0F52006E-F758-4CB5-8296-326D3745490F}" dt="2024-02-27T04:00:35.191" v="1666"/>
          <ac:spMkLst>
            <pc:docMk/>
            <pc:sldMk cId="3774657337" sldId="496"/>
            <ac:spMk id="96" creationId="{456793DE-2D50-41D5-8422-FD81E8C85A86}"/>
          </ac:spMkLst>
        </pc:spChg>
        <pc:spChg chg="mod">
          <ac:chgData name="Luke Leibkuchler" userId="a7c1e1ef-f9d4-4dc7-8550-c2468dc434b6" providerId="ADAL" clId="{0F52006E-F758-4CB5-8296-326D3745490F}" dt="2024-02-27T04:00:35.191" v="1666"/>
          <ac:spMkLst>
            <pc:docMk/>
            <pc:sldMk cId="3774657337" sldId="496"/>
            <ac:spMk id="98" creationId="{7B39E211-31ED-4D9A-B854-42F80244E802}"/>
          </ac:spMkLst>
        </pc:spChg>
        <pc:spChg chg="mod">
          <ac:chgData name="Luke Leibkuchler" userId="a7c1e1ef-f9d4-4dc7-8550-c2468dc434b6" providerId="ADAL" clId="{0F52006E-F758-4CB5-8296-326D3745490F}" dt="2024-02-27T04:00:35.191" v="1666"/>
          <ac:spMkLst>
            <pc:docMk/>
            <pc:sldMk cId="3774657337" sldId="496"/>
            <ac:spMk id="99" creationId="{57C222E7-2FAD-4277-BD39-D3DEAB953540}"/>
          </ac:spMkLst>
        </pc:spChg>
        <pc:spChg chg="mod">
          <ac:chgData name="Luke Leibkuchler" userId="a7c1e1ef-f9d4-4dc7-8550-c2468dc434b6" providerId="ADAL" clId="{0F52006E-F758-4CB5-8296-326D3745490F}" dt="2024-02-27T04:00:35.191" v="1666"/>
          <ac:spMkLst>
            <pc:docMk/>
            <pc:sldMk cId="3774657337" sldId="496"/>
            <ac:spMk id="100" creationId="{5EC235E9-4078-40A8-9313-856C948E88CD}"/>
          </ac:spMkLst>
        </pc:spChg>
        <pc:spChg chg="add mod">
          <ac:chgData name="Luke Leibkuchler" userId="a7c1e1ef-f9d4-4dc7-8550-c2468dc434b6" providerId="ADAL" clId="{0F52006E-F758-4CB5-8296-326D3745490F}" dt="2024-02-27T04:00:35.191" v="1666"/>
          <ac:spMkLst>
            <pc:docMk/>
            <pc:sldMk cId="3774657337" sldId="496"/>
            <ac:spMk id="101" creationId="{D6D532C5-8155-4D2D-96D9-9694608554B0}"/>
          </ac:spMkLst>
        </pc:spChg>
        <pc:spChg chg="add del mod">
          <ac:chgData name="Luke Leibkuchler" userId="a7c1e1ef-f9d4-4dc7-8550-c2468dc434b6" providerId="ADAL" clId="{0F52006E-F758-4CB5-8296-326D3745490F}" dt="2024-02-27T01:57:15.011" v="1151"/>
          <ac:spMkLst>
            <pc:docMk/>
            <pc:sldMk cId="3774657337" sldId="496"/>
            <ac:spMk id="134" creationId="{C0825167-8214-437A-B9B5-2FC5F3A206AB}"/>
          </ac:spMkLst>
        </pc:spChg>
        <pc:spChg chg="add del mod">
          <ac:chgData name="Luke Leibkuchler" userId="a7c1e1ef-f9d4-4dc7-8550-c2468dc434b6" providerId="ADAL" clId="{0F52006E-F758-4CB5-8296-326D3745490F}" dt="2024-02-27T01:57:15.011" v="1151"/>
          <ac:spMkLst>
            <pc:docMk/>
            <pc:sldMk cId="3774657337" sldId="496"/>
            <ac:spMk id="135" creationId="{EEDC91B2-075E-43E5-AED3-742FD30A10D0}"/>
          </ac:spMkLst>
        </pc:spChg>
        <pc:spChg chg="mod">
          <ac:chgData name="Luke Leibkuchler" userId="a7c1e1ef-f9d4-4dc7-8550-c2468dc434b6" providerId="ADAL" clId="{0F52006E-F758-4CB5-8296-326D3745490F}" dt="2024-02-27T01:57:10.784" v="1150"/>
          <ac:spMkLst>
            <pc:docMk/>
            <pc:sldMk cId="3774657337" sldId="496"/>
            <ac:spMk id="137" creationId="{11A013A1-9CDE-49DE-BCED-B88BAC860DCE}"/>
          </ac:spMkLst>
        </pc:spChg>
        <pc:spChg chg="mod">
          <ac:chgData name="Luke Leibkuchler" userId="a7c1e1ef-f9d4-4dc7-8550-c2468dc434b6" providerId="ADAL" clId="{0F52006E-F758-4CB5-8296-326D3745490F}" dt="2024-02-27T01:57:10.784" v="1150"/>
          <ac:spMkLst>
            <pc:docMk/>
            <pc:sldMk cId="3774657337" sldId="496"/>
            <ac:spMk id="138" creationId="{F85BD067-F965-4180-9E74-A6A1DE44A5C5}"/>
          </ac:spMkLst>
        </pc:spChg>
        <pc:spChg chg="mod">
          <ac:chgData name="Luke Leibkuchler" userId="a7c1e1ef-f9d4-4dc7-8550-c2468dc434b6" providerId="ADAL" clId="{0F52006E-F758-4CB5-8296-326D3745490F}" dt="2024-02-27T01:57:10.784" v="1150"/>
          <ac:spMkLst>
            <pc:docMk/>
            <pc:sldMk cId="3774657337" sldId="496"/>
            <ac:spMk id="139" creationId="{7F85BEA0-DA4C-4771-AEE0-0D8AD60611FB}"/>
          </ac:spMkLst>
        </pc:spChg>
        <pc:spChg chg="mod">
          <ac:chgData name="Luke Leibkuchler" userId="a7c1e1ef-f9d4-4dc7-8550-c2468dc434b6" providerId="ADAL" clId="{0F52006E-F758-4CB5-8296-326D3745490F}" dt="2024-02-27T01:57:10.784" v="1150"/>
          <ac:spMkLst>
            <pc:docMk/>
            <pc:sldMk cId="3774657337" sldId="496"/>
            <ac:spMk id="141" creationId="{B2B9C409-7B41-45BC-AECF-F771FBF4054C}"/>
          </ac:spMkLst>
        </pc:spChg>
        <pc:spChg chg="mod">
          <ac:chgData name="Luke Leibkuchler" userId="a7c1e1ef-f9d4-4dc7-8550-c2468dc434b6" providerId="ADAL" clId="{0F52006E-F758-4CB5-8296-326D3745490F}" dt="2024-02-27T01:57:10.784" v="1150"/>
          <ac:spMkLst>
            <pc:docMk/>
            <pc:sldMk cId="3774657337" sldId="496"/>
            <ac:spMk id="142" creationId="{5F215ADB-6522-4071-BDFB-2B51217DB1EE}"/>
          </ac:spMkLst>
        </pc:spChg>
        <pc:spChg chg="mod">
          <ac:chgData name="Luke Leibkuchler" userId="a7c1e1ef-f9d4-4dc7-8550-c2468dc434b6" providerId="ADAL" clId="{0F52006E-F758-4CB5-8296-326D3745490F}" dt="2024-02-27T01:57:10.784" v="1150"/>
          <ac:spMkLst>
            <pc:docMk/>
            <pc:sldMk cId="3774657337" sldId="496"/>
            <ac:spMk id="143" creationId="{09953847-8948-42D1-B5FC-1A28BC70F9A9}"/>
          </ac:spMkLst>
        </pc:spChg>
        <pc:grpChg chg="del">
          <ac:chgData name="Luke Leibkuchler" userId="a7c1e1ef-f9d4-4dc7-8550-c2468dc434b6" providerId="ADAL" clId="{0F52006E-F758-4CB5-8296-326D3745490F}" dt="2024-02-27T03:59:54.694" v="1652" actId="478"/>
          <ac:grpSpMkLst>
            <pc:docMk/>
            <pc:sldMk cId="3774657337" sldId="496"/>
            <ac:grpSpMk id="17" creationId="{021531A2-0CE0-792F-F801-71ACF18D0670}"/>
          </ac:grpSpMkLst>
        </pc:grpChg>
        <pc:grpChg chg="add del">
          <ac:chgData name="Luke Leibkuchler" userId="a7c1e1ef-f9d4-4dc7-8550-c2468dc434b6" providerId="ADAL" clId="{0F52006E-F758-4CB5-8296-326D3745490F}" dt="2024-02-27T04:00:17.285" v="1663" actId="478"/>
          <ac:grpSpMkLst>
            <pc:docMk/>
            <pc:sldMk cId="3774657337" sldId="496"/>
            <ac:grpSpMk id="30" creationId="{0E79FE21-8494-D095-7DCA-52214337FFE2}"/>
          </ac:grpSpMkLst>
        </pc:grpChg>
        <pc:grpChg chg="del">
          <ac:chgData name="Luke Leibkuchler" userId="a7c1e1ef-f9d4-4dc7-8550-c2468dc434b6" providerId="ADAL" clId="{0F52006E-F758-4CB5-8296-326D3745490F}" dt="2024-02-27T03:59:59.397" v="1654" actId="478"/>
          <ac:grpSpMkLst>
            <pc:docMk/>
            <pc:sldMk cId="3774657337" sldId="496"/>
            <ac:grpSpMk id="36" creationId="{445BC89D-B185-C68B-1BD8-4A400A8A9D4F}"/>
          </ac:grpSpMkLst>
        </pc:grpChg>
        <pc:grpChg chg="add del mod">
          <ac:chgData name="Luke Leibkuchler" userId="a7c1e1ef-f9d4-4dc7-8550-c2468dc434b6" providerId="ADAL" clId="{0F52006E-F758-4CB5-8296-326D3745490F}" dt="2024-02-27T04:00:14.924" v="1660"/>
          <ac:grpSpMkLst>
            <pc:docMk/>
            <pc:sldMk cId="3774657337" sldId="496"/>
            <ac:grpSpMk id="82" creationId="{D27AEE54-2E30-432B-86C3-0035196203BF}"/>
          </ac:grpSpMkLst>
        </pc:grpChg>
        <pc:grpChg chg="add del mod">
          <ac:chgData name="Luke Leibkuchler" userId="a7c1e1ef-f9d4-4dc7-8550-c2468dc434b6" providerId="ADAL" clId="{0F52006E-F758-4CB5-8296-326D3745490F}" dt="2024-02-27T04:00:14.924" v="1660"/>
          <ac:grpSpMkLst>
            <pc:docMk/>
            <pc:sldMk cId="3774657337" sldId="496"/>
            <ac:grpSpMk id="86" creationId="{57575F89-E385-4788-B53F-905CD7C7DA10}"/>
          </ac:grpSpMkLst>
        </pc:grpChg>
        <pc:grpChg chg="add mod">
          <ac:chgData name="Luke Leibkuchler" userId="a7c1e1ef-f9d4-4dc7-8550-c2468dc434b6" providerId="ADAL" clId="{0F52006E-F758-4CB5-8296-326D3745490F}" dt="2024-02-27T04:00:35.191" v="1666"/>
          <ac:grpSpMkLst>
            <pc:docMk/>
            <pc:sldMk cId="3774657337" sldId="496"/>
            <ac:grpSpMk id="93" creationId="{E7B8F0CF-FF14-448A-8AA9-AF87DED4721E}"/>
          </ac:grpSpMkLst>
        </pc:grpChg>
        <pc:grpChg chg="add mod">
          <ac:chgData name="Luke Leibkuchler" userId="a7c1e1ef-f9d4-4dc7-8550-c2468dc434b6" providerId="ADAL" clId="{0F52006E-F758-4CB5-8296-326D3745490F}" dt="2024-02-27T04:00:35.191" v="1666"/>
          <ac:grpSpMkLst>
            <pc:docMk/>
            <pc:sldMk cId="3774657337" sldId="496"/>
            <ac:grpSpMk id="97" creationId="{B4767F75-5522-47CF-9008-750C9E3E8007}"/>
          </ac:grpSpMkLst>
        </pc:grpChg>
        <pc:grpChg chg="add del mod">
          <ac:chgData name="Luke Leibkuchler" userId="a7c1e1ef-f9d4-4dc7-8550-c2468dc434b6" providerId="ADAL" clId="{0F52006E-F758-4CB5-8296-326D3745490F}" dt="2024-02-27T01:57:15.011" v="1151"/>
          <ac:grpSpMkLst>
            <pc:docMk/>
            <pc:sldMk cId="3774657337" sldId="496"/>
            <ac:grpSpMk id="136" creationId="{7A0F2194-6670-4174-81E6-D8EDA8EF9184}"/>
          </ac:grpSpMkLst>
        </pc:grpChg>
        <pc:grpChg chg="add del mod">
          <ac:chgData name="Luke Leibkuchler" userId="a7c1e1ef-f9d4-4dc7-8550-c2468dc434b6" providerId="ADAL" clId="{0F52006E-F758-4CB5-8296-326D3745490F}" dt="2024-02-27T01:57:15.011" v="1151"/>
          <ac:grpSpMkLst>
            <pc:docMk/>
            <pc:sldMk cId="3774657337" sldId="496"/>
            <ac:grpSpMk id="140" creationId="{496ECA92-C96D-407C-B1EB-4EF381D0140E}"/>
          </ac:grpSpMkLst>
        </pc:grpChg>
        <pc:cxnChg chg="ord">
          <ac:chgData name="Luke Leibkuchler" userId="a7c1e1ef-f9d4-4dc7-8550-c2468dc434b6" providerId="ADAL" clId="{0F52006E-F758-4CB5-8296-326D3745490F}" dt="2024-02-27T04:01:51.719" v="1668" actId="166"/>
          <ac:cxnSpMkLst>
            <pc:docMk/>
            <pc:sldMk cId="3774657337" sldId="496"/>
            <ac:cxnSpMk id="34" creationId="{91B9ECD7-200B-36D4-A567-EA127A44BD30}"/>
          </ac:cxnSpMkLst>
        </pc:cxnChg>
        <pc:cxnChg chg="mod ord">
          <ac:chgData name="Luke Leibkuchler" userId="a7c1e1ef-f9d4-4dc7-8550-c2468dc434b6" providerId="ADAL" clId="{0F52006E-F758-4CB5-8296-326D3745490F}" dt="2024-02-27T04:02:00.457" v="1669" actId="166"/>
          <ac:cxnSpMkLst>
            <pc:docMk/>
            <pc:sldMk cId="3774657337" sldId="496"/>
            <ac:cxnSpMk id="41" creationId="{F2139567-3E8A-D07A-B29B-3979FFCB7158}"/>
          </ac:cxnSpMkLst>
        </pc:cxnChg>
        <pc:cxnChg chg="mod ord">
          <ac:chgData name="Luke Leibkuchler" userId="a7c1e1ef-f9d4-4dc7-8550-c2468dc434b6" providerId="ADAL" clId="{0F52006E-F758-4CB5-8296-326D3745490F}" dt="2024-02-27T04:01:51.719" v="1668" actId="166"/>
          <ac:cxnSpMkLst>
            <pc:docMk/>
            <pc:sldMk cId="3774657337" sldId="496"/>
            <ac:cxnSpMk id="42" creationId="{FC286F5F-D04F-5B79-B8BC-87B4A443DEE6}"/>
          </ac:cxnSpMkLst>
        </pc:cxnChg>
        <pc:cxnChg chg="mod">
          <ac:chgData name="Luke Leibkuchler" userId="a7c1e1ef-f9d4-4dc7-8550-c2468dc434b6" providerId="ADAL" clId="{0F52006E-F758-4CB5-8296-326D3745490F}" dt="2024-02-27T04:00:17.285" v="1663" actId="478"/>
          <ac:cxnSpMkLst>
            <pc:docMk/>
            <pc:sldMk cId="3774657337" sldId="496"/>
            <ac:cxnSpMk id="78" creationId="{DE0E1350-AD69-F122-F161-84868BCAA9BC}"/>
          </ac:cxnSpMkLst>
        </pc:cxnChg>
        <pc:cxnChg chg="mod ord">
          <ac:chgData name="Luke Leibkuchler" userId="a7c1e1ef-f9d4-4dc7-8550-c2468dc434b6" providerId="ADAL" clId="{0F52006E-F758-4CB5-8296-326D3745490F}" dt="2024-02-27T04:00:49.811" v="1667" actId="166"/>
          <ac:cxnSpMkLst>
            <pc:docMk/>
            <pc:sldMk cId="3774657337" sldId="496"/>
            <ac:cxnSpMk id="79" creationId="{D2C92D3C-4277-3F69-18F2-C7013D3A7340}"/>
          </ac:cxnSpMkLst>
        </pc:cxnChg>
        <pc:cxnChg chg="add del mod">
          <ac:chgData name="Luke Leibkuchler" userId="a7c1e1ef-f9d4-4dc7-8550-c2468dc434b6" providerId="ADAL" clId="{0F52006E-F758-4CB5-8296-326D3745490F}" dt="2024-02-27T01:57:15.011" v="1151"/>
          <ac:cxnSpMkLst>
            <pc:docMk/>
            <pc:sldMk cId="3774657337" sldId="496"/>
            <ac:cxnSpMk id="144" creationId="{18E840D4-A59D-4123-BA30-9E24587327CB}"/>
          </ac:cxnSpMkLst>
        </pc:cxnChg>
      </pc:sldChg>
      <pc:sldChg chg="addSp delSp modSp del mod">
        <pc:chgData name="Luke Leibkuchler" userId="a7c1e1ef-f9d4-4dc7-8550-c2468dc434b6" providerId="ADAL" clId="{0F52006E-F758-4CB5-8296-326D3745490F}" dt="2024-02-27T04:03:48.792" v="1678" actId="2696"/>
        <pc:sldMkLst>
          <pc:docMk/>
          <pc:sldMk cId="1489998047" sldId="497"/>
        </pc:sldMkLst>
        <pc:spChg chg="del">
          <ac:chgData name="Luke Leibkuchler" userId="a7c1e1ef-f9d4-4dc7-8550-c2468dc434b6" providerId="ADAL" clId="{0F52006E-F758-4CB5-8296-326D3745490F}" dt="2024-02-27T03:57:20.117" v="1634" actId="478"/>
          <ac:spMkLst>
            <pc:docMk/>
            <pc:sldMk cId="1489998047" sldId="497"/>
            <ac:spMk id="29" creationId="{99D671AF-8FEF-4CA3-A9B5-25FC5A3E5173}"/>
          </ac:spMkLst>
        </pc:spChg>
        <pc:spChg chg="del mod">
          <ac:chgData name="Luke Leibkuchler" userId="a7c1e1ef-f9d4-4dc7-8550-c2468dc434b6" providerId="ADAL" clId="{0F52006E-F758-4CB5-8296-326D3745490F}" dt="2024-02-27T03:57:26.009" v="1637" actId="478"/>
          <ac:spMkLst>
            <pc:docMk/>
            <pc:sldMk cId="1489998047" sldId="497"/>
            <ac:spMk id="30" creationId="{CCFA9531-91B4-4D25-9023-0B23D8E2693A}"/>
          </ac:spMkLst>
        </pc:spChg>
        <pc:spChg chg="del">
          <ac:chgData name="Luke Leibkuchler" userId="a7c1e1ef-f9d4-4dc7-8550-c2468dc434b6" providerId="ADAL" clId="{0F52006E-F758-4CB5-8296-326D3745490F}" dt="2024-02-27T03:57:18.417" v="1633" actId="478"/>
          <ac:spMkLst>
            <pc:docMk/>
            <pc:sldMk cId="1489998047" sldId="497"/>
            <ac:spMk id="31" creationId="{6088EF7D-A947-4514-9D96-36C6DCD8DA8B}"/>
          </ac:spMkLst>
        </pc:spChg>
        <pc:spChg chg="add mod">
          <ac:chgData name="Luke Leibkuchler" userId="a7c1e1ef-f9d4-4dc7-8550-c2468dc434b6" providerId="ADAL" clId="{0F52006E-F758-4CB5-8296-326D3745490F}" dt="2024-02-27T03:57:26.636" v="1638"/>
          <ac:spMkLst>
            <pc:docMk/>
            <pc:sldMk cId="1489998047" sldId="497"/>
            <ac:spMk id="32" creationId="{E6D03903-E345-4A87-BF66-AC2183CBFE05}"/>
          </ac:spMkLst>
        </pc:spChg>
        <pc:spChg chg="mod">
          <ac:chgData name="Luke Leibkuchler" userId="a7c1e1ef-f9d4-4dc7-8550-c2468dc434b6" providerId="ADAL" clId="{0F52006E-F758-4CB5-8296-326D3745490F}" dt="2024-02-27T03:57:26.636" v="1638"/>
          <ac:spMkLst>
            <pc:docMk/>
            <pc:sldMk cId="1489998047" sldId="497"/>
            <ac:spMk id="34" creationId="{F7205380-70B1-4D48-B99E-93B6D0854867}"/>
          </ac:spMkLst>
        </pc:spChg>
        <pc:spChg chg="mod">
          <ac:chgData name="Luke Leibkuchler" userId="a7c1e1ef-f9d4-4dc7-8550-c2468dc434b6" providerId="ADAL" clId="{0F52006E-F758-4CB5-8296-326D3745490F}" dt="2024-02-27T03:57:26.636" v="1638"/>
          <ac:spMkLst>
            <pc:docMk/>
            <pc:sldMk cId="1489998047" sldId="497"/>
            <ac:spMk id="35" creationId="{03316CF1-EE7E-4CD5-AF1D-D59B1E22B0FA}"/>
          </ac:spMkLst>
        </pc:spChg>
        <pc:spChg chg="mod">
          <ac:chgData name="Luke Leibkuchler" userId="a7c1e1ef-f9d4-4dc7-8550-c2468dc434b6" providerId="ADAL" clId="{0F52006E-F758-4CB5-8296-326D3745490F}" dt="2024-02-27T03:57:26.636" v="1638"/>
          <ac:spMkLst>
            <pc:docMk/>
            <pc:sldMk cId="1489998047" sldId="497"/>
            <ac:spMk id="36" creationId="{E60E6658-D325-4C78-8127-139A3CBE8ECF}"/>
          </ac:spMkLst>
        </pc:spChg>
        <pc:spChg chg="mod">
          <ac:chgData name="Luke Leibkuchler" userId="a7c1e1ef-f9d4-4dc7-8550-c2468dc434b6" providerId="ADAL" clId="{0F52006E-F758-4CB5-8296-326D3745490F}" dt="2024-02-27T03:57:26.636" v="1638"/>
          <ac:spMkLst>
            <pc:docMk/>
            <pc:sldMk cId="1489998047" sldId="497"/>
            <ac:spMk id="40" creationId="{3539D223-21FF-4E27-8FB5-BA122E0F0110}"/>
          </ac:spMkLst>
        </pc:spChg>
        <pc:spChg chg="mod">
          <ac:chgData name="Luke Leibkuchler" userId="a7c1e1ef-f9d4-4dc7-8550-c2468dc434b6" providerId="ADAL" clId="{0F52006E-F758-4CB5-8296-326D3745490F}" dt="2024-02-27T03:57:26.636" v="1638"/>
          <ac:spMkLst>
            <pc:docMk/>
            <pc:sldMk cId="1489998047" sldId="497"/>
            <ac:spMk id="42" creationId="{56E3D16B-C14F-4997-BEF2-604837B3DE5A}"/>
          </ac:spMkLst>
        </pc:spChg>
        <pc:spChg chg="mod">
          <ac:chgData name="Luke Leibkuchler" userId="a7c1e1ef-f9d4-4dc7-8550-c2468dc434b6" providerId="ADAL" clId="{0F52006E-F758-4CB5-8296-326D3745490F}" dt="2024-02-27T03:57:26.636" v="1638"/>
          <ac:spMkLst>
            <pc:docMk/>
            <pc:sldMk cId="1489998047" sldId="497"/>
            <ac:spMk id="44" creationId="{A2A7EEEE-FDE5-4C55-9244-04E80772BDED}"/>
          </ac:spMkLst>
        </pc:spChg>
        <pc:spChg chg="add mod">
          <ac:chgData name="Luke Leibkuchler" userId="a7c1e1ef-f9d4-4dc7-8550-c2468dc434b6" providerId="ADAL" clId="{0F52006E-F758-4CB5-8296-326D3745490F}" dt="2024-02-27T03:57:26.636" v="1638"/>
          <ac:spMkLst>
            <pc:docMk/>
            <pc:sldMk cId="1489998047" sldId="497"/>
            <ac:spMk id="45" creationId="{EAC030BE-DA22-4EF7-AE17-05125F40688A}"/>
          </ac:spMkLst>
        </pc:spChg>
        <pc:spChg chg="add mod ord">
          <ac:chgData name="Luke Leibkuchler" userId="a7c1e1ef-f9d4-4dc7-8550-c2468dc434b6" providerId="ADAL" clId="{0F52006E-F758-4CB5-8296-326D3745490F}" dt="2024-02-27T03:57:49.777" v="1644" actId="171"/>
          <ac:spMkLst>
            <pc:docMk/>
            <pc:sldMk cId="1489998047" sldId="497"/>
            <ac:spMk id="46" creationId="{C0A2EBBB-B7FB-4C29-9B1A-3C67EDC4670C}"/>
          </ac:spMkLst>
        </pc:spChg>
        <pc:grpChg chg="del">
          <ac:chgData name="Luke Leibkuchler" userId="a7c1e1ef-f9d4-4dc7-8550-c2468dc434b6" providerId="ADAL" clId="{0F52006E-F758-4CB5-8296-326D3745490F}" dt="2024-02-27T03:57:24.228" v="1636" actId="478"/>
          <ac:grpSpMkLst>
            <pc:docMk/>
            <pc:sldMk cId="1489998047" sldId="497"/>
            <ac:grpSpMk id="19" creationId="{2A610444-F975-86D3-B82C-B809411B9E4A}"/>
          </ac:grpSpMkLst>
        </pc:grpChg>
        <pc:grpChg chg="del">
          <ac:chgData name="Luke Leibkuchler" userId="a7c1e1ef-f9d4-4dc7-8550-c2468dc434b6" providerId="ADAL" clId="{0F52006E-F758-4CB5-8296-326D3745490F}" dt="2024-02-27T03:57:22.162" v="1635" actId="478"/>
          <ac:grpSpMkLst>
            <pc:docMk/>
            <pc:sldMk cId="1489998047" sldId="497"/>
            <ac:grpSpMk id="23" creationId="{C4D7082A-BC68-EF61-A18B-9DA25DC268B5}"/>
          </ac:grpSpMkLst>
        </pc:grpChg>
        <pc:grpChg chg="add mod">
          <ac:chgData name="Luke Leibkuchler" userId="a7c1e1ef-f9d4-4dc7-8550-c2468dc434b6" providerId="ADAL" clId="{0F52006E-F758-4CB5-8296-326D3745490F}" dt="2024-02-27T03:57:26.636" v="1638"/>
          <ac:grpSpMkLst>
            <pc:docMk/>
            <pc:sldMk cId="1489998047" sldId="497"/>
            <ac:grpSpMk id="33" creationId="{DF286733-CAD5-4088-9AC8-79EBAA95B9C0}"/>
          </ac:grpSpMkLst>
        </pc:grpChg>
        <pc:grpChg chg="add mod">
          <ac:chgData name="Luke Leibkuchler" userId="a7c1e1ef-f9d4-4dc7-8550-c2468dc434b6" providerId="ADAL" clId="{0F52006E-F758-4CB5-8296-326D3745490F}" dt="2024-02-27T03:57:26.636" v="1638"/>
          <ac:grpSpMkLst>
            <pc:docMk/>
            <pc:sldMk cId="1489998047" sldId="497"/>
            <ac:grpSpMk id="37" creationId="{7208C7CB-9665-48CE-B53D-D30D44BBBD60}"/>
          </ac:grpSpMkLst>
        </pc:grpChg>
        <pc:cxnChg chg="del mod">
          <ac:chgData name="Luke Leibkuchler" userId="a7c1e1ef-f9d4-4dc7-8550-c2468dc434b6" providerId="ADAL" clId="{0F52006E-F758-4CB5-8296-326D3745490F}" dt="2024-02-27T03:58:17.329" v="1647" actId="478"/>
          <ac:cxnSpMkLst>
            <pc:docMk/>
            <pc:sldMk cId="1489998047" sldId="497"/>
            <ac:cxnSpMk id="41" creationId="{0BDFB700-B753-3E3F-D847-150C83D5C0E9}"/>
          </ac:cxnSpMkLst>
        </pc:cxnChg>
        <pc:cxnChg chg="del mod ord">
          <ac:chgData name="Luke Leibkuchler" userId="a7c1e1ef-f9d4-4dc7-8550-c2468dc434b6" providerId="ADAL" clId="{0F52006E-F758-4CB5-8296-326D3745490F}" dt="2024-02-27T03:58:15.610" v="1646" actId="478"/>
          <ac:cxnSpMkLst>
            <pc:docMk/>
            <pc:sldMk cId="1489998047" sldId="497"/>
            <ac:cxnSpMk id="43" creationId="{CE302EFF-48EB-90C6-D765-3BCD730A6608}"/>
          </ac:cxnSpMkLst>
        </pc:cxnChg>
        <pc:cxnChg chg="add mod">
          <ac:chgData name="Luke Leibkuchler" userId="a7c1e1ef-f9d4-4dc7-8550-c2468dc434b6" providerId="ADAL" clId="{0F52006E-F758-4CB5-8296-326D3745490F}" dt="2024-02-27T03:58:24.669" v="1648"/>
          <ac:cxnSpMkLst>
            <pc:docMk/>
            <pc:sldMk cId="1489998047" sldId="497"/>
            <ac:cxnSpMk id="47" creationId="{02CAEE11-029F-4073-BDD3-D282E946F5CF}"/>
          </ac:cxnSpMkLst>
        </pc:cxnChg>
        <pc:cxnChg chg="add mod">
          <ac:chgData name="Luke Leibkuchler" userId="a7c1e1ef-f9d4-4dc7-8550-c2468dc434b6" providerId="ADAL" clId="{0F52006E-F758-4CB5-8296-326D3745490F}" dt="2024-02-27T03:58:24.669" v="1648"/>
          <ac:cxnSpMkLst>
            <pc:docMk/>
            <pc:sldMk cId="1489998047" sldId="497"/>
            <ac:cxnSpMk id="48" creationId="{EC88F6DA-7B54-4040-8240-9FF8AED29285}"/>
          </ac:cxnSpMkLst>
        </pc:cxnChg>
      </pc:sldChg>
      <pc:sldChg chg="modSp mod">
        <pc:chgData name="Luke Leibkuchler" userId="a7c1e1ef-f9d4-4dc7-8550-c2468dc434b6" providerId="ADAL" clId="{0F52006E-F758-4CB5-8296-326D3745490F}" dt="2024-02-27T05:01:47.184" v="1964" actId="20577"/>
        <pc:sldMkLst>
          <pc:docMk/>
          <pc:sldMk cId="1557855324" sldId="498"/>
        </pc:sldMkLst>
        <pc:spChg chg="mod">
          <ac:chgData name="Luke Leibkuchler" userId="a7c1e1ef-f9d4-4dc7-8550-c2468dc434b6" providerId="ADAL" clId="{0F52006E-F758-4CB5-8296-326D3745490F}" dt="2024-02-27T05:01:47.184" v="1964" actId="20577"/>
          <ac:spMkLst>
            <pc:docMk/>
            <pc:sldMk cId="1557855324" sldId="498"/>
            <ac:spMk id="10" creationId="{516E31BB-B426-7A0A-2753-72F71823A1A7}"/>
          </ac:spMkLst>
        </pc:spChg>
      </pc:sldChg>
      <pc:sldChg chg="modSp del mod">
        <pc:chgData name="Luke Leibkuchler" userId="a7c1e1ef-f9d4-4dc7-8550-c2468dc434b6" providerId="ADAL" clId="{0F52006E-F758-4CB5-8296-326D3745490F}" dt="2024-02-27T01:43:14.615" v="1109" actId="47"/>
        <pc:sldMkLst>
          <pc:docMk/>
          <pc:sldMk cId="2229637590" sldId="504"/>
        </pc:sldMkLst>
        <pc:spChg chg="mod">
          <ac:chgData name="Luke Leibkuchler" userId="a7c1e1ef-f9d4-4dc7-8550-c2468dc434b6" providerId="ADAL" clId="{0F52006E-F758-4CB5-8296-326D3745490F}" dt="2024-02-27T00:11:53.449" v="170" actId="27636"/>
          <ac:spMkLst>
            <pc:docMk/>
            <pc:sldMk cId="2229637590" sldId="504"/>
            <ac:spMk id="11" creationId="{A87CA44E-2E71-4643-A969-20DA1A073360}"/>
          </ac:spMkLst>
        </pc:spChg>
      </pc:sldChg>
      <pc:sldChg chg="addSp delSp modSp mod">
        <pc:chgData name="Luke Leibkuchler" userId="a7c1e1ef-f9d4-4dc7-8550-c2468dc434b6" providerId="ADAL" clId="{0F52006E-F758-4CB5-8296-326D3745490F}" dt="2024-02-27T05:01:59.908" v="1968"/>
        <pc:sldMkLst>
          <pc:docMk/>
          <pc:sldMk cId="549037803" sldId="505"/>
        </pc:sldMkLst>
        <pc:spChg chg="del">
          <ac:chgData name="Luke Leibkuchler" userId="a7c1e1ef-f9d4-4dc7-8550-c2468dc434b6" providerId="ADAL" clId="{0F52006E-F758-4CB5-8296-326D3745490F}" dt="2024-02-27T05:01:59.466" v="1967" actId="478"/>
          <ac:spMkLst>
            <pc:docMk/>
            <pc:sldMk cId="549037803" sldId="505"/>
            <ac:spMk id="10" creationId="{516E31BB-B426-7A0A-2753-72F71823A1A7}"/>
          </ac:spMkLst>
        </pc:spChg>
        <pc:spChg chg="add mod">
          <ac:chgData name="Luke Leibkuchler" userId="a7c1e1ef-f9d4-4dc7-8550-c2468dc434b6" providerId="ADAL" clId="{0F52006E-F758-4CB5-8296-326D3745490F}" dt="2024-02-27T05:01:59.908" v="1968"/>
          <ac:spMkLst>
            <pc:docMk/>
            <pc:sldMk cId="549037803" sldId="505"/>
            <ac:spMk id="32" creationId="{4FBC8175-07F4-4FE8-A197-F58F82CBEA39}"/>
          </ac:spMkLst>
        </pc:spChg>
      </pc:sldChg>
      <pc:sldChg chg="addSp delSp modSp mod">
        <pc:chgData name="Luke Leibkuchler" userId="a7c1e1ef-f9d4-4dc7-8550-c2468dc434b6" providerId="ADAL" clId="{0F52006E-F758-4CB5-8296-326D3745490F}" dt="2024-02-27T13:03:09.140" v="2284"/>
        <pc:sldMkLst>
          <pc:docMk/>
          <pc:sldMk cId="837076750" sldId="506"/>
        </pc:sldMkLst>
        <pc:spChg chg="add mod">
          <ac:chgData name="Luke Leibkuchler" userId="a7c1e1ef-f9d4-4dc7-8550-c2468dc434b6" providerId="ADAL" clId="{0F52006E-F758-4CB5-8296-326D3745490F}" dt="2024-02-27T12:45:05.174" v="2221" actId="1076"/>
          <ac:spMkLst>
            <pc:docMk/>
            <pc:sldMk cId="837076750" sldId="506"/>
            <ac:spMk id="8" creationId="{21237700-1CA3-4AD9-8A99-D6718DBE4E0B}"/>
          </ac:spMkLst>
        </pc:spChg>
        <pc:spChg chg="mod">
          <ac:chgData name="Luke Leibkuchler" userId="a7c1e1ef-f9d4-4dc7-8550-c2468dc434b6" providerId="ADAL" clId="{0F52006E-F758-4CB5-8296-326D3745490F}" dt="2024-02-27T05:01:28.768" v="1912" actId="20577"/>
          <ac:spMkLst>
            <pc:docMk/>
            <pc:sldMk cId="837076750" sldId="506"/>
            <ac:spMk id="10" creationId="{516E31BB-B426-7A0A-2753-72F71823A1A7}"/>
          </ac:spMkLst>
        </pc:spChg>
        <pc:spChg chg="add mod ord">
          <ac:chgData name="Luke Leibkuchler" userId="a7c1e1ef-f9d4-4dc7-8550-c2468dc434b6" providerId="ADAL" clId="{0F52006E-F758-4CB5-8296-326D3745490F}" dt="2024-02-27T12:31:48.836" v="2137" actId="166"/>
          <ac:spMkLst>
            <pc:docMk/>
            <pc:sldMk cId="837076750" sldId="506"/>
            <ac:spMk id="47" creationId="{7608054C-3D54-4728-BB2E-965FEF1F09B9}"/>
          </ac:spMkLst>
        </pc:spChg>
        <pc:spChg chg="mod">
          <ac:chgData name="Luke Leibkuchler" userId="a7c1e1ef-f9d4-4dc7-8550-c2468dc434b6" providerId="ADAL" clId="{0F52006E-F758-4CB5-8296-326D3745490F}" dt="2024-02-27T12:23:31.348" v="2068"/>
          <ac:spMkLst>
            <pc:docMk/>
            <pc:sldMk cId="837076750" sldId="506"/>
            <ac:spMk id="49" creationId="{2002EDB8-818D-407C-8F97-8F4C82E37591}"/>
          </ac:spMkLst>
        </pc:spChg>
        <pc:spChg chg="mod">
          <ac:chgData name="Luke Leibkuchler" userId="a7c1e1ef-f9d4-4dc7-8550-c2468dc434b6" providerId="ADAL" clId="{0F52006E-F758-4CB5-8296-326D3745490F}" dt="2024-02-27T12:23:31.348" v="2068"/>
          <ac:spMkLst>
            <pc:docMk/>
            <pc:sldMk cId="837076750" sldId="506"/>
            <ac:spMk id="50" creationId="{B194FFD7-6DF5-46BC-ADD6-F5A3C94F3542}"/>
          </ac:spMkLst>
        </pc:spChg>
        <pc:spChg chg="mod">
          <ac:chgData name="Luke Leibkuchler" userId="a7c1e1ef-f9d4-4dc7-8550-c2468dc434b6" providerId="ADAL" clId="{0F52006E-F758-4CB5-8296-326D3745490F}" dt="2024-02-27T12:23:31.348" v="2068"/>
          <ac:spMkLst>
            <pc:docMk/>
            <pc:sldMk cId="837076750" sldId="506"/>
            <ac:spMk id="51" creationId="{9D4F6EB1-BF5F-464C-BFC8-02C6C150A52A}"/>
          </ac:spMkLst>
        </pc:spChg>
        <pc:spChg chg="mod">
          <ac:chgData name="Luke Leibkuchler" userId="a7c1e1ef-f9d4-4dc7-8550-c2468dc434b6" providerId="ADAL" clId="{0F52006E-F758-4CB5-8296-326D3745490F}" dt="2024-02-27T12:23:31.348" v="2068"/>
          <ac:spMkLst>
            <pc:docMk/>
            <pc:sldMk cId="837076750" sldId="506"/>
            <ac:spMk id="53" creationId="{537864BD-E770-4DE6-AFFE-05A350834F77}"/>
          </ac:spMkLst>
        </pc:spChg>
        <pc:spChg chg="mod">
          <ac:chgData name="Luke Leibkuchler" userId="a7c1e1ef-f9d4-4dc7-8550-c2468dc434b6" providerId="ADAL" clId="{0F52006E-F758-4CB5-8296-326D3745490F}" dt="2024-02-27T12:23:31.348" v="2068"/>
          <ac:spMkLst>
            <pc:docMk/>
            <pc:sldMk cId="837076750" sldId="506"/>
            <ac:spMk id="54" creationId="{591538F6-E627-4FA7-9827-C5C9B4113632}"/>
          </ac:spMkLst>
        </pc:spChg>
        <pc:spChg chg="mod">
          <ac:chgData name="Luke Leibkuchler" userId="a7c1e1ef-f9d4-4dc7-8550-c2468dc434b6" providerId="ADAL" clId="{0F52006E-F758-4CB5-8296-326D3745490F}" dt="2024-02-27T12:23:31.348" v="2068"/>
          <ac:spMkLst>
            <pc:docMk/>
            <pc:sldMk cId="837076750" sldId="506"/>
            <ac:spMk id="55" creationId="{26160C05-6CC2-48B5-9F29-B46FCFCAAF3F}"/>
          </ac:spMkLst>
        </pc:spChg>
        <pc:spChg chg="add mod ord">
          <ac:chgData name="Luke Leibkuchler" userId="a7c1e1ef-f9d4-4dc7-8550-c2468dc434b6" providerId="ADAL" clId="{0F52006E-F758-4CB5-8296-326D3745490F}" dt="2024-02-27T12:31:48.836" v="2137" actId="166"/>
          <ac:spMkLst>
            <pc:docMk/>
            <pc:sldMk cId="837076750" sldId="506"/>
            <ac:spMk id="56" creationId="{616CB96F-53D5-47B8-9DD5-84BC567B249C}"/>
          </ac:spMkLst>
        </pc:spChg>
        <pc:spChg chg="add del mod">
          <ac:chgData name="Luke Leibkuchler" userId="a7c1e1ef-f9d4-4dc7-8550-c2468dc434b6" providerId="ADAL" clId="{0F52006E-F758-4CB5-8296-326D3745490F}" dt="2024-02-27T12:27:32.062" v="2098" actId="478"/>
          <ac:spMkLst>
            <pc:docMk/>
            <pc:sldMk cId="837076750" sldId="506"/>
            <ac:spMk id="57" creationId="{96215576-D4A1-4FAB-AC03-46C525DA6BE3}"/>
          </ac:spMkLst>
        </pc:spChg>
        <pc:spChg chg="add del mod">
          <ac:chgData name="Luke Leibkuchler" userId="a7c1e1ef-f9d4-4dc7-8550-c2468dc434b6" providerId="ADAL" clId="{0F52006E-F758-4CB5-8296-326D3745490F}" dt="2024-02-27T13:03:08.461" v="2283" actId="478"/>
          <ac:spMkLst>
            <pc:docMk/>
            <pc:sldMk cId="837076750" sldId="506"/>
            <ac:spMk id="61" creationId="{6B2EF9C5-1612-41A6-9EC4-1CC88D3908D4}"/>
          </ac:spMkLst>
        </pc:spChg>
        <pc:spChg chg="add del mod">
          <ac:chgData name="Luke Leibkuchler" userId="a7c1e1ef-f9d4-4dc7-8550-c2468dc434b6" providerId="ADAL" clId="{0F52006E-F758-4CB5-8296-326D3745490F}" dt="2024-02-27T12:28:42.574" v="2114" actId="478"/>
          <ac:spMkLst>
            <pc:docMk/>
            <pc:sldMk cId="837076750" sldId="506"/>
            <ac:spMk id="64" creationId="{9FC024BE-453E-462A-8002-E11715A60BEC}"/>
          </ac:spMkLst>
        </pc:spChg>
        <pc:spChg chg="add del mod">
          <ac:chgData name="Luke Leibkuchler" userId="a7c1e1ef-f9d4-4dc7-8550-c2468dc434b6" providerId="ADAL" clId="{0F52006E-F758-4CB5-8296-326D3745490F}" dt="2024-02-27T12:28:42.574" v="2114" actId="478"/>
          <ac:spMkLst>
            <pc:docMk/>
            <pc:sldMk cId="837076750" sldId="506"/>
            <ac:spMk id="65" creationId="{5A64242A-72EF-4B60-9B79-C9709B459B53}"/>
          </ac:spMkLst>
        </pc:spChg>
        <pc:spChg chg="add del mod">
          <ac:chgData name="Luke Leibkuchler" userId="a7c1e1ef-f9d4-4dc7-8550-c2468dc434b6" providerId="ADAL" clId="{0F52006E-F758-4CB5-8296-326D3745490F}" dt="2024-02-27T12:28:42.574" v="2114" actId="478"/>
          <ac:spMkLst>
            <pc:docMk/>
            <pc:sldMk cId="837076750" sldId="506"/>
            <ac:spMk id="66" creationId="{35511F23-9816-441B-9407-FE5F93CEBFF4}"/>
          </ac:spMkLst>
        </pc:spChg>
        <pc:spChg chg="add del mod ord">
          <ac:chgData name="Luke Leibkuchler" userId="a7c1e1ef-f9d4-4dc7-8550-c2468dc434b6" providerId="ADAL" clId="{0F52006E-F758-4CB5-8296-326D3745490F}" dt="2024-02-27T12:48:04.949" v="2240" actId="478"/>
          <ac:spMkLst>
            <pc:docMk/>
            <pc:sldMk cId="837076750" sldId="506"/>
            <ac:spMk id="67" creationId="{249D056D-3E3B-4E6A-8A5C-41E96F51CD39}"/>
          </ac:spMkLst>
        </pc:spChg>
        <pc:spChg chg="add mod ord">
          <ac:chgData name="Luke Leibkuchler" userId="a7c1e1ef-f9d4-4dc7-8550-c2468dc434b6" providerId="ADAL" clId="{0F52006E-F758-4CB5-8296-326D3745490F}" dt="2024-02-27T12:29:04.693" v="2116" actId="167"/>
          <ac:spMkLst>
            <pc:docMk/>
            <pc:sldMk cId="837076750" sldId="506"/>
            <ac:spMk id="68" creationId="{10A4FD17-CCA9-449E-97F8-7CFB94BFFE08}"/>
          </ac:spMkLst>
        </pc:spChg>
        <pc:spChg chg="del ord">
          <ac:chgData name="Luke Leibkuchler" userId="a7c1e1ef-f9d4-4dc7-8550-c2468dc434b6" providerId="ADAL" clId="{0F52006E-F758-4CB5-8296-326D3745490F}" dt="2024-02-27T12:28:13.449" v="2106" actId="478"/>
          <ac:spMkLst>
            <pc:docMk/>
            <pc:sldMk cId="837076750" sldId="506"/>
            <ac:spMk id="69" creationId="{EE38925E-C8F3-DE7B-82EE-F011474FBF89}"/>
          </ac:spMkLst>
        </pc:spChg>
        <pc:spChg chg="del">
          <ac:chgData name="Luke Leibkuchler" userId="a7c1e1ef-f9d4-4dc7-8550-c2468dc434b6" providerId="ADAL" clId="{0F52006E-F758-4CB5-8296-326D3745490F}" dt="2024-02-27T12:28:08.422" v="2103" actId="478"/>
          <ac:spMkLst>
            <pc:docMk/>
            <pc:sldMk cId="837076750" sldId="506"/>
            <ac:spMk id="70" creationId="{AA80A75F-7A52-4E51-9BBD-A41320A1C31D}"/>
          </ac:spMkLst>
        </pc:spChg>
        <pc:spChg chg="del">
          <ac:chgData name="Luke Leibkuchler" userId="a7c1e1ef-f9d4-4dc7-8550-c2468dc434b6" providerId="ADAL" clId="{0F52006E-F758-4CB5-8296-326D3745490F}" dt="2024-02-27T12:28:11.942" v="2105" actId="478"/>
          <ac:spMkLst>
            <pc:docMk/>
            <pc:sldMk cId="837076750" sldId="506"/>
            <ac:spMk id="71" creationId="{36643FB2-D73F-1C70-179D-7E6069AAD62B}"/>
          </ac:spMkLst>
        </pc:spChg>
        <pc:spChg chg="del">
          <ac:chgData name="Luke Leibkuchler" userId="a7c1e1ef-f9d4-4dc7-8550-c2468dc434b6" providerId="ADAL" clId="{0F52006E-F758-4CB5-8296-326D3745490F}" dt="2024-02-27T12:28:21.292" v="2111" actId="478"/>
          <ac:spMkLst>
            <pc:docMk/>
            <pc:sldMk cId="837076750" sldId="506"/>
            <ac:spMk id="72" creationId="{AC2CBAC9-BE3E-B634-A059-BDD4E61FD02B}"/>
          </ac:spMkLst>
        </pc:spChg>
        <pc:spChg chg="del mod">
          <ac:chgData name="Luke Leibkuchler" userId="a7c1e1ef-f9d4-4dc7-8550-c2468dc434b6" providerId="ADAL" clId="{0F52006E-F758-4CB5-8296-326D3745490F}" dt="2024-02-27T12:23:24.875" v="2064" actId="478"/>
          <ac:spMkLst>
            <pc:docMk/>
            <pc:sldMk cId="837076750" sldId="506"/>
            <ac:spMk id="73" creationId="{3FD9C275-885F-4147-6136-E23CFA6360CE}"/>
          </ac:spMkLst>
        </pc:spChg>
        <pc:spChg chg="ord">
          <ac:chgData name="Luke Leibkuchler" userId="a7c1e1ef-f9d4-4dc7-8550-c2468dc434b6" providerId="ADAL" clId="{0F52006E-F758-4CB5-8296-326D3745490F}" dt="2024-02-27T01:57:24.458" v="1152" actId="166"/>
          <ac:spMkLst>
            <pc:docMk/>
            <pc:sldMk cId="837076750" sldId="506"/>
            <ac:spMk id="74" creationId="{0DA9820B-F60F-7378-95D8-380911DD73E1}"/>
          </ac:spMkLst>
        </pc:spChg>
        <pc:spChg chg="del">
          <ac:chgData name="Luke Leibkuchler" userId="a7c1e1ef-f9d4-4dc7-8550-c2468dc434b6" providerId="ADAL" clId="{0F52006E-F758-4CB5-8296-326D3745490F}" dt="2024-02-27T12:23:30.743" v="2067" actId="478"/>
          <ac:spMkLst>
            <pc:docMk/>
            <pc:sldMk cId="837076750" sldId="506"/>
            <ac:spMk id="75" creationId="{8D88B05F-C019-D07E-55B9-AB1910202B30}"/>
          </ac:spMkLst>
        </pc:spChg>
        <pc:spChg chg="add mod ord">
          <ac:chgData name="Luke Leibkuchler" userId="a7c1e1ef-f9d4-4dc7-8550-c2468dc434b6" providerId="ADAL" clId="{0F52006E-F758-4CB5-8296-326D3745490F}" dt="2024-02-27T12:29:04.693" v="2116" actId="167"/>
          <ac:spMkLst>
            <pc:docMk/>
            <pc:sldMk cId="837076750" sldId="506"/>
            <ac:spMk id="76" creationId="{DE255BBE-BD85-4C1C-B149-3258FB2296BB}"/>
          </ac:spMkLst>
        </pc:spChg>
        <pc:spChg chg="del">
          <ac:chgData name="Luke Leibkuchler" userId="a7c1e1ef-f9d4-4dc7-8550-c2468dc434b6" providerId="ADAL" clId="{0F52006E-F758-4CB5-8296-326D3745490F}" dt="2024-02-27T12:28:18.295" v="2109" actId="478"/>
          <ac:spMkLst>
            <pc:docMk/>
            <pc:sldMk cId="837076750" sldId="506"/>
            <ac:spMk id="77" creationId="{B5AAF2D3-91C8-142E-235F-D6B75714F87F}"/>
          </ac:spMkLst>
        </pc:spChg>
        <pc:spChg chg="del">
          <ac:chgData name="Luke Leibkuchler" userId="a7c1e1ef-f9d4-4dc7-8550-c2468dc434b6" providerId="ADAL" clId="{0F52006E-F758-4CB5-8296-326D3745490F}" dt="2024-02-27T12:28:22.996" v="2112" actId="478"/>
          <ac:spMkLst>
            <pc:docMk/>
            <pc:sldMk cId="837076750" sldId="506"/>
            <ac:spMk id="78" creationId="{D48B0D82-F1F8-D0E2-E6B3-C4C4B91A55BA}"/>
          </ac:spMkLst>
        </pc:spChg>
        <pc:spChg chg="del">
          <ac:chgData name="Luke Leibkuchler" userId="a7c1e1ef-f9d4-4dc7-8550-c2468dc434b6" providerId="ADAL" clId="{0F52006E-F758-4CB5-8296-326D3745490F}" dt="2024-02-27T12:28:10.440" v="2104" actId="478"/>
          <ac:spMkLst>
            <pc:docMk/>
            <pc:sldMk cId="837076750" sldId="506"/>
            <ac:spMk id="79" creationId="{6C42228C-1038-53C1-DB79-F01F4F39D200}"/>
          </ac:spMkLst>
        </pc:spChg>
        <pc:spChg chg="del mod">
          <ac:chgData name="Luke Leibkuchler" userId="a7c1e1ef-f9d4-4dc7-8550-c2468dc434b6" providerId="ADAL" clId="{0F52006E-F758-4CB5-8296-326D3745490F}" dt="2024-02-27T12:28:20.022" v="2110" actId="478"/>
          <ac:spMkLst>
            <pc:docMk/>
            <pc:sldMk cId="837076750" sldId="506"/>
            <ac:spMk id="80" creationId="{5F576710-9BB1-1129-6C25-143D823F1CCD}"/>
          </ac:spMkLst>
        </pc:spChg>
        <pc:spChg chg="add mod ord">
          <ac:chgData name="Luke Leibkuchler" userId="a7c1e1ef-f9d4-4dc7-8550-c2468dc434b6" providerId="ADAL" clId="{0F52006E-F758-4CB5-8296-326D3745490F}" dt="2024-02-27T12:29:04.693" v="2116" actId="167"/>
          <ac:spMkLst>
            <pc:docMk/>
            <pc:sldMk cId="837076750" sldId="506"/>
            <ac:spMk id="81" creationId="{BEBB8660-B1FE-489A-A616-6FC55C7FE18C}"/>
          </ac:spMkLst>
        </pc:spChg>
        <pc:spChg chg="add del mod ord">
          <ac:chgData name="Luke Leibkuchler" userId="a7c1e1ef-f9d4-4dc7-8550-c2468dc434b6" providerId="ADAL" clId="{0F52006E-F758-4CB5-8296-326D3745490F}" dt="2024-02-27T12:47:55.354" v="2237" actId="478"/>
          <ac:spMkLst>
            <pc:docMk/>
            <pc:sldMk cId="837076750" sldId="506"/>
            <ac:spMk id="82" creationId="{466167C0-1FF8-4A2D-9F56-C8355895DCC9}"/>
          </ac:spMkLst>
        </pc:spChg>
        <pc:spChg chg="add mod ord">
          <ac:chgData name="Luke Leibkuchler" userId="a7c1e1ef-f9d4-4dc7-8550-c2468dc434b6" providerId="ADAL" clId="{0F52006E-F758-4CB5-8296-326D3745490F}" dt="2024-02-27T12:29:04.693" v="2116" actId="167"/>
          <ac:spMkLst>
            <pc:docMk/>
            <pc:sldMk cId="837076750" sldId="506"/>
            <ac:spMk id="84" creationId="{DE0CA4A3-00C2-4EDA-AE1E-50506C424627}"/>
          </ac:spMkLst>
        </pc:spChg>
        <pc:spChg chg="add mod ord">
          <ac:chgData name="Luke Leibkuchler" userId="a7c1e1ef-f9d4-4dc7-8550-c2468dc434b6" providerId="ADAL" clId="{0F52006E-F758-4CB5-8296-326D3745490F}" dt="2024-02-27T12:48:21.430" v="2245" actId="166"/>
          <ac:spMkLst>
            <pc:docMk/>
            <pc:sldMk cId="837076750" sldId="506"/>
            <ac:spMk id="85" creationId="{53641E19-5C2A-4F22-9E83-A0052DAB28B1}"/>
          </ac:spMkLst>
        </pc:spChg>
        <pc:spChg chg="del">
          <ac:chgData name="Luke Leibkuchler" userId="a7c1e1ef-f9d4-4dc7-8550-c2468dc434b6" providerId="ADAL" clId="{0F52006E-F758-4CB5-8296-326D3745490F}" dt="2024-02-27T12:28:16.774" v="2108" actId="478"/>
          <ac:spMkLst>
            <pc:docMk/>
            <pc:sldMk cId="837076750" sldId="506"/>
            <ac:spMk id="115" creationId="{7587A7C8-3813-F6A3-A1A5-C1A83E7F83BF}"/>
          </ac:spMkLst>
        </pc:spChg>
        <pc:spChg chg="del">
          <ac:chgData name="Luke Leibkuchler" userId="a7c1e1ef-f9d4-4dc7-8550-c2468dc434b6" providerId="ADAL" clId="{0F52006E-F758-4CB5-8296-326D3745490F}" dt="2024-02-27T12:28:15.134" v="2107" actId="478"/>
          <ac:spMkLst>
            <pc:docMk/>
            <pc:sldMk cId="837076750" sldId="506"/>
            <ac:spMk id="116" creationId="{E913BF05-B1AA-B35E-5B71-04D8C686A91D}"/>
          </ac:spMkLst>
        </pc:spChg>
        <pc:spChg chg="mod">
          <ac:chgData name="Luke Leibkuchler" userId="a7c1e1ef-f9d4-4dc7-8550-c2468dc434b6" providerId="ADAL" clId="{0F52006E-F758-4CB5-8296-326D3745490F}" dt="2024-02-27T01:48:41.125" v="1128" actId="20577"/>
          <ac:spMkLst>
            <pc:docMk/>
            <pc:sldMk cId="837076750" sldId="506"/>
            <ac:spMk id="124" creationId="{8F62CB54-A491-A2C9-4908-29DDC462686D}"/>
          </ac:spMkLst>
        </pc:spChg>
        <pc:spChg chg="add del mod">
          <ac:chgData name="Luke Leibkuchler" userId="a7c1e1ef-f9d4-4dc7-8550-c2468dc434b6" providerId="ADAL" clId="{0F52006E-F758-4CB5-8296-326D3745490F}" dt="2024-02-27T12:48:06.827" v="2241" actId="478"/>
          <ac:spMkLst>
            <pc:docMk/>
            <pc:sldMk cId="837076750" sldId="506"/>
            <ac:spMk id="137" creationId="{45E47D31-E44F-4339-AFB7-407DDB7E6694}"/>
          </ac:spMkLst>
        </pc:spChg>
        <pc:spChg chg="add mod">
          <ac:chgData name="Luke Leibkuchler" userId="a7c1e1ef-f9d4-4dc7-8550-c2468dc434b6" providerId="ADAL" clId="{0F52006E-F758-4CB5-8296-326D3745490F}" dt="2024-02-27T12:48:14.215" v="2244"/>
          <ac:spMkLst>
            <pc:docMk/>
            <pc:sldMk cId="837076750" sldId="506"/>
            <ac:spMk id="138" creationId="{1E7FC94B-EE06-434A-91F4-68D965277046}"/>
          </ac:spMkLst>
        </pc:spChg>
        <pc:spChg chg="del">
          <ac:chgData name="Luke Leibkuchler" userId="a7c1e1ef-f9d4-4dc7-8550-c2468dc434b6" providerId="ADAL" clId="{0F52006E-F758-4CB5-8296-326D3745490F}" dt="2024-02-27T12:25:55.482" v="2082" actId="478"/>
          <ac:spMkLst>
            <pc:docMk/>
            <pc:sldMk cId="837076750" sldId="506"/>
            <ac:spMk id="140" creationId="{2028C24F-EA82-E510-9316-2BDB54F8B1B7}"/>
          </ac:spMkLst>
        </pc:spChg>
        <pc:spChg chg="add mod">
          <ac:chgData name="Luke Leibkuchler" userId="a7c1e1ef-f9d4-4dc7-8550-c2468dc434b6" providerId="ADAL" clId="{0F52006E-F758-4CB5-8296-326D3745490F}" dt="2024-02-27T13:03:09.140" v="2284"/>
          <ac:spMkLst>
            <pc:docMk/>
            <pc:sldMk cId="837076750" sldId="506"/>
            <ac:spMk id="143" creationId="{2F3B2958-6FA4-4A17-86AF-352FE71D7E1C}"/>
          </ac:spMkLst>
        </pc:spChg>
        <pc:grpChg chg="add mod ord">
          <ac:chgData name="Luke Leibkuchler" userId="a7c1e1ef-f9d4-4dc7-8550-c2468dc434b6" providerId="ADAL" clId="{0F52006E-F758-4CB5-8296-326D3745490F}" dt="2024-02-27T12:31:48.836" v="2137" actId="166"/>
          <ac:grpSpMkLst>
            <pc:docMk/>
            <pc:sldMk cId="837076750" sldId="506"/>
            <ac:grpSpMk id="48" creationId="{0ADF3DFF-F181-4F44-A9F2-927236210C9B}"/>
          </ac:grpSpMkLst>
        </pc:grpChg>
        <pc:grpChg chg="add mod ord">
          <ac:chgData name="Luke Leibkuchler" userId="a7c1e1ef-f9d4-4dc7-8550-c2468dc434b6" providerId="ADAL" clId="{0F52006E-F758-4CB5-8296-326D3745490F}" dt="2024-02-27T12:31:48.836" v="2137" actId="166"/>
          <ac:grpSpMkLst>
            <pc:docMk/>
            <pc:sldMk cId="837076750" sldId="506"/>
            <ac:grpSpMk id="52" creationId="{694C11B3-D795-433A-9651-364762F78F3A}"/>
          </ac:grpSpMkLst>
        </pc:grpChg>
        <pc:grpChg chg="del">
          <ac:chgData name="Luke Leibkuchler" userId="a7c1e1ef-f9d4-4dc7-8550-c2468dc434b6" providerId="ADAL" clId="{0F52006E-F758-4CB5-8296-326D3745490F}" dt="2024-02-27T12:23:29.047" v="2066" actId="478"/>
          <ac:grpSpMkLst>
            <pc:docMk/>
            <pc:sldMk cId="837076750" sldId="506"/>
            <ac:grpSpMk id="83" creationId="{9364A028-51D2-DFDF-7757-531181D39609}"/>
          </ac:grpSpMkLst>
        </pc:grpChg>
        <pc:grpChg chg="del">
          <ac:chgData name="Luke Leibkuchler" userId="a7c1e1ef-f9d4-4dc7-8550-c2468dc434b6" providerId="ADAL" clId="{0F52006E-F758-4CB5-8296-326D3745490F}" dt="2024-02-27T12:23:27.160" v="2065" actId="478"/>
          <ac:grpSpMkLst>
            <pc:docMk/>
            <pc:sldMk cId="837076750" sldId="506"/>
            <ac:grpSpMk id="92" creationId="{8B264619-D879-769E-D3D2-4B2BC95E254D}"/>
          </ac:grpSpMkLst>
        </pc:grpChg>
        <pc:inkChg chg="add del mod">
          <ac:chgData name="Luke Leibkuchler" userId="a7c1e1ef-f9d4-4dc7-8550-c2468dc434b6" providerId="ADAL" clId="{0F52006E-F758-4CB5-8296-326D3745490F}" dt="2024-02-27T12:35:40.329" v="2157" actId="478"/>
          <ac:inkMkLst>
            <pc:docMk/>
            <pc:sldMk cId="837076750" sldId="506"/>
            <ac:inkMk id="91" creationId="{A7E8723E-3D50-4ACC-A2E4-AAF11515D1F0}"/>
          </ac:inkMkLst>
        </pc:inkChg>
        <pc:inkChg chg="add del mod ord">
          <ac:chgData name="Luke Leibkuchler" userId="a7c1e1ef-f9d4-4dc7-8550-c2468dc434b6" providerId="ADAL" clId="{0F52006E-F758-4CB5-8296-326D3745490F}" dt="2024-02-27T12:42:42.156" v="2205" actId="478"/>
          <ac:inkMkLst>
            <pc:docMk/>
            <pc:sldMk cId="837076750" sldId="506"/>
            <ac:inkMk id="93" creationId="{EC33666F-AEA3-4F26-B742-8ECA4170460A}"/>
          </ac:inkMkLst>
        </pc:inkChg>
        <pc:inkChg chg="add mod">
          <ac:chgData name="Luke Leibkuchler" userId="a7c1e1ef-f9d4-4dc7-8550-c2468dc434b6" providerId="ADAL" clId="{0F52006E-F758-4CB5-8296-326D3745490F}" dt="2024-02-27T12:35:17.467" v="2154"/>
          <ac:inkMkLst>
            <pc:docMk/>
            <pc:sldMk cId="837076750" sldId="506"/>
            <ac:inkMk id="94" creationId="{8519ED0D-6720-400B-8671-1F6D262757BF}"/>
          </ac:inkMkLst>
        </pc:inkChg>
        <pc:inkChg chg="add mod">
          <ac:chgData name="Luke Leibkuchler" userId="a7c1e1ef-f9d4-4dc7-8550-c2468dc434b6" providerId="ADAL" clId="{0F52006E-F758-4CB5-8296-326D3745490F}" dt="2024-02-27T12:35:17.467" v="2154"/>
          <ac:inkMkLst>
            <pc:docMk/>
            <pc:sldMk cId="837076750" sldId="506"/>
            <ac:inkMk id="95" creationId="{81E31593-CCAB-433A-BAE3-08E256B4BE54}"/>
          </ac:inkMkLst>
        </pc:inkChg>
        <pc:inkChg chg="add del mod">
          <ac:chgData name="Luke Leibkuchler" userId="a7c1e1ef-f9d4-4dc7-8550-c2468dc434b6" providerId="ADAL" clId="{0F52006E-F758-4CB5-8296-326D3745490F}" dt="2024-02-27T12:35:38.306" v="2156"/>
          <ac:inkMkLst>
            <pc:docMk/>
            <pc:sldMk cId="837076750" sldId="506"/>
            <ac:inkMk id="96" creationId="{71CD6C0F-0C8F-43EC-85E2-C97F608465C5}"/>
          </ac:inkMkLst>
        </pc:inkChg>
        <pc:inkChg chg="add del mod">
          <ac:chgData name="Luke Leibkuchler" userId="a7c1e1ef-f9d4-4dc7-8550-c2468dc434b6" providerId="ADAL" clId="{0F52006E-F758-4CB5-8296-326D3745490F}" dt="2024-02-27T12:35:38.306" v="2156"/>
          <ac:inkMkLst>
            <pc:docMk/>
            <pc:sldMk cId="837076750" sldId="506"/>
            <ac:inkMk id="97" creationId="{E69196EC-3599-4746-A80B-C095B7289863}"/>
          </ac:inkMkLst>
        </pc:inkChg>
        <pc:inkChg chg="add del mod ord">
          <ac:chgData name="Luke Leibkuchler" userId="a7c1e1ef-f9d4-4dc7-8550-c2468dc434b6" providerId="ADAL" clId="{0F52006E-F758-4CB5-8296-326D3745490F}" dt="2024-02-27T12:42:48.785" v="2207" actId="478"/>
          <ac:inkMkLst>
            <pc:docMk/>
            <pc:sldMk cId="837076750" sldId="506"/>
            <ac:inkMk id="98" creationId="{CC5E6E21-0C24-41FE-8D7A-E842DE5CCFF4}"/>
          </ac:inkMkLst>
        </pc:inkChg>
        <pc:inkChg chg="add del mod ord">
          <ac:chgData name="Luke Leibkuchler" userId="a7c1e1ef-f9d4-4dc7-8550-c2468dc434b6" providerId="ADAL" clId="{0F52006E-F758-4CB5-8296-326D3745490F}" dt="2024-02-27T12:42:45.625" v="2206" actId="478"/>
          <ac:inkMkLst>
            <pc:docMk/>
            <pc:sldMk cId="837076750" sldId="506"/>
            <ac:inkMk id="99" creationId="{809A5D51-23F1-4572-B394-02856178D17B}"/>
          </ac:inkMkLst>
        </pc:inkChg>
        <pc:inkChg chg="add del mod">
          <ac:chgData name="Luke Leibkuchler" userId="a7c1e1ef-f9d4-4dc7-8550-c2468dc434b6" providerId="ADAL" clId="{0F52006E-F758-4CB5-8296-326D3745490F}" dt="2024-02-27T12:37:44.481" v="2168"/>
          <ac:inkMkLst>
            <pc:docMk/>
            <pc:sldMk cId="837076750" sldId="506"/>
            <ac:inkMk id="106" creationId="{96FF1A44-190E-4429-9FB2-95D635819007}"/>
          </ac:inkMkLst>
        </pc:inkChg>
        <pc:inkChg chg="add del mod">
          <ac:chgData name="Luke Leibkuchler" userId="a7c1e1ef-f9d4-4dc7-8550-c2468dc434b6" providerId="ADAL" clId="{0F52006E-F758-4CB5-8296-326D3745490F}" dt="2024-02-27T12:37:44.481" v="2168"/>
          <ac:inkMkLst>
            <pc:docMk/>
            <pc:sldMk cId="837076750" sldId="506"/>
            <ac:inkMk id="107" creationId="{7534A274-8EFC-4E10-B64F-BC28AFED80E2}"/>
          </ac:inkMkLst>
        </pc:inkChg>
        <pc:inkChg chg="add del mod">
          <ac:chgData name="Luke Leibkuchler" userId="a7c1e1ef-f9d4-4dc7-8550-c2468dc434b6" providerId="ADAL" clId="{0F52006E-F758-4CB5-8296-326D3745490F}" dt="2024-02-27T12:38:17.702" v="2176"/>
          <ac:inkMkLst>
            <pc:docMk/>
            <pc:sldMk cId="837076750" sldId="506"/>
            <ac:inkMk id="108" creationId="{472FFDD1-97BD-4620-8C2E-96AB831D3D85}"/>
          </ac:inkMkLst>
        </pc:inkChg>
        <pc:inkChg chg="add del mod">
          <ac:chgData name="Luke Leibkuchler" userId="a7c1e1ef-f9d4-4dc7-8550-c2468dc434b6" providerId="ADAL" clId="{0F52006E-F758-4CB5-8296-326D3745490F}" dt="2024-02-27T12:38:17.702" v="2176"/>
          <ac:inkMkLst>
            <pc:docMk/>
            <pc:sldMk cId="837076750" sldId="506"/>
            <ac:inkMk id="109" creationId="{24BDD26F-82C6-4983-BDEE-763C271070CF}"/>
          </ac:inkMkLst>
        </pc:inkChg>
        <pc:inkChg chg="add del mod">
          <ac:chgData name="Luke Leibkuchler" userId="a7c1e1ef-f9d4-4dc7-8550-c2468dc434b6" providerId="ADAL" clId="{0F52006E-F758-4CB5-8296-326D3745490F}" dt="2024-02-27T12:38:15.673" v="2174"/>
          <ac:inkMkLst>
            <pc:docMk/>
            <pc:sldMk cId="837076750" sldId="506"/>
            <ac:inkMk id="110" creationId="{AF723A22-E3B5-4DDE-A12E-35EA42CC5F21}"/>
          </ac:inkMkLst>
        </pc:inkChg>
        <pc:inkChg chg="add del mod">
          <ac:chgData name="Luke Leibkuchler" userId="a7c1e1ef-f9d4-4dc7-8550-c2468dc434b6" providerId="ADAL" clId="{0F52006E-F758-4CB5-8296-326D3745490F}" dt="2024-02-27T12:38:15.673" v="2174"/>
          <ac:inkMkLst>
            <pc:docMk/>
            <pc:sldMk cId="837076750" sldId="506"/>
            <ac:inkMk id="111" creationId="{94390B95-0AFB-44BB-AC82-3FC63653CDF5}"/>
          </ac:inkMkLst>
        </pc:inkChg>
        <pc:inkChg chg="add del mod">
          <ac:chgData name="Luke Leibkuchler" userId="a7c1e1ef-f9d4-4dc7-8550-c2468dc434b6" providerId="ADAL" clId="{0F52006E-F758-4CB5-8296-326D3745490F}" dt="2024-02-27T12:39:00.568" v="2179" actId="478"/>
          <ac:inkMkLst>
            <pc:docMk/>
            <pc:sldMk cId="837076750" sldId="506"/>
            <ac:inkMk id="112" creationId="{6DD1DB76-070D-4E96-A326-596E923F67B4}"/>
          </ac:inkMkLst>
        </pc:inkChg>
        <pc:inkChg chg="add del mod">
          <ac:chgData name="Luke Leibkuchler" userId="a7c1e1ef-f9d4-4dc7-8550-c2468dc434b6" providerId="ADAL" clId="{0F52006E-F758-4CB5-8296-326D3745490F}" dt="2024-02-27T12:39:03.249" v="2180" actId="478"/>
          <ac:inkMkLst>
            <pc:docMk/>
            <pc:sldMk cId="837076750" sldId="506"/>
            <ac:inkMk id="113" creationId="{82F9AEC5-B369-4870-B09E-382643D0BBA7}"/>
          </ac:inkMkLst>
        </pc:inkChg>
        <pc:inkChg chg="add del mod">
          <ac:chgData name="Luke Leibkuchler" userId="a7c1e1ef-f9d4-4dc7-8550-c2468dc434b6" providerId="ADAL" clId="{0F52006E-F758-4CB5-8296-326D3745490F}" dt="2024-02-27T12:42:37.458" v="2203" actId="478"/>
          <ac:inkMkLst>
            <pc:docMk/>
            <pc:sldMk cId="837076750" sldId="506"/>
            <ac:inkMk id="117" creationId="{F11794FB-006A-4464-9C52-D78A05D046D7}"/>
          </ac:inkMkLst>
        </pc:inkChg>
        <pc:inkChg chg="add del mod">
          <ac:chgData name="Luke Leibkuchler" userId="a7c1e1ef-f9d4-4dc7-8550-c2468dc434b6" providerId="ADAL" clId="{0F52006E-F758-4CB5-8296-326D3745490F}" dt="2024-02-27T12:42:39.880" v="2204" actId="478"/>
          <ac:inkMkLst>
            <pc:docMk/>
            <pc:sldMk cId="837076750" sldId="506"/>
            <ac:inkMk id="118" creationId="{8DF32966-344F-44D4-BF64-AE492B3192BA}"/>
          </ac:inkMkLst>
        </pc:inkChg>
        <pc:cxnChg chg="del">
          <ac:chgData name="Luke Leibkuchler" userId="a7c1e1ef-f9d4-4dc7-8550-c2468dc434b6" providerId="ADAL" clId="{0F52006E-F758-4CB5-8296-326D3745490F}" dt="2024-02-27T12:30:02.958" v="2121" actId="478"/>
          <ac:cxnSpMkLst>
            <pc:docMk/>
            <pc:sldMk cId="837076750" sldId="506"/>
            <ac:cxnSpMk id="4" creationId="{666A45C0-37D7-29EC-E773-CBAD4936273F}"/>
          </ac:cxnSpMkLst>
        </pc:cxnChg>
        <pc:cxnChg chg="del ord">
          <ac:chgData name="Luke Leibkuchler" userId="a7c1e1ef-f9d4-4dc7-8550-c2468dc434b6" providerId="ADAL" clId="{0F52006E-F758-4CB5-8296-326D3745490F}" dt="2024-02-27T12:30:06.882" v="2123" actId="478"/>
          <ac:cxnSpMkLst>
            <pc:docMk/>
            <pc:sldMk cId="837076750" sldId="506"/>
            <ac:cxnSpMk id="7" creationId="{D84A82D4-7F28-33E3-F98F-88F985756FCB}"/>
          </ac:cxnSpMkLst>
        </pc:cxnChg>
        <pc:cxnChg chg="add del mod">
          <ac:chgData name="Luke Leibkuchler" userId="a7c1e1ef-f9d4-4dc7-8550-c2468dc434b6" providerId="ADAL" clId="{0F52006E-F758-4CB5-8296-326D3745490F}" dt="2024-02-27T12:27:26.798" v="2095" actId="478"/>
          <ac:cxnSpMkLst>
            <pc:docMk/>
            <pc:sldMk cId="837076750" sldId="506"/>
            <ac:cxnSpMk id="58" creationId="{3DDA3D5F-0752-4AE0-8A58-CFE87EB7BE8A}"/>
          </ac:cxnSpMkLst>
        </pc:cxnChg>
        <pc:cxnChg chg="add del mod">
          <ac:chgData name="Luke Leibkuchler" userId="a7c1e1ef-f9d4-4dc7-8550-c2468dc434b6" providerId="ADAL" clId="{0F52006E-F758-4CB5-8296-326D3745490F}" dt="2024-02-27T12:27:28.283" v="2096" actId="478"/>
          <ac:cxnSpMkLst>
            <pc:docMk/>
            <pc:sldMk cId="837076750" sldId="506"/>
            <ac:cxnSpMk id="59" creationId="{0938F449-9C7B-4F8D-AB81-940D04B873F6}"/>
          </ac:cxnSpMkLst>
        </pc:cxnChg>
        <pc:cxnChg chg="add del mod ord">
          <ac:chgData name="Luke Leibkuchler" userId="a7c1e1ef-f9d4-4dc7-8550-c2468dc434b6" providerId="ADAL" clId="{0F52006E-F758-4CB5-8296-326D3745490F}" dt="2024-02-27T12:41:48.022" v="2191" actId="478"/>
          <ac:cxnSpMkLst>
            <pc:docMk/>
            <pc:sldMk cId="837076750" sldId="506"/>
            <ac:cxnSpMk id="62" creationId="{03936299-351B-4261-843F-820AC38F4626}"/>
          </ac:cxnSpMkLst>
        </pc:cxnChg>
        <pc:cxnChg chg="add del mod ord">
          <ac:chgData name="Luke Leibkuchler" userId="a7c1e1ef-f9d4-4dc7-8550-c2468dc434b6" providerId="ADAL" clId="{0F52006E-F758-4CB5-8296-326D3745490F}" dt="2024-02-27T12:41:48.022" v="2191" actId="478"/>
          <ac:cxnSpMkLst>
            <pc:docMk/>
            <pc:sldMk cId="837076750" sldId="506"/>
            <ac:cxnSpMk id="63" creationId="{1D275259-E48B-46A9-A673-4800099C989A}"/>
          </ac:cxnSpMkLst>
        </pc:cxnChg>
        <pc:cxnChg chg="ord">
          <ac:chgData name="Luke Leibkuchler" userId="a7c1e1ef-f9d4-4dc7-8550-c2468dc434b6" providerId="ADAL" clId="{0F52006E-F758-4CB5-8296-326D3745490F}" dt="2024-02-27T01:58:05.638" v="1155" actId="166"/>
          <ac:cxnSpMkLst>
            <pc:docMk/>
            <pc:sldMk cId="837076750" sldId="506"/>
            <ac:cxnSpMk id="86" creationId="{E1DA408F-7C58-FD39-400D-086799A70948}"/>
          </ac:cxnSpMkLst>
        </pc:cxnChg>
        <pc:cxnChg chg="add del mod ord">
          <ac:chgData name="Luke Leibkuchler" userId="a7c1e1ef-f9d4-4dc7-8550-c2468dc434b6" providerId="ADAL" clId="{0F52006E-F758-4CB5-8296-326D3745490F}" dt="2024-02-27T12:36:02.217" v="2160" actId="478"/>
          <ac:cxnSpMkLst>
            <pc:docMk/>
            <pc:sldMk cId="837076750" sldId="506"/>
            <ac:cxnSpMk id="87" creationId="{1544317A-B576-47A1-8B15-6312CE072F6D}"/>
          </ac:cxnSpMkLst>
        </pc:cxnChg>
        <pc:cxnChg chg="add del mod ord">
          <ac:chgData name="Luke Leibkuchler" userId="a7c1e1ef-f9d4-4dc7-8550-c2468dc434b6" providerId="ADAL" clId="{0F52006E-F758-4CB5-8296-326D3745490F}" dt="2024-02-27T12:36:00.838" v="2159" actId="478"/>
          <ac:cxnSpMkLst>
            <pc:docMk/>
            <pc:sldMk cId="837076750" sldId="506"/>
            <ac:cxnSpMk id="88" creationId="{E59C588D-EB64-4017-B51C-B901F36E2F94}"/>
          </ac:cxnSpMkLst>
        </pc:cxnChg>
        <pc:cxnChg chg="add del mod ord">
          <ac:chgData name="Luke Leibkuchler" userId="a7c1e1ef-f9d4-4dc7-8550-c2468dc434b6" providerId="ADAL" clId="{0F52006E-F758-4CB5-8296-326D3745490F}" dt="2024-02-27T12:36:04.247" v="2162" actId="478"/>
          <ac:cxnSpMkLst>
            <pc:docMk/>
            <pc:sldMk cId="837076750" sldId="506"/>
            <ac:cxnSpMk id="89" creationId="{0155E30D-0469-427B-A736-C528B2118419}"/>
          </ac:cxnSpMkLst>
        </pc:cxnChg>
        <pc:cxnChg chg="add del mod ord">
          <ac:chgData name="Luke Leibkuchler" userId="a7c1e1ef-f9d4-4dc7-8550-c2468dc434b6" providerId="ADAL" clId="{0F52006E-F758-4CB5-8296-326D3745490F}" dt="2024-02-27T12:36:03.487" v="2161" actId="478"/>
          <ac:cxnSpMkLst>
            <pc:docMk/>
            <pc:sldMk cId="837076750" sldId="506"/>
            <ac:cxnSpMk id="90" creationId="{5FF4E51B-AE92-49F0-B864-B3EACBFCD645}"/>
          </ac:cxnSpMkLst>
        </pc:cxnChg>
        <pc:cxnChg chg="add mod ord">
          <ac:chgData name="Luke Leibkuchler" userId="a7c1e1ef-f9d4-4dc7-8550-c2468dc434b6" providerId="ADAL" clId="{0F52006E-F758-4CB5-8296-326D3745490F}" dt="2024-02-27T12:43:49.290" v="2209" actId="166"/>
          <ac:cxnSpMkLst>
            <pc:docMk/>
            <pc:sldMk cId="837076750" sldId="506"/>
            <ac:cxnSpMk id="100" creationId="{22F94796-EA18-42DA-951F-7E8C814465DF}"/>
          </ac:cxnSpMkLst>
        </pc:cxnChg>
        <pc:cxnChg chg="add mod ord">
          <ac:chgData name="Luke Leibkuchler" userId="a7c1e1ef-f9d4-4dc7-8550-c2468dc434b6" providerId="ADAL" clId="{0F52006E-F758-4CB5-8296-326D3745490F}" dt="2024-02-27T12:43:49.290" v="2209" actId="166"/>
          <ac:cxnSpMkLst>
            <pc:docMk/>
            <pc:sldMk cId="837076750" sldId="506"/>
            <ac:cxnSpMk id="101" creationId="{F44DB4BA-0A21-468F-AC03-3F78D84BAA83}"/>
          </ac:cxnSpMkLst>
        </pc:cxnChg>
        <pc:cxnChg chg="add mod ord">
          <ac:chgData name="Luke Leibkuchler" userId="a7c1e1ef-f9d4-4dc7-8550-c2468dc434b6" providerId="ADAL" clId="{0F52006E-F758-4CB5-8296-326D3745490F}" dt="2024-02-27T12:43:49.290" v="2209" actId="166"/>
          <ac:cxnSpMkLst>
            <pc:docMk/>
            <pc:sldMk cId="837076750" sldId="506"/>
            <ac:cxnSpMk id="102" creationId="{F401BA5B-AC8C-4C0D-A238-D291742C4B03}"/>
          </ac:cxnSpMkLst>
        </pc:cxnChg>
        <pc:cxnChg chg="del mod ord">
          <ac:chgData name="Luke Leibkuchler" userId="a7c1e1ef-f9d4-4dc7-8550-c2468dc434b6" providerId="ADAL" clId="{0F52006E-F758-4CB5-8296-326D3745490F}" dt="2024-02-27T12:30:05.175" v="2122" actId="478"/>
          <ac:cxnSpMkLst>
            <pc:docMk/>
            <pc:sldMk cId="837076750" sldId="506"/>
            <ac:cxnSpMk id="104" creationId="{5E2B2E46-DC86-1893-7496-479C08A2BB85}"/>
          </ac:cxnSpMkLst>
        </pc:cxnChg>
        <pc:cxnChg chg="add mod ord">
          <ac:chgData name="Luke Leibkuchler" userId="a7c1e1ef-f9d4-4dc7-8550-c2468dc434b6" providerId="ADAL" clId="{0F52006E-F758-4CB5-8296-326D3745490F}" dt="2024-02-27T12:43:49.290" v="2209" actId="166"/>
          <ac:cxnSpMkLst>
            <pc:docMk/>
            <pc:sldMk cId="837076750" sldId="506"/>
            <ac:cxnSpMk id="105" creationId="{64C8922C-C9BA-4072-9026-792C0FADF358}"/>
          </ac:cxnSpMkLst>
        </pc:cxnChg>
        <pc:cxnChg chg="del mod">
          <ac:chgData name="Luke Leibkuchler" userId="a7c1e1ef-f9d4-4dc7-8550-c2468dc434b6" providerId="ADAL" clId="{0F52006E-F758-4CB5-8296-326D3745490F}" dt="2024-02-27T12:30:00.819" v="2120" actId="478"/>
          <ac:cxnSpMkLst>
            <pc:docMk/>
            <pc:sldMk cId="837076750" sldId="506"/>
            <ac:cxnSpMk id="114" creationId="{CC7A5E49-E762-A578-7C67-9C9916BB25FC}"/>
          </ac:cxnSpMkLst>
        </pc:cxnChg>
        <pc:cxnChg chg="mod">
          <ac:chgData name="Luke Leibkuchler" userId="a7c1e1ef-f9d4-4dc7-8550-c2468dc434b6" providerId="ADAL" clId="{0F52006E-F758-4CB5-8296-326D3745490F}" dt="2024-02-27T12:21:51.378" v="2050" actId="14100"/>
          <ac:cxnSpMkLst>
            <pc:docMk/>
            <pc:sldMk cId="837076750" sldId="506"/>
            <ac:cxnSpMk id="120" creationId="{2C15D179-95A8-C2A6-C2E3-301F72487CC7}"/>
          </ac:cxnSpMkLst>
        </pc:cxnChg>
        <pc:cxnChg chg="add del mod">
          <ac:chgData name="Luke Leibkuchler" userId="a7c1e1ef-f9d4-4dc7-8550-c2468dc434b6" providerId="ADAL" clId="{0F52006E-F758-4CB5-8296-326D3745490F}" dt="2024-02-27T12:41:45.565" v="2190"/>
          <ac:cxnSpMkLst>
            <pc:docMk/>
            <pc:sldMk cId="837076750" sldId="506"/>
            <ac:cxnSpMk id="125" creationId="{10148A59-6A63-41E7-8A64-E580A7582569}"/>
          </ac:cxnSpMkLst>
        </pc:cxnChg>
        <pc:cxnChg chg="add del mod">
          <ac:chgData name="Luke Leibkuchler" userId="a7c1e1ef-f9d4-4dc7-8550-c2468dc434b6" providerId="ADAL" clId="{0F52006E-F758-4CB5-8296-326D3745490F}" dt="2024-02-27T12:41:45.565" v="2190"/>
          <ac:cxnSpMkLst>
            <pc:docMk/>
            <pc:sldMk cId="837076750" sldId="506"/>
            <ac:cxnSpMk id="134" creationId="{12E96413-CB83-4EBE-BD65-89B85B5FFA50}"/>
          </ac:cxnSpMkLst>
        </pc:cxnChg>
        <pc:cxnChg chg="add del mod ord">
          <ac:chgData name="Luke Leibkuchler" userId="a7c1e1ef-f9d4-4dc7-8550-c2468dc434b6" providerId="ADAL" clId="{0F52006E-F758-4CB5-8296-326D3745490F}" dt="2024-02-27T13:03:06.595" v="2282" actId="478"/>
          <ac:cxnSpMkLst>
            <pc:docMk/>
            <pc:sldMk cId="837076750" sldId="506"/>
            <ac:cxnSpMk id="135" creationId="{D3251ED5-3AE3-49F4-8CE7-A615F711D58E}"/>
          </ac:cxnSpMkLst>
        </pc:cxnChg>
        <pc:cxnChg chg="add del mod ord">
          <ac:chgData name="Luke Leibkuchler" userId="a7c1e1ef-f9d4-4dc7-8550-c2468dc434b6" providerId="ADAL" clId="{0F52006E-F758-4CB5-8296-326D3745490F}" dt="2024-02-27T13:03:06.595" v="2282" actId="478"/>
          <ac:cxnSpMkLst>
            <pc:docMk/>
            <pc:sldMk cId="837076750" sldId="506"/>
            <ac:cxnSpMk id="136" creationId="{F05432CE-43AC-4CA5-A50D-FE5A3B93D3CD}"/>
          </ac:cxnSpMkLst>
        </pc:cxnChg>
        <pc:cxnChg chg="del mod">
          <ac:chgData name="Luke Leibkuchler" userId="a7c1e1ef-f9d4-4dc7-8550-c2468dc434b6" providerId="ADAL" clId="{0F52006E-F758-4CB5-8296-326D3745490F}" dt="2024-02-27T12:25:59.197" v="2084" actId="478"/>
          <ac:cxnSpMkLst>
            <pc:docMk/>
            <pc:sldMk cId="837076750" sldId="506"/>
            <ac:cxnSpMk id="141" creationId="{D9B97A2A-8DF7-0A17-705A-3E412961B496}"/>
          </ac:cxnSpMkLst>
        </pc:cxnChg>
        <pc:cxnChg chg="del mod ord">
          <ac:chgData name="Luke Leibkuchler" userId="a7c1e1ef-f9d4-4dc7-8550-c2468dc434b6" providerId="ADAL" clId="{0F52006E-F758-4CB5-8296-326D3745490F}" dt="2024-02-27T12:25:57.523" v="2083" actId="478"/>
          <ac:cxnSpMkLst>
            <pc:docMk/>
            <pc:sldMk cId="837076750" sldId="506"/>
            <ac:cxnSpMk id="142" creationId="{D9292390-19D4-4160-826C-BF0775921E38}"/>
          </ac:cxnSpMkLst>
        </pc:cxnChg>
        <pc:cxnChg chg="add mod">
          <ac:chgData name="Luke Leibkuchler" userId="a7c1e1ef-f9d4-4dc7-8550-c2468dc434b6" providerId="ADAL" clId="{0F52006E-F758-4CB5-8296-326D3745490F}" dt="2024-02-27T13:03:09.140" v="2284"/>
          <ac:cxnSpMkLst>
            <pc:docMk/>
            <pc:sldMk cId="837076750" sldId="506"/>
            <ac:cxnSpMk id="144" creationId="{0626DD49-0F26-42C5-B97F-C4A1B8E15483}"/>
          </ac:cxnSpMkLst>
        </pc:cxnChg>
        <pc:cxnChg chg="add mod">
          <ac:chgData name="Luke Leibkuchler" userId="a7c1e1ef-f9d4-4dc7-8550-c2468dc434b6" providerId="ADAL" clId="{0F52006E-F758-4CB5-8296-326D3745490F}" dt="2024-02-27T13:03:09.140" v="2284"/>
          <ac:cxnSpMkLst>
            <pc:docMk/>
            <pc:sldMk cId="837076750" sldId="506"/>
            <ac:cxnSpMk id="145" creationId="{692A91F3-7F8F-4ACE-BB98-B45F2A3FB5BC}"/>
          </ac:cxnSpMkLst>
        </pc:cxnChg>
      </pc:sldChg>
      <pc:sldChg chg="modSp mod">
        <pc:chgData name="Luke Leibkuchler" userId="a7c1e1ef-f9d4-4dc7-8550-c2468dc434b6" providerId="ADAL" clId="{0F52006E-F758-4CB5-8296-326D3745490F}" dt="2024-02-27T00:08:59.511" v="119" actId="20577"/>
        <pc:sldMkLst>
          <pc:docMk/>
          <pc:sldMk cId="1831604763" sldId="507"/>
        </pc:sldMkLst>
        <pc:spChg chg="mod">
          <ac:chgData name="Luke Leibkuchler" userId="a7c1e1ef-f9d4-4dc7-8550-c2468dc434b6" providerId="ADAL" clId="{0F52006E-F758-4CB5-8296-326D3745490F}" dt="2024-02-27T00:08:59.511" v="119" actId="20577"/>
          <ac:spMkLst>
            <pc:docMk/>
            <pc:sldMk cId="1831604763" sldId="507"/>
            <ac:spMk id="5" creationId="{C7E91482-6119-D665-1B34-DC438710EBB5}"/>
          </ac:spMkLst>
        </pc:spChg>
      </pc:sldChg>
      <pc:sldChg chg="delSp mod">
        <pc:chgData name="Luke Leibkuchler" userId="a7c1e1ef-f9d4-4dc7-8550-c2468dc434b6" providerId="ADAL" clId="{0F52006E-F758-4CB5-8296-326D3745490F}" dt="2024-02-27T00:10:10.293" v="143" actId="478"/>
        <pc:sldMkLst>
          <pc:docMk/>
          <pc:sldMk cId="1776227605" sldId="508"/>
        </pc:sldMkLst>
        <pc:picChg chg="del">
          <ac:chgData name="Luke Leibkuchler" userId="a7c1e1ef-f9d4-4dc7-8550-c2468dc434b6" providerId="ADAL" clId="{0F52006E-F758-4CB5-8296-326D3745490F}" dt="2024-02-27T00:10:09.463" v="142" actId="478"/>
          <ac:picMkLst>
            <pc:docMk/>
            <pc:sldMk cId="1776227605" sldId="508"/>
            <ac:picMk id="15" creationId="{3FDCE8A5-D023-A549-3778-5F0D99320D2E}"/>
          </ac:picMkLst>
        </pc:picChg>
        <pc:picChg chg="del">
          <ac:chgData name="Luke Leibkuchler" userId="a7c1e1ef-f9d4-4dc7-8550-c2468dc434b6" providerId="ADAL" clId="{0F52006E-F758-4CB5-8296-326D3745490F}" dt="2024-02-27T00:10:10.293" v="143" actId="478"/>
          <ac:picMkLst>
            <pc:docMk/>
            <pc:sldMk cId="1776227605" sldId="508"/>
            <ac:picMk id="26" creationId="{71FA636F-04A5-ED4A-DF13-A44622E3E456}"/>
          </ac:picMkLst>
        </pc:picChg>
      </pc:sldChg>
      <pc:sldChg chg="addSp delSp modSp mod">
        <pc:chgData name="Luke Leibkuchler" userId="a7c1e1ef-f9d4-4dc7-8550-c2468dc434b6" providerId="ADAL" clId="{0F52006E-F758-4CB5-8296-326D3745490F}" dt="2024-02-27T00:09:50.426" v="140" actId="478"/>
        <pc:sldMkLst>
          <pc:docMk/>
          <pc:sldMk cId="973485297" sldId="509"/>
        </pc:sldMkLst>
        <pc:spChg chg="add del">
          <ac:chgData name="Luke Leibkuchler" userId="a7c1e1ef-f9d4-4dc7-8550-c2468dc434b6" providerId="ADAL" clId="{0F52006E-F758-4CB5-8296-326D3745490F}" dt="2024-02-27T00:09:46.032" v="138" actId="478"/>
          <ac:spMkLst>
            <pc:docMk/>
            <pc:sldMk cId="973485297" sldId="509"/>
            <ac:spMk id="17" creationId="{CB3FCF84-A7FB-407A-CE10-DF398D1D6EE9}"/>
          </ac:spMkLst>
        </pc:spChg>
        <pc:picChg chg="del">
          <ac:chgData name="Luke Leibkuchler" userId="a7c1e1ef-f9d4-4dc7-8550-c2468dc434b6" providerId="ADAL" clId="{0F52006E-F758-4CB5-8296-326D3745490F}" dt="2024-02-27T00:09:42.866" v="136" actId="478"/>
          <ac:picMkLst>
            <pc:docMk/>
            <pc:sldMk cId="973485297" sldId="509"/>
            <ac:picMk id="7" creationId="{E75ACA59-21D3-40EC-A624-9A6C45D261F9}"/>
          </ac:picMkLst>
        </pc:picChg>
        <pc:picChg chg="del">
          <ac:chgData name="Luke Leibkuchler" userId="a7c1e1ef-f9d4-4dc7-8550-c2468dc434b6" providerId="ADAL" clId="{0F52006E-F758-4CB5-8296-326D3745490F}" dt="2024-02-27T00:09:49.439" v="139" actId="478"/>
          <ac:picMkLst>
            <pc:docMk/>
            <pc:sldMk cId="973485297" sldId="509"/>
            <ac:picMk id="19" creationId="{A45B6039-E9DD-3D03-7FFE-9666D2A7820D}"/>
          </ac:picMkLst>
        </pc:picChg>
        <pc:picChg chg="del">
          <ac:chgData name="Luke Leibkuchler" userId="a7c1e1ef-f9d4-4dc7-8550-c2468dc434b6" providerId="ADAL" clId="{0F52006E-F758-4CB5-8296-326D3745490F}" dt="2024-02-27T00:09:50.426" v="140" actId="478"/>
          <ac:picMkLst>
            <pc:docMk/>
            <pc:sldMk cId="973485297" sldId="509"/>
            <ac:picMk id="20" creationId="{3D5C60AA-0068-DBBA-4F91-CB6D2BCBA808}"/>
          </ac:picMkLst>
        </pc:picChg>
        <pc:cxnChg chg="mod">
          <ac:chgData name="Luke Leibkuchler" userId="a7c1e1ef-f9d4-4dc7-8550-c2468dc434b6" providerId="ADAL" clId="{0F52006E-F758-4CB5-8296-326D3745490F}" dt="2024-02-27T00:09:46.032" v="138" actId="478"/>
          <ac:cxnSpMkLst>
            <pc:docMk/>
            <pc:sldMk cId="973485297" sldId="509"/>
            <ac:cxnSpMk id="21" creationId="{F538D347-2230-0689-0EB6-4143035D36CD}"/>
          </ac:cxnSpMkLst>
        </pc:cxnChg>
        <pc:cxnChg chg="mod">
          <ac:chgData name="Luke Leibkuchler" userId="a7c1e1ef-f9d4-4dc7-8550-c2468dc434b6" providerId="ADAL" clId="{0F52006E-F758-4CB5-8296-326D3745490F}" dt="2024-02-27T00:09:46.032" v="138" actId="478"/>
          <ac:cxnSpMkLst>
            <pc:docMk/>
            <pc:sldMk cId="973485297" sldId="509"/>
            <ac:cxnSpMk id="24" creationId="{8D45FEB9-D9F9-5E6C-DDC9-9069C6C92017}"/>
          </ac:cxnSpMkLst>
        </pc:cxnChg>
      </pc:sldChg>
      <pc:sldChg chg="addSp delSp modSp mod">
        <pc:chgData name="Luke Leibkuchler" userId="a7c1e1ef-f9d4-4dc7-8550-c2468dc434b6" providerId="ADAL" clId="{0F52006E-F758-4CB5-8296-326D3745490F}" dt="2024-02-27T00:09:38.964" v="135" actId="478"/>
        <pc:sldMkLst>
          <pc:docMk/>
          <pc:sldMk cId="222881593" sldId="510"/>
        </pc:sldMkLst>
        <pc:spChg chg="add del">
          <ac:chgData name="Luke Leibkuchler" userId="a7c1e1ef-f9d4-4dc7-8550-c2468dc434b6" providerId="ADAL" clId="{0F52006E-F758-4CB5-8296-326D3745490F}" dt="2024-02-27T00:09:36.228" v="131" actId="478"/>
          <ac:spMkLst>
            <pc:docMk/>
            <pc:sldMk cId="222881593" sldId="510"/>
            <ac:spMk id="9" creationId="{42DEACCE-E16D-63F3-911C-DFBE167A2166}"/>
          </ac:spMkLst>
        </pc:spChg>
        <pc:picChg chg="add del">
          <ac:chgData name="Luke Leibkuchler" userId="a7c1e1ef-f9d4-4dc7-8550-c2468dc434b6" providerId="ADAL" clId="{0F52006E-F758-4CB5-8296-326D3745490F}" dt="2024-02-27T00:09:36.886" v="133" actId="478"/>
          <ac:picMkLst>
            <pc:docMk/>
            <pc:sldMk cId="222881593" sldId="510"/>
            <ac:picMk id="3" creationId="{2DFDE3E8-6B3C-431C-809F-56897A8AA2B5}"/>
          </ac:picMkLst>
        </pc:picChg>
        <pc:picChg chg="del">
          <ac:chgData name="Luke Leibkuchler" userId="a7c1e1ef-f9d4-4dc7-8550-c2468dc434b6" providerId="ADAL" clId="{0F52006E-F758-4CB5-8296-326D3745490F}" dt="2024-02-27T00:09:29.177" v="126" actId="478"/>
          <ac:picMkLst>
            <pc:docMk/>
            <pc:sldMk cId="222881593" sldId="510"/>
            <ac:picMk id="7" creationId="{FA9CA67C-C686-C246-B096-71B75507F6FA}"/>
          </ac:picMkLst>
        </pc:picChg>
        <pc:picChg chg="add del">
          <ac:chgData name="Luke Leibkuchler" userId="a7c1e1ef-f9d4-4dc7-8550-c2468dc434b6" providerId="ADAL" clId="{0F52006E-F758-4CB5-8296-326D3745490F}" dt="2024-02-27T00:09:38.964" v="135" actId="478"/>
          <ac:picMkLst>
            <pc:docMk/>
            <pc:sldMk cId="222881593" sldId="510"/>
            <ac:picMk id="8" creationId="{162CDA07-0B78-50D1-3E04-4E973ED890E7}"/>
          </ac:picMkLst>
        </pc:picChg>
        <pc:cxnChg chg="add del mod">
          <ac:chgData name="Luke Leibkuchler" userId="a7c1e1ef-f9d4-4dc7-8550-c2468dc434b6" providerId="ADAL" clId="{0F52006E-F758-4CB5-8296-326D3745490F}" dt="2024-02-27T00:09:36.579" v="132" actId="478"/>
          <ac:cxnSpMkLst>
            <pc:docMk/>
            <pc:sldMk cId="222881593" sldId="510"/>
            <ac:cxnSpMk id="10" creationId="{6C0B8830-BA1C-753F-CF23-2D341E7F7C3F}"/>
          </ac:cxnSpMkLst>
        </pc:cxnChg>
      </pc:sldChg>
      <pc:sldChg chg="delSp modSp del mod">
        <pc:chgData name="Luke Leibkuchler" userId="a7c1e1ef-f9d4-4dc7-8550-c2468dc434b6" providerId="ADAL" clId="{0F52006E-F758-4CB5-8296-326D3745490F}" dt="2024-02-27T00:10:03.924" v="141" actId="2696"/>
        <pc:sldMkLst>
          <pc:docMk/>
          <pc:sldMk cId="747786939" sldId="511"/>
        </pc:sldMkLst>
        <pc:spChg chg="del">
          <ac:chgData name="Luke Leibkuchler" userId="a7c1e1ef-f9d4-4dc7-8550-c2468dc434b6" providerId="ADAL" clId="{0F52006E-F758-4CB5-8296-326D3745490F}" dt="2024-02-27T00:09:24.787" v="122" actId="478"/>
          <ac:spMkLst>
            <pc:docMk/>
            <pc:sldMk cId="747786939" sldId="511"/>
            <ac:spMk id="8" creationId="{D7F1EC6C-6745-372E-1C9B-1109E48947C2}"/>
          </ac:spMkLst>
        </pc:spChg>
        <pc:spChg chg="del">
          <ac:chgData name="Luke Leibkuchler" userId="a7c1e1ef-f9d4-4dc7-8550-c2468dc434b6" providerId="ADAL" clId="{0F52006E-F758-4CB5-8296-326D3745490F}" dt="2024-02-27T00:09:24.787" v="122" actId="478"/>
          <ac:spMkLst>
            <pc:docMk/>
            <pc:sldMk cId="747786939" sldId="511"/>
            <ac:spMk id="9" creationId="{E0A656B0-0764-3DBF-D1F4-7BCCE058BF5A}"/>
          </ac:spMkLst>
        </pc:spChg>
        <pc:picChg chg="del">
          <ac:chgData name="Luke Leibkuchler" userId="a7c1e1ef-f9d4-4dc7-8550-c2468dc434b6" providerId="ADAL" clId="{0F52006E-F758-4CB5-8296-326D3745490F}" dt="2024-02-27T00:09:27.085" v="124" actId="478"/>
          <ac:picMkLst>
            <pc:docMk/>
            <pc:sldMk cId="747786939" sldId="511"/>
            <ac:picMk id="2" creationId="{EC4AE96D-B2FE-85ED-E06D-82112EF3C536}"/>
          </ac:picMkLst>
        </pc:picChg>
        <pc:picChg chg="del">
          <ac:chgData name="Luke Leibkuchler" userId="a7c1e1ef-f9d4-4dc7-8550-c2468dc434b6" providerId="ADAL" clId="{0F52006E-F758-4CB5-8296-326D3745490F}" dt="2024-02-27T00:09:27.801" v="125" actId="478"/>
          <ac:picMkLst>
            <pc:docMk/>
            <pc:sldMk cId="747786939" sldId="511"/>
            <ac:picMk id="3" creationId="{72E989C1-3707-1B9E-972C-34970FEF3FF7}"/>
          </ac:picMkLst>
        </pc:picChg>
        <pc:picChg chg="del">
          <ac:chgData name="Luke Leibkuchler" userId="a7c1e1ef-f9d4-4dc7-8550-c2468dc434b6" providerId="ADAL" clId="{0F52006E-F758-4CB5-8296-326D3745490F}" dt="2024-02-27T00:09:26.305" v="123" actId="478"/>
          <ac:picMkLst>
            <pc:docMk/>
            <pc:sldMk cId="747786939" sldId="511"/>
            <ac:picMk id="7" creationId="{25650C79-0168-4C2D-81B5-960A93CED42D}"/>
          </ac:picMkLst>
        </pc:picChg>
        <pc:cxnChg chg="del mod">
          <ac:chgData name="Luke Leibkuchler" userId="a7c1e1ef-f9d4-4dc7-8550-c2468dc434b6" providerId="ADAL" clId="{0F52006E-F758-4CB5-8296-326D3745490F}" dt="2024-02-27T00:09:24.787" v="122" actId="478"/>
          <ac:cxnSpMkLst>
            <pc:docMk/>
            <pc:sldMk cId="747786939" sldId="511"/>
            <ac:cxnSpMk id="10" creationId="{7224EC2A-9B41-EEEF-58C9-980D2BD78D4E}"/>
          </ac:cxnSpMkLst>
        </pc:cxnChg>
      </pc:sldChg>
      <pc:sldChg chg="addSp delSp modSp mod">
        <pc:chgData name="Luke Leibkuchler" userId="a7c1e1ef-f9d4-4dc7-8550-c2468dc434b6" providerId="ADAL" clId="{0F52006E-F758-4CB5-8296-326D3745490F}" dt="2024-02-27T05:02:05.075" v="1970"/>
        <pc:sldMkLst>
          <pc:docMk/>
          <pc:sldMk cId="2590183855" sldId="513"/>
        </pc:sldMkLst>
        <pc:spChg chg="del">
          <ac:chgData name="Luke Leibkuchler" userId="a7c1e1ef-f9d4-4dc7-8550-c2468dc434b6" providerId="ADAL" clId="{0F52006E-F758-4CB5-8296-326D3745490F}" dt="2024-02-27T05:02:04.559" v="1969" actId="478"/>
          <ac:spMkLst>
            <pc:docMk/>
            <pc:sldMk cId="2590183855" sldId="513"/>
            <ac:spMk id="10" creationId="{516E31BB-B426-7A0A-2753-72F71823A1A7}"/>
          </ac:spMkLst>
        </pc:spChg>
        <pc:spChg chg="add mod">
          <ac:chgData name="Luke Leibkuchler" userId="a7c1e1ef-f9d4-4dc7-8550-c2468dc434b6" providerId="ADAL" clId="{0F52006E-F758-4CB5-8296-326D3745490F}" dt="2024-02-27T05:02:05.075" v="1970"/>
          <ac:spMkLst>
            <pc:docMk/>
            <pc:sldMk cId="2590183855" sldId="513"/>
            <ac:spMk id="31" creationId="{40B14C25-4092-465A-9DD1-898A91C395E1}"/>
          </ac:spMkLst>
        </pc:spChg>
      </pc:sldChg>
      <pc:sldChg chg="addSp delSp modSp mod">
        <pc:chgData name="Luke Leibkuchler" userId="a7c1e1ef-f9d4-4dc7-8550-c2468dc434b6" providerId="ADAL" clId="{0F52006E-F758-4CB5-8296-326D3745490F}" dt="2024-02-27T05:02:09.833" v="1972"/>
        <pc:sldMkLst>
          <pc:docMk/>
          <pc:sldMk cId="1622184080" sldId="514"/>
        </pc:sldMkLst>
        <pc:spChg chg="del">
          <ac:chgData name="Luke Leibkuchler" userId="a7c1e1ef-f9d4-4dc7-8550-c2468dc434b6" providerId="ADAL" clId="{0F52006E-F758-4CB5-8296-326D3745490F}" dt="2024-02-27T05:02:09.430" v="1971" actId="478"/>
          <ac:spMkLst>
            <pc:docMk/>
            <pc:sldMk cId="1622184080" sldId="514"/>
            <ac:spMk id="10" creationId="{516E31BB-B426-7A0A-2753-72F71823A1A7}"/>
          </ac:spMkLst>
        </pc:spChg>
        <pc:spChg chg="add mod">
          <ac:chgData name="Luke Leibkuchler" userId="a7c1e1ef-f9d4-4dc7-8550-c2468dc434b6" providerId="ADAL" clId="{0F52006E-F758-4CB5-8296-326D3745490F}" dt="2024-02-27T05:02:09.833" v="1972"/>
          <ac:spMkLst>
            <pc:docMk/>
            <pc:sldMk cId="1622184080" sldId="514"/>
            <ac:spMk id="31" creationId="{553C03FE-6012-4BCB-BABA-30235224B4B1}"/>
          </ac:spMkLst>
        </pc:spChg>
      </pc:sldChg>
      <pc:sldChg chg="addSp delSp modSp mod">
        <pc:chgData name="Luke Leibkuchler" userId="a7c1e1ef-f9d4-4dc7-8550-c2468dc434b6" providerId="ADAL" clId="{0F52006E-F758-4CB5-8296-326D3745490F}" dt="2024-02-27T05:01:54.694" v="1966"/>
        <pc:sldMkLst>
          <pc:docMk/>
          <pc:sldMk cId="2871043519" sldId="515"/>
        </pc:sldMkLst>
        <pc:spChg chg="del">
          <ac:chgData name="Luke Leibkuchler" userId="a7c1e1ef-f9d4-4dc7-8550-c2468dc434b6" providerId="ADAL" clId="{0F52006E-F758-4CB5-8296-326D3745490F}" dt="2024-02-27T05:01:54.259" v="1965" actId="478"/>
          <ac:spMkLst>
            <pc:docMk/>
            <pc:sldMk cId="2871043519" sldId="515"/>
            <ac:spMk id="10" creationId="{516E31BB-B426-7A0A-2753-72F71823A1A7}"/>
          </ac:spMkLst>
        </pc:spChg>
        <pc:spChg chg="add mod">
          <ac:chgData name="Luke Leibkuchler" userId="a7c1e1ef-f9d4-4dc7-8550-c2468dc434b6" providerId="ADAL" clId="{0F52006E-F758-4CB5-8296-326D3745490F}" dt="2024-02-27T05:01:54.694" v="1966"/>
          <ac:spMkLst>
            <pc:docMk/>
            <pc:sldMk cId="2871043519" sldId="515"/>
            <ac:spMk id="28" creationId="{37C7CF86-4A78-4FE6-ABB0-24EBF3539587}"/>
          </ac:spMkLst>
        </pc:spChg>
      </pc:sldChg>
      <pc:sldChg chg="addSp delSp modSp mod modTransition addAnim delAnim modAnim">
        <pc:chgData name="Luke Leibkuchler" userId="a7c1e1ef-f9d4-4dc7-8550-c2468dc434b6" providerId="ADAL" clId="{0F52006E-F758-4CB5-8296-326D3745490F}" dt="2024-02-27T01:23:20.657" v="931"/>
        <pc:sldMkLst>
          <pc:docMk/>
          <pc:sldMk cId="1867293460" sldId="516"/>
        </pc:sldMkLst>
        <pc:spChg chg="ord">
          <ac:chgData name="Luke Leibkuchler" userId="a7c1e1ef-f9d4-4dc7-8550-c2468dc434b6" providerId="ADAL" clId="{0F52006E-F758-4CB5-8296-326D3745490F}" dt="2024-02-27T01:17:33.723" v="902" actId="166"/>
          <ac:spMkLst>
            <pc:docMk/>
            <pc:sldMk cId="1867293460" sldId="516"/>
            <ac:spMk id="5" creationId="{D7770455-B3AC-2A3D-9685-1D64A7B1693B}"/>
          </ac:spMkLst>
        </pc:spChg>
        <pc:spChg chg="add del mod">
          <ac:chgData name="Luke Leibkuchler" userId="a7c1e1ef-f9d4-4dc7-8550-c2468dc434b6" providerId="ADAL" clId="{0F52006E-F758-4CB5-8296-326D3745490F}" dt="2024-02-27T01:11:29.053" v="873" actId="478"/>
          <ac:spMkLst>
            <pc:docMk/>
            <pc:sldMk cId="1867293460" sldId="516"/>
            <ac:spMk id="9" creationId="{57ACB5BB-F3F3-4BD0-8122-D64FB2592461}"/>
          </ac:spMkLst>
        </pc:spChg>
        <pc:spChg chg="add del mod">
          <ac:chgData name="Luke Leibkuchler" userId="a7c1e1ef-f9d4-4dc7-8550-c2468dc434b6" providerId="ADAL" clId="{0F52006E-F758-4CB5-8296-326D3745490F}" dt="2024-02-27T01:14:20.688" v="885" actId="478"/>
          <ac:spMkLst>
            <pc:docMk/>
            <pc:sldMk cId="1867293460" sldId="516"/>
            <ac:spMk id="11" creationId="{23EAE5E8-7701-4EE0-B909-CD998A6C3B36}"/>
          </ac:spMkLst>
        </pc:spChg>
        <pc:spChg chg="add del mod">
          <ac:chgData name="Luke Leibkuchler" userId="a7c1e1ef-f9d4-4dc7-8550-c2468dc434b6" providerId="ADAL" clId="{0F52006E-F758-4CB5-8296-326D3745490F}" dt="2024-02-27T01:14:13.907" v="884" actId="478"/>
          <ac:spMkLst>
            <pc:docMk/>
            <pc:sldMk cId="1867293460" sldId="516"/>
            <ac:spMk id="13" creationId="{691AE6F0-8333-4936-96C0-B59A6199AB2B}"/>
          </ac:spMkLst>
        </pc:spChg>
        <pc:picChg chg="mod">
          <ac:chgData name="Luke Leibkuchler" userId="a7c1e1ef-f9d4-4dc7-8550-c2468dc434b6" providerId="ADAL" clId="{0F52006E-F758-4CB5-8296-326D3745490F}" dt="2024-02-27T01:15:11.992" v="890" actId="1076"/>
          <ac:picMkLst>
            <pc:docMk/>
            <pc:sldMk cId="1867293460" sldId="516"/>
            <ac:picMk id="2" creationId="{EC27274B-2D73-9F8E-FD04-2B75E731CB80}"/>
          </ac:picMkLst>
        </pc:picChg>
        <pc:cxnChg chg="add del mod">
          <ac:chgData name="Luke Leibkuchler" userId="a7c1e1ef-f9d4-4dc7-8550-c2468dc434b6" providerId="ADAL" clId="{0F52006E-F758-4CB5-8296-326D3745490F}" dt="2024-02-27T01:15:52.028" v="893" actId="478"/>
          <ac:cxnSpMkLst>
            <pc:docMk/>
            <pc:sldMk cId="1867293460" sldId="516"/>
            <ac:cxnSpMk id="7" creationId="{A92BECD5-47AF-EFEB-6530-A80F6256E69F}"/>
          </ac:cxnSpMkLst>
        </pc:cxnChg>
        <pc:cxnChg chg="add mod">
          <ac:chgData name="Luke Leibkuchler" userId="a7c1e1ef-f9d4-4dc7-8550-c2468dc434b6" providerId="ADAL" clId="{0F52006E-F758-4CB5-8296-326D3745490F}" dt="2024-02-27T01:18:39.782" v="907" actId="14100"/>
          <ac:cxnSpMkLst>
            <pc:docMk/>
            <pc:sldMk cId="1867293460" sldId="516"/>
            <ac:cxnSpMk id="12" creationId="{E1F81C88-CF77-47D0-9B78-392FF29A5289}"/>
          </ac:cxnSpMkLst>
        </pc:cxnChg>
        <pc:cxnChg chg="add mod">
          <ac:chgData name="Luke Leibkuchler" userId="a7c1e1ef-f9d4-4dc7-8550-c2468dc434b6" providerId="ADAL" clId="{0F52006E-F758-4CB5-8296-326D3745490F}" dt="2024-02-27T01:22:40.441" v="927" actId="1076"/>
          <ac:cxnSpMkLst>
            <pc:docMk/>
            <pc:sldMk cId="1867293460" sldId="516"/>
            <ac:cxnSpMk id="22" creationId="{BB4A7142-23E7-4846-AE65-DF7AF8641F86}"/>
          </ac:cxnSpMkLst>
        </pc:cxnChg>
      </pc:sldChg>
      <pc:sldChg chg="del mod modShow">
        <pc:chgData name="Luke Leibkuchler" userId="a7c1e1ef-f9d4-4dc7-8550-c2468dc434b6" providerId="ADAL" clId="{0F52006E-F758-4CB5-8296-326D3745490F}" dt="2024-02-27T01:16:49.802" v="896" actId="47"/>
        <pc:sldMkLst>
          <pc:docMk/>
          <pc:sldMk cId="1690497787" sldId="518"/>
        </pc:sldMkLst>
      </pc:sldChg>
      <pc:sldChg chg="del mod modShow">
        <pc:chgData name="Luke Leibkuchler" userId="a7c1e1ef-f9d4-4dc7-8550-c2468dc434b6" providerId="ADAL" clId="{0F52006E-F758-4CB5-8296-326D3745490F}" dt="2024-02-27T01:16:49.802" v="896" actId="47"/>
        <pc:sldMkLst>
          <pc:docMk/>
          <pc:sldMk cId="55799518" sldId="519"/>
        </pc:sldMkLst>
      </pc:sldChg>
      <pc:sldChg chg="modSp del mod">
        <pc:chgData name="Luke Leibkuchler" userId="a7c1e1ef-f9d4-4dc7-8550-c2468dc434b6" providerId="ADAL" clId="{0F52006E-F758-4CB5-8296-326D3745490F}" dt="2024-02-27T01:43:14.615" v="1109" actId="47"/>
        <pc:sldMkLst>
          <pc:docMk/>
          <pc:sldMk cId="244659342" sldId="520"/>
        </pc:sldMkLst>
        <pc:spChg chg="mod">
          <ac:chgData name="Luke Leibkuchler" userId="a7c1e1ef-f9d4-4dc7-8550-c2468dc434b6" providerId="ADAL" clId="{0F52006E-F758-4CB5-8296-326D3745490F}" dt="2024-02-27T00:11:50.039" v="168" actId="27636"/>
          <ac:spMkLst>
            <pc:docMk/>
            <pc:sldMk cId="244659342" sldId="520"/>
            <ac:spMk id="11" creationId="{A87CA44E-2E71-4643-A969-20DA1A073360}"/>
          </ac:spMkLst>
        </pc:spChg>
      </pc:sldChg>
      <pc:sldChg chg="modSp mod modAnim">
        <pc:chgData name="Luke Leibkuchler" userId="a7c1e1ef-f9d4-4dc7-8550-c2468dc434b6" providerId="ADAL" clId="{0F52006E-F758-4CB5-8296-326D3745490F}" dt="2024-02-27T01:43:50.471" v="1113"/>
        <pc:sldMkLst>
          <pc:docMk/>
          <pc:sldMk cId="1772677577" sldId="521"/>
        </pc:sldMkLst>
        <pc:spChg chg="mod">
          <ac:chgData name="Luke Leibkuchler" userId="a7c1e1ef-f9d4-4dc7-8550-c2468dc434b6" providerId="ADAL" clId="{0F52006E-F758-4CB5-8296-326D3745490F}" dt="2024-02-27T00:11:39.940" v="166" actId="20577"/>
          <ac:spMkLst>
            <pc:docMk/>
            <pc:sldMk cId="1772677577" sldId="521"/>
            <ac:spMk id="11" creationId="{A87CA44E-2E71-4643-A969-20DA1A073360}"/>
          </ac:spMkLst>
        </pc:spChg>
      </pc:sldChg>
      <pc:sldChg chg="del">
        <pc:chgData name="Luke Leibkuchler" userId="a7c1e1ef-f9d4-4dc7-8550-c2468dc434b6" providerId="ADAL" clId="{0F52006E-F758-4CB5-8296-326D3745490F}" dt="2024-02-27T00:46:16.365" v="588" actId="2696"/>
        <pc:sldMkLst>
          <pc:docMk/>
          <pc:sldMk cId="2577076075" sldId="523"/>
        </pc:sldMkLst>
      </pc:sldChg>
      <pc:sldChg chg="addSp delSp modSp del mod">
        <pc:chgData name="Luke Leibkuchler" userId="a7c1e1ef-f9d4-4dc7-8550-c2468dc434b6" providerId="ADAL" clId="{0F52006E-F758-4CB5-8296-326D3745490F}" dt="2024-02-27T01:26:50.055" v="932" actId="2696"/>
        <pc:sldMkLst>
          <pc:docMk/>
          <pc:sldMk cId="1061774913" sldId="524"/>
        </pc:sldMkLst>
        <pc:spChg chg="add mod">
          <ac:chgData name="Luke Leibkuchler" userId="a7c1e1ef-f9d4-4dc7-8550-c2468dc434b6" providerId="ADAL" clId="{0F52006E-F758-4CB5-8296-326D3745490F}" dt="2024-02-27T01:03:57.670" v="787" actId="207"/>
          <ac:spMkLst>
            <pc:docMk/>
            <pc:sldMk cId="1061774913" sldId="524"/>
            <ac:spMk id="8" creationId="{2FF14BDD-2F70-41E0-816E-7B65DB9CE9AF}"/>
          </ac:spMkLst>
        </pc:spChg>
        <pc:spChg chg="add mod">
          <ac:chgData name="Luke Leibkuchler" userId="a7c1e1ef-f9d4-4dc7-8550-c2468dc434b6" providerId="ADAL" clId="{0F52006E-F758-4CB5-8296-326D3745490F}" dt="2024-02-27T01:03:57.670" v="787" actId="207"/>
          <ac:spMkLst>
            <pc:docMk/>
            <pc:sldMk cId="1061774913" sldId="524"/>
            <ac:spMk id="10" creationId="{516028A7-139E-4210-8B06-15A55CD13DD5}"/>
          </ac:spMkLst>
        </pc:spChg>
        <pc:spChg chg="add del mod">
          <ac:chgData name="Luke Leibkuchler" userId="a7c1e1ef-f9d4-4dc7-8550-c2468dc434b6" providerId="ADAL" clId="{0F52006E-F758-4CB5-8296-326D3745490F}" dt="2024-02-27T01:04:51.462" v="821"/>
          <ac:spMkLst>
            <pc:docMk/>
            <pc:sldMk cId="1061774913" sldId="524"/>
            <ac:spMk id="15" creationId="{374124FE-F2B6-49B1-BE8A-5FA86B2781C3}"/>
          </ac:spMkLst>
        </pc:spChg>
        <pc:spChg chg="add mod">
          <ac:chgData name="Luke Leibkuchler" userId="a7c1e1ef-f9d4-4dc7-8550-c2468dc434b6" providerId="ADAL" clId="{0F52006E-F758-4CB5-8296-326D3745490F}" dt="2024-02-27T01:06:22.632" v="849" actId="6549"/>
          <ac:spMkLst>
            <pc:docMk/>
            <pc:sldMk cId="1061774913" sldId="524"/>
            <ac:spMk id="17" creationId="{8D3B4E01-2F55-4D96-9AB6-1AC55F21A6E9}"/>
          </ac:spMkLst>
        </pc:spChg>
        <pc:grpChg chg="add mod">
          <ac:chgData name="Luke Leibkuchler" userId="a7c1e1ef-f9d4-4dc7-8550-c2468dc434b6" providerId="ADAL" clId="{0F52006E-F758-4CB5-8296-326D3745490F}" dt="2024-02-27T01:04:55.361" v="822" actId="164"/>
          <ac:grpSpMkLst>
            <pc:docMk/>
            <pc:sldMk cId="1061774913" sldId="524"/>
            <ac:grpSpMk id="14" creationId="{A47206CD-44EF-405F-9591-3BAC3FE2BC96}"/>
          </ac:grpSpMkLst>
        </pc:grpChg>
        <pc:grpChg chg="add mod">
          <ac:chgData name="Luke Leibkuchler" userId="a7c1e1ef-f9d4-4dc7-8550-c2468dc434b6" providerId="ADAL" clId="{0F52006E-F758-4CB5-8296-326D3745490F}" dt="2024-02-27T01:06:39.683" v="853" actId="1076"/>
          <ac:grpSpMkLst>
            <pc:docMk/>
            <pc:sldMk cId="1061774913" sldId="524"/>
            <ac:grpSpMk id="18" creationId="{E75F0D43-2681-49BB-95C4-75726E64FEA7}"/>
          </ac:grpSpMkLst>
        </pc:grpChg>
        <pc:grpChg chg="add mod">
          <ac:chgData name="Luke Leibkuchler" userId="a7c1e1ef-f9d4-4dc7-8550-c2468dc434b6" providerId="ADAL" clId="{0F52006E-F758-4CB5-8296-326D3745490F}" dt="2024-02-27T01:07:07.305" v="855" actId="1076"/>
          <ac:grpSpMkLst>
            <pc:docMk/>
            <pc:sldMk cId="1061774913" sldId="524"/>
            <ac:grpSpMk id="20" creationId="{6AEF144D-1E62-47AA-948D-987E2A8C9FAC}"/>
          </ac:grpSpMkLst>
        </pc:grpChg>
        <pc:cxnChg chg="mod">
          <ac:chgData name="Luke Leibkuchler" userId="a7c1e1ef-f9d4-4dc7-8550-c2468dc434b6" providerId="ADAL" clId="{0F52006E-F758-4CB5-8296-326D3745490F}" dt="2024-02-27T01:07:04.956" v="854" actId="164"/>
          <ac:cxnSpMkLst>
            <pc:docMk/>
            <pc:sldMk cId="1061774913" sldId="524"/>
            <ac:cxnSpMk id="9" creationId="{BD712440-3D23-1930-BFE0-5B10179DD88B}"/>
          </ac:cxnSpMkLst>
        </pc:cxnChg>
        <pc:cxnChg chg="mod">
          <ac:chgData name="Luke Leibkuchler" userId="a7c1e1ef-f9d4-4dc7-8550-c2468dc434b6" providerId="ADAL" clId="{0F52006E-F758-4CB5-8296-326D3745490F}" dt="2024-02-27T01:07:04.956" v="854" actId="164"/>
          <ac:cxnSpMkLst>
            <pc:docMk/>
            <pc:sldMk cId="1061774913" sldId="524"/>
            <ac:cxnSpMk id="11" creationId="{471DC9BA-B951-F6FE-BE49-FDA7F8598A56}"/>
          </ac:cxnSpMkLst>
        </pc:cxnChg>
        <pc:cxnChg chg="mod">
          <ac:chgData name="Luke Leibkuchler" userId="a7c1e1ef-f9d4-4dc7-8550-c2468dc434b6" providerId="ADAL" clId="{0F52006E-F758-4CB5-8296-326D3745490F}" dt="2024-02-27T01:07:04.956" v="854" actId="164"/>
          <ac:cxnSpMkLst>
            <pc:docMk/>
            <pc:sldMk cId="1061774913" sldId="524"/>
            <ac:cxnSpMk id="12" creationId="{879C6C3E-B678-21BC-A3BD-888DDFA2D9C3}"/>
          </ac:cxnSpMkLst>
        </pc:cxnChg>
        <pc:cxnChg chg="mod">
          <ac:chgData name="Luke Leibkuchler" userId="a7c1e1ef-f9d4-4dc7-8550-c2468dc434b6" providerId="ADAL" clId="{0F52006E-F758-4CB5-8296-326D3745490F}" dt="2024-02-27T01:07:04.956" v="854" actId="164"/>
          <ac:cxnSpMkLst>
            <pc:docMk/>
            <pc:sldMk cId="1061774913" sldId="524"/>
            <ac:cxnSpMk id="13" creationId="{7528FCFA-16CE-90C5-B521-1173DD4E3AF2}"/>
          </ac:cxnSpMkLst>
        </pc:cxnChg>
      </pc:sldChg>
      <pc:sldChg chg="modSp add del mod">
        <pc:chgData name="Luke Leibkuchler" userId="a7c1e1ef-f9d4-4dc7-8550-c2468dc434b6" providerId="ADAL" clId="{0F52006E-F758-4CB5-8296-326D3745490F}" dt="2024-02-27T00:08:23.696" v="101" actId="2696"/>
        <pc:sldMkLst>
          <pc:docMk/>
          <pc:sldMk cId="2122588505" sldId="525"/>
        </pc:sldMkLst>
        <pc:spChg chg="mod">
          <ac:chgData name="Luke Leibkuchler" userId="a7c1e1ef-f9d4-4dc7-8550-c2468dc434b6" providerId="ADAL" clId="{0F52006E-F758-4CB5-8296-326D3745490F}" dt="2024-02-27T00:07:43.324" v="100" actId="20577"/>
          <ac:spMkLst>
            <pc:docMk/>
            <pc:sldMk cId="2122588505" sldId="525"/>
            <ac:spMk id="11" creationId="{A87CA44E-2E71-4643-A969-20DA1A073360}"/>
          </ac:spMkLst>
        </pc:spChg>
      </pc:sldChg>
      <pc:sldChg chg="delSp modSp add del mod">
        <pc:chgData name="Luke Leibkuchler" userId="a7c1e1ef-f9d4-4dc7-8550-c2468dc434b6" providerId="ADAL" clId="{0F52006E-F758-4CB5-8296-326D3745490F}" dt="2024-02-27T00:17:14.116" v="277" actId="2696"/>
        <pc:sldMkLst>
          <pc:docMk/>
          <pc:sldMk cId="4006264985" sldId="525"/>
        </pc:sldMkLst>
        <pc:spChg chg="del">
          <ac:chgData name="Luke Leibkuchler" userId="a7c1e1ef-f9d4-4dc7-8550-c2468dc434b6" providerId="ADAL" clId="{0F52006E-F758-4CB5-8296-326D3745490F}" dt="2024-02-27T00:09:11.848" v="121" actId="478"/>
          <ac:spMkLst>
            <pc:docMk/>
            <pc:sldMk cId="4006264985" sldId="525"/>
            <ac:spMk id="3" creationId="{C1D0F860-864C-46D8-E3BA-A77D213C593A}"/>
          </ac:spMkLst>
        </pc:spChg>
        <pc:spChg chg="del">
          <ac:chgData name="Luke Leibkuchler" userId="a7c1e1ef-f9d4-4dc7-8550-c2468dc434b6" providerId="ADAL" clId="{0F52006E-F758-4CB5-8296-326D3745490F}" dt="2024-02-27T00:09:11.848" v="121" actId="478"/>
          <ac:spMkLst>
            <pc:docMk/>
            <pc:sldMk cId="4006264985" sldId="525"/>
            <ac:spMk id="4" creationId="{552AABC0-0303-FB8C-A79C-582F3B4D9378}"/>
          </ac:spMkLst>
        </pc:spChg>
        <pc:spChg chg="del">
          <ac:chgData name="Luke Leibkuchler" userId="a7c1e1ef-f9d4-4dc7-8550-c2468dc434b6" providerId="ADAL" clId="{0F52006E-F758-4CB5-8296-326D3745490F}" dt="2024-02-27T00:09:11.848" v="121" actId="478"/>
          <ac:spMkLst>
            <pc:docMk/>
            <pc:sldMk cId="4006264985" sldId="525"/>
            <ac:spMk id="7" creationId="{55F7DAEA-A5A5-70DB-BA8F-F50DA45A636D}"/>
          </ac:spMkLst>
        </pc:spChg>
        <pc:spChg chg="del">
          <ac:chgData name="Luke Leibkuchler" userId="a7c1e1ef-f9d4-4dc7-8550-c2468dc434b6" providerId="ADAL" clId="{0F52006E-F758-4CB5-8296-326D3745490F}" dt="2024-02-27T00:09:11.848" v="121" actId="478"/>
          <ac:spMkLst>
            <pc:docMk/>
            <pc:sldMk cId="4006264985" sldId="525"/>
            <ac:spMk id="9" creationId="{AB9337B6-C752-2C64-C8FE-93CBA69B9946}"/>
          </ac:spMkLst>
        </pc:spChg>
        <pc:spChg chg="del">
          <ac:chgData name="Luke Leibkuchler" userId="a7c1e1ef-f9d4-4dc7-8550-c2468dc434b6" providerId="ADAL" clId="{0F52006E-F758-4CB5-8296-326D3745490F}" dt="2024-02-27T00:09:11.848" v="121" actId="478"/>
          <ac:spMkLst>
            <pc:docMk/>
            <pc:sldMk cId="4006264985" sldId="525"/>
            <ac:spMk id="10" creationId="{CED89AAF-6790-1AD1-11C2-CD6E419B5B45}"/>
          </ac:spMkLst>
        </pc:spChg>
        <pc:picChg chg="del">
          <ac:chgData name="Luke Leibkuchler" userId="a7c1e1ef-f9d4-4dc7-8550-c2468dc434b6" providerId="ADAL" clId="{0F52006E-F758-4CB5-8296-326D3745490F}" dt="2024-02-27T00:09:05.841" v="120" actId="478"/>
          <ac:picMkLst>
            <pc:docMk/>
            <pc:sldMk cId="4006264985" sldId="525"/>
            <ac:picMk id="8" creationId="{03D97B7B-311E-44B1-9F92-5DEB0768DA36}"/>
          </ac:picMkLst>
        </pc:picChg>
        <pc:picChg chg="del">
          <ac:chgData name="Luke Leibkuchler" userId="a7c1e1ef-f9d4-4dc7-8550-c2468dc434b6" providerId="ADAL" clId="{0F52006E-F758-4CB5-8296-326D3745490F}" dt="2024-02-27T00:09:05.841" v="120" actId="478"/>
          <ac:picMkLst>
            <pc:docMk/>
            <pc:sldMk cId="4006264985" sldId="525"/>
            <ac:picMk id="16" creationId="{6933ACB9-ADA9-499A-A148-F2D30C4142EB}"/>
          </ac:picMkLst>
        </pc:picChg>
        <pc:cxnChg chg="del">
          <ac:chgData name="Luke Leibkuchler" userId="a7c1e1ef-f9d4-4dc7-8550-c2468dc434b6" providerId="ADAL" clId="{0F52006E-F758-4CB5-8296-326D3745490F}" dt="2024-02-27T00:09:11.848" v="121" actId="478"/>
          <ac:cxnSpMkLst>
            <pc:docMk/>
            <pc:sldMk cId="4006264985" sldId="525"/>
            <ac:cxnSpMk id="11" creationId="{2178DB57-BC30-B944-E5AB-A54BB325B187}"/>
          </ac:cxnSpMkLst>
        </pc:cxnChg>
        <pc:cxnChg chg="del">
          <ac:chgData name="Luke Leibkuchler" userId="a7c1e1ef-f9d4-4dc7-8550-c2468dc434b6" providerId="ADAL" clId="{0F52006E-F758-4CB5-8296-326D3745490F}" dt="2024-02-27T00:09:11.848" v="121" actId="478"/>
          <ac:cxnSpMkLst>
            <pc:docMk/>
            <pc:sldMk cId="4006264985" sldId="525"/>
            <ac:cxnSpMk id="13" creationId="{434BA51F-1649-ECDD-9C8C-D9B5BAC6075B}"/>
          </ac:cxnSpMkLst>
        </pc:cxnChg>
        <pc:cxnChg chg="del">
          <ac:chgData name="Luke Leibkuchler" userId="a7c1e1ef-f9d4-4dc7-8550-c2468dc434b6" providerId="ADAL" clId="{0F52006E-F758-4CB5-8296-326D3745490F}" dt="2024-02-27T00:09:11.848" v="121" actId="478"/>
          <ac:cxnSpMkLst>
            <pc:docMk/>
            <pc:sldMk cId="4006264985" sldId="525"/>
            <ac:cxnSpMk id="17" creationId="{C0783F67-28E1-E908-D044-6CD986DFF9F6}"/>
          </ac:cxnSpMkLst>
        </pc:cxnChg>
        <pc:cxnChg chg="del mod">
          <ac:chgData name="Luke Leibkuchler" userId="a7c1e1ef-f9d4-4dc7-8550-c2468dc434b6" providerId="ADAL" clId="{0F52006E-F758-4CB5-8296-326D3745490F}" dt="2024-02-27T00:09:11.848" v="121" actId="478"/>
          <ac:cxnSpMkLst>
            <pc:docMk/>
            <pc:sldMk cId="4006264985" sldId="525"/>
            <ac:cxnSpMk id="20" creationId="{ACF794FC-DF63-FA21-DAF3-DDD90D1B6FF8}"/>
          </ac:cxnSpMkLst>
        </pc:cxnChg>
        <pc:cxnChg chg="del mod">
          <ac:chgData name="Luke Leibkuchler" userId="a7c1e1ef-f9d4-4dc7-8550-c2468dc434b6" providerId="ADAL" clId="{0F52006E-F758-4CB5-8296-326D3745490F}" dt="2024-02-27T00:09:11.848" v="121" actId="478"/>
          <ac:cxnSpMkLst>
            <pc:docMk/>
            <pc:sldMk cId="4006264985" sldId="525"/>
            <ac:cxnSpMk id="24" creationId="{39888A92-CEC0-4E08-BEBD-10975418B3A4}"/>
          </ac:cxnSpMkLst>
        </pc:cxnChg>
      </pc:sldChg>
      <pc:sldChg chg="modSp add mod">
        <pc:chgData name="Luke Leibkuchler" userId="a7c1e1ef-f9d4-4dc7-8550-c2468dc434b6" providerId="ADAL" clId="{0F52006E-F758-4CB5-8296-326D3745490F}" dt="2024-02-27T00:10:25.859" v="155" actId="20577"/>
        <pc:sldMkLst>
          <pc:docMk/>
          <pc:sldMk cId="465942623" sldId="526"/>
        </pc:sldMkLst>
        <pc:spChg chg="mod">
          <ac:chgData name="Luke Leibkuchler" userId="a7c1e1ef-f9d4-4dc7-8550-c2468dc434b6" providerId="ADAL" clId="{0F52006E-F758-4CB5-8296-326D3745490F}" dt="2024-02-27T00:10:25.859" v="155" actId="20577"/>
          <ac:spMkLst>
            <pc:docMk/>
            <pc:sldMk cId="465942623" sldId="526"/>
            <ac:spMk id="5" creationId="{C7E91482-6119-D665-1B34-DC438710EBB5}"/>
          </ac:spMkLst>
        </pc:spChg>
      </pc:sldChg>
      <pc:sldChg chg="addSp delSp modSp add mod">
        <pc:chgData name="Luke Leibkuchler" userId="a7c1e1ef-f9d4-4dc7-8550-c2468dc434b6" providerId="ADAL" clId="{0F52006E-F758-4CB5-8296-326D3745490F}" dt="2024-02-27T00:19:51.096" v="436" actId="20577"/>
        <pc:sldMkLst>
          <pc:docMk/>
          <pc:sldMk cId="3329527098" sldId="527"/>
        </pc:sldMkLst>
        <pc:spChg chg="del">
          <ac:chgData name="Luke Leibkuchler" userId="a7c1e1ef-f9d4-4dc7-8550-c2468dc434b6" providerId="ADAL" clId="{0F52006E-F758-4CB5-8296-326D3745490F}" dt="2024-02-27T00:12:33.636" v="172" actId="478"/>
          <ac:spMkLst>
            <pc:docMk/>
            <pc:sldMk cId="3329527098" sldId="527"/>
            <ac:spMk id="3" creationId="{C1D0F860-864C-46D8-E3BA-A77D213C593A}"/>
          </ac:spMkLst>
        </pc:spChg>
        <pc:spChg chg="del">
          <ac:chgData name="Luke Leibkuchler" userId="a7c1e1ef-f9d4-4dc7-8550-c2468dc434b6" providerId="ADAL" clId="{0F52006E-F758-4CB5-8296-326D3745490F}" dt="2024-02-27T00:12:33.636" v="172" actId="478"/>
          <ac:spMkLst>
            <pc:docMk/>
            <pc:sldMk cId="3329527098" sldId="527"/>
            <ac:spMk id="4" creationId="{552AABC0-0303-FB8C-A79C-582F3B4D9378}"/>
          </ac:spMkLst>
        </pc:spChg>
        <pc:spChg chg="mod">
          <ac:chgData name="Luke Leibkuchler" userId="a7c1e1ef-f9d4-4dc7-8550-c2468dc434b6" providerId="ADAL" clId="{0F52006E-F758-4CB5-8296-326D3745490F}" dt="2024-02-27T00:13:05.807" v="191" actId="20577"/>
          <ac:spMkLst>
            <pc:docMk/>
            <pc:sldMk cId="3329527098" sldId="527"/>
            <ac:spMk id="5" creationId="{C7E91482-6119-D665-1B34-DC438710EBB5}"/>
          </ac:spMkLst>
        </pc:spChg>
        <pc:spChg chg="del">
          <ac:chgData name="Luke Leibkuchler" userId="a7c1e1ef-f9d4-4dc7-8550-c2468dc434b6" providerId="ADAL" clId="{0F52006E-F758-4CB5-8296-326D3745490F}" dt="2024-02-27T00:12:33.636" v="172" actId="478"/>
          <ac:spMkLst>
            <pc:docMk/>
            <pc:sldMk cId="3329527098" sldId="527"/>
            <ac:spMk id="7" creationId="{55F7DAEA-A5A5-70DB-BA8F-F50DA45A636D}"/>
          </ac:spMkLst>
        </pc:spChg>
        <pc:spChg chg="del">
          <ac:chgData name="Luke Leibkuchler" userId="a7c1e1ef-f9d4-4dc7-8550-c2468dc434b6" providerId="ADAL" clId="{0F52006E-F758-4CB5-8296-326D3745490F}" dt="2024-02-27T00:12:33.636" v="172" actId="478"/>
          <ac:spMkLst>
            <pc:docMk/>
            <pc:sldMk cId="3329527098" sldId="527"/>
            <ac:spMk id="9" creationId="{AB9337B6-C752-2C64-C8FE-93CBA69B9946}"/>
          </ac:spMkLst>
        </pc:spChg>
        <pc:spChg chg="del">
          <ac:chgData name="Luke Leibkuchler" userId="a7c1e1ef-f9d4-4dc7-8550-c2468dc434b6" providerId="ADAL" clId="{0F52006E-F758-4CB5-8296-326D3745490F}" dt="2024-02-27T00:12:33.636" v="172" actId="478"/>
          <ac:spMkLst>
            <pc:docMk/>
            <pc:sldMk cId="3329527098" sldId="527"/>
            <ac:spMk id="10" creationId="{CED89AAF-6790-1AD1-11C2-CD6E419B5B45}"/>
          </ac:spMkLst>
        </pc:spChg>
        <pc:spChg chg="add mod">
          <ac:chgData name="Luke Leibkuchler" userId="a7c1e1ef-f9d4-4dc7-8550-c2468dc434b6" providerId="ADAL" clId="{0F52006E-F758-4CB5-8296-326D3745490F}" dt="2024-02-27T00:19:51.096" v="436" actId="20577"/>
          <ac:spMkLst>
            <pc:docMk/>
            <pc:sldMk cId="3329527098" sldId="527"/>
            <ac:spMk id="12" creationId="{8E5F4AEC-76BF-4ED1-B2E2-04CBFD51736C}"/>
          </ac:spMkLst>
        </pc:spChg>
        <pc:picChg chg="del">
          <ac:chgData name="Luke Leibkuchler" userId="a7c1e1ef-f9d4-4dc7-8550-c2468dc434b6" providerId="ADAL" clId="{0F52006E-F758-4CB5-8296-326D3745490F}" dt="2024-02-27T00:12:33.636" v="172" actId="478"/>
          <ac:picMkLst>
            <pc:docMk/>
            <pc:sldMk cId="3329527098" sldId="527"/>
            <ac:picMk id="8" creationId="{03D97B7B-311E-44B1-9F92-5DEB0768DA36}"/>
          </ac:picMkLst>
        </pc:picChg>
        <pc:picChg chg="del">
          <ac:chgData name="Luke Leibkuchler" userId="a7c1e1ef-f9d4-4dc7-8550-c2468dc434b6" providerId="ADAL" clId="{0F52006E-F758-4CB5-8296-326D3745490F}" dt="2024-02-27T00:12:33.636" v="172" actId="478"/>
          <ac:picMkLst>
            <pc:docMk/>
            <pc:sldMk cId="3329527098" sldId="527"/>
            <ac:picMk id="16" creationId="{6933ACB9-ADA9-499A-A148-F2D30C4142EB}"/>
          </ac:picMkLst>
        </pc:picChg>
        <pc:cxnChg chg="del">
          <ac:chgData name="Luke Leibkuchler" userId="a7c1e1ef-f9d4-4dc7-8550-c2468dc434b6" providerId="ADAL" clId="{0F52006E-F758-4CB5-8296-326D3745490F}" dt="2024-02-27T00:12:33.636" v="172" actId="478"/>
          <ac:cxnSpMkLst>
            <pc:docMk/>
            <pc:sldMk cId="3329527098" sldId="527"/>
            <ac:cxnSpMk id="11" creationId="{2178DB57-BC30-B944-E5AB-A54BB325B187}"/>
          </ac:cxnSpMkLst>
        </pc:cxnChg>
        <pc:cxnChg chg="del">
          <ac:chgData name="Luke Leibkuchler" userId="a7c1e1ef-f9d4-4dc7-8550-c2468dc434b6" providerId="ADAL" clId="{0F52006E-F758-4CB5-8296-326D3745490F}" dt="2024-02-27T00:12:33.636" v="172" actId="478"/>
          <ac:cxnSpMkLst>
            <pc:docMk/>
            <pc:sldMk cId="3329527098" sldId="527"/>
            <ac:cxnSpMk id="13" creationId="{434BA51F-1649-ECDD-9C8C-D9B5BAC6075B}"/>
          </ac:cxnSpMkLst>
        </pc:cxnChg>
        <pc:cxnChg chg="del">
          <ac:chgData name="Luke Leibkuchler" userId="a7c1e1ef-f9d4-4dc7-8550-c2468dc434b6" providerId="ADAL" clId="{0F52006E-F758-4CB5-8296-326D3745490F}" dt="2024-02-27T00:12:33.636" v="172" actId="478"/>
          <ac:cxnSpMkLst>
            <pc:docMk/>
            <pc:sldMk cId="3329527098" sldId="527"/>
            <ac:cxnSpMk id="17" creationId="{C0783F67-28E1-E908-D044-6CD986DFF9F6}"/>
          </ac:cxnSpMkLst>
        </pc:cxnChg>
        <pc:cxnChg chg="del mod">
          <ac:chgData name="Luke Leibkuchler" userId="a7c1e1ef-f9d4-4dc7-8550-c2468dc434b6" providerId="ADAL" clId="{0F52006E-F758-4CB5-8296-326D3745490F}" dt="2024-02-27T00:12:33.636" v="172" actId="478"/>
          <ac:cxnSpMkLst>
            <pc:docMk/>
            <pc:sldMk cId="3329527098" sldId="527"/>
            <ac:cxnSpMk id="20" creationId="{ACF794FC-DF63-FA21-DAF3-DDD90D1B6FF8}"/>
          </ac:cxnSpMkLst>
        </pc:cxnChg>
        <pc:cxnChg chg="del mod">
          <ac:chgData name="Luke Leibkuchler" userId="a7c1e1ef-f9d4-4dc7-8550-c2468dc434b6" providerId="ADAL" clId="{0F52006E-F758-4CB5-8296-326D3745490F}" dt="2024-02-27T00:12:33.636" v="172" actId="478"/>
          <ac:cxnSpMkLst>
            <pc:docMk/>
            <pc:sldMk cId="3329527098" sldId="527"/>
            <ac:cxnSpMk id="24" creationId="{39888A92-CEC0-4E08-BEBD-10975418B3A4}"/>
          </ac:cxnSpMkLst>
        </pc:cxnChg>
      </pc:sldChg>
      <pc:sldChg chg="modSp mod">
        <pc:chgData name="Luke Leibkuchler" userId="a7c1e1ef-f9d4-4dc7-8550-c2468dc434b6" providerId="ADAL" clId="{0F52006E-F758-4CB5-8296-326D3745490F}" dt="2024-02-27T01:55:23.601" v="1148" actId="1076"/>
        <pc:sldMkLst>
          <pc:docMk/>
          <pc:sldMk cId="578531248" sldId="528"/>
        </pc:sldMkLst>
        <pc:spChg chg="mod">
          <ac:chgData name="Luke Leibkuchler" userId="a7c1e1ef-f9d4-4dc7-8550-c2468dc434b6" providerId="ADAL" clId="{0F52006E-F758-4CB5-8296-326D3745490F}" dt="2024-02-27T01:55:23.601" v="1148" actId="1076"/>
          <ac:spMkLst>
            <pc:docMk/>
            <pc:sldMk cId="578531248" sldId="528"/>
            <ac:spMk id="10" creationId="{6521A394-16EC-509B-D369-92F98EA231BD}"/>
          </ac:spMkLst>
        </pc:spChg>
      </pc:sldChg>
      <pc:sldChg chg="addSp modSp add mod">
        <pc:chgData name="Luke Leibkuchler" userId="a7c1e1ef-f9d4-4dc7-8550-c2468dc434b6" providerId="ADAL" clId="{0F52006E-F758-4CB5-8296-326D3745490F}" dt="2024-02-27T04:15:37.909" v="1774" actId="20577"/>
        <pc:sldMkLst>
          <pc:docMk/>
          <pc:sldMk cId="2280070005" sldId="529"/>
        </pc:sldMkLst>
        <pc:spChg chg="mod">
          <ac:chgData name="Luke Leibkuchler" userId="a7c1e1ef-f9d4-4dc7-8550-c2468dc434b6" providerId="ADAL" clId="{0F52006E-F758-4CB5-8296-326D3745490F}" dt="2024-02-27T02:07:16.496" v="1331" actId="20577"/>
          <ac:spMkLst>
            <pc:docMk/>
            <pc:sldMk cId="2280070005" sldId="529"/>
            <ac:spMk id="5" creationId="{87DD6AD3-AD53-5248-223B-B75ACC5049AA}"/>
          </ac:spMkLst>
        </pc:spChg>
        <pc:spChg chg="add mod">
          <ac:chgData name="Luke Leibkuchler" userId="a7c1e1ef-f9d4-4dc7-8550-c2468dc434b6" providerId="ADAL" clId="{0F52006E-F758-4CB5-8296-326D3745490F}" dt="2024-02-27T04:15:37.909" v="1774" actId="20577"/>
          <ac:spMkLst>
            <pc:docMk/>
            <pc:sldMk cId="2280070005" sldId="529"/>
            <ac:spMk id="13" creationId="{AC732136-5814-4850-B4BE-ACBC51A3C8A9}"/>
          </ac:spMkLst>
        </pc:spChg>
      </pc:sldChg>
      <pc:sldChg chg="addSp delSp modSp add mod modTransition">
        <pc:chgData name="Luke Leibkuchler" userId="a7c1e1ef-f9d4-4dc7-8550-c2468dc434b6" providerId="ADAL" clId="{0F52006E-F758-4CB5-8296-326D3745490F}" dt="2024-02-27T04:38:25.812" v="1850"/>
        <pc:sldMkLst>
          <pc:docMk/>
          <pc:sldMk cId="2157550947" sldId="530"/>
        </pc:sldMkLst>
        <pc:spChg chg="del mod">
          <ac:chgData name="Luke Leibkuchler" userId="a7c1e1ef-f9d4-4dc7-8550-c2468dc434b6" providerId="ADAL" clId="{0F52006E-F758-4CB5-8296-326D3745490F}" dt="2024-02-27T00:33:56.147" v="440" actId="478"/>
          <ac:spMkLst>
            <pc:docMk/>
            <pc:sldMk cId="2157550947" sldId="530"/>
            <ac:spMk id="2" creationId="{0C74E3AC-AED6-10C7-6A2D-3176EAFCCA0A}"/>
          </ac:spMkLst>
        </pc:spChg>
        <pc:spChg chg="mod">
          <ac:chgData name="Luke Leibkuchler" userId="a7c1e1ef-f9d4-4dc7-8550-c2468dc434b6" providerId="ADAL" clId="{0F52006E-F758-4CB5-8296-326D3745490F}" dt="2024-02-27T00:40:43.417" v="490" actId="1076"/>
          <ac:spMkLst>
            <pc:docMk/>
            <pc:sldMk cId="2157550947" sldId="530"/>
            <ac:spMk id="5" creationId="{8E9D6E7B-3D3E-0D6F-16B9-B606EDB07A6C}"/>
          </ac:spMkLst>
        </pc:spChg>
        <pc:spChg chg="add del mod">
          <ac:chgData name="Luke Leibkuchler" userId="a7c1e1ef-f9d4-4dc7-8550-c2468dc434b6" providerId="ADAL" clId="{0F52006E-F758-4CB5-8296-326D3745490F}" dt="2024-02-27T00:33:59.580" v="441" actId="478"/>
          <ac:spMkLst>
            <pc:docMk/>
            <pc:sldMk cId="2157550947" sldId="530"/>
            <ac:spMk id="7" creationId="{928C465F-983B-43B6-820C-AF9F6780AE55}"/>
          </ac:spMkLst>
        </pc:spChg>
        <pc:spChg chg="add del mod">
          <ac:chgData name="Luke Leibkuchler" userId="a7c1e1ef-f9d4-4dc7-8550-c2468dc434b6" providerId="ADAL" clId="{0F52006E-F758-4CB5-8296-326D3745490F}" dt="2024-02-27T00:34:30.288" v="444" actId="478"/>
          <ac:spMkLst>
            <pc:docMk/>
            <pc:sldMk cId="2157550947" sldId="530"/>
            <ac:spMk id="8" creationId="{21C3EC9A-7853-4C51-9CF3-4AFC08C6E98B}"/>
          </ac:spMkLst>
        </pc:spChg>
        <pc:spChg chg="add mod topLvl">
          <ac:chgData name="Luke Leibkuchler" userId="a7c1e1ef-f9d4-4dc7-8550-c2468dc434b6" providerId="ADAL" clId="{0F52006E-F758-4CB5-8296-326D3745490F}" dt="2024-02-27T00:47:49.459" v="677" actId="165"/>
          <ac:spMkLst>
            <pc:docMk/>
            <pc:sldMk cId="2157550947" sldId="530"/>
            <ac:spMk id="9" creationId="{A85C8340-F9BE-4D48-B6CD-45504314B93B}"/>
          </ac:spMkLst>
        </pc:spChg>
        <pc:spChg chg="mod">
          <ac:chgData name="Luke Leibkuchler" userId="a7c1e1ef-f9d4-4dc7-8550-c2468dc434b6" providerId="ADAL" clId="{0F52006E-F758-4CB5-8296-326D3745490F}" dt="2024-02-27T00:39:21.491" v="466" actId="571"/>
          <ac:spMkLst>
            <pc:docMk/>
            <pc:sldMk cId="2157550947" sldId="530"/>
            <ac:spMk id="14" creationId="{A9EB8A04-B8BB-414C-877D-037764701203}"/>
          </ac:spMkLst>
        </pc:spChg>
        <pc:spChg chg="mod">
          <ac:chgData name="Luke Leibkuchler" userId="a7c1e1ef-f9d4-4dc7-8550-c2468dc434b6" providerId="ADAL" clId="{0F52006E-F758-4CB5-8296-326D3745490F}" dt="2024-02-27T00:39:24.514" v="467" actId="571"/>
          <ac:spMkLst>
            <pc:docMk/>
            <pc:sldMk cId="2157550947" sldId="530"/>
            <ac:spMk id="17" creationId="{F562AF2A-32BC-43C3-AEC3-45521DC0B5E2}"/>
          </ac:spMkLst>
        </pc:spChg>
        <pc:spChg chg="add mod">
          <ac:chgData name="Luke Leibkuchler" userId="a7c1e1ef-f9d4-4dc7-8550-c2468dc434b6" providerId="ADAL" clId="{0F52006E-F758-4CB5-8296-326D3745490F}" dt="2024-02-27T04:15:16.655" v="1718" actId="20577"/>
          <ac:spMkLst>
            <pc:docMk/>
            <pc:sldMk cId="2157550947" sldId="530"/>
            <ac:spMk id="19" creationId="{4B38E181-E4F4-43B7-BB08-4BB1F776056E}"/>
          </ac:spMkLst>
        </pc:spChg>
        <pc:spChg chg="mod">
          <ac:chgData name="Luke Leibkuchler" userId="a7c1e1ef-f9d4-4dc7-8550-c2468dc434b6" providerId="ADAL" clId="{0F52006E-F758-4CB5-8296-326D3745490F}" dt="2024-02-27T00:39:42.310" v="477" actId="571"/>
          <ac:spMkLst>
            <pc:docMk/>
            <pc:sldMk cId="2157550947" sldId="530"/>
            <ac:spMk id="20" creationId="{F7E3E99F-347B-4A9A-AFDC-0C6B8F63C983}"/>
          </ac:spMkLst>
        </pc:spChg>
        <pc:spChg chg="mod topLvl">
          <ac:chgData name="Luke Leibkuchler" userId="a7c1e1ef-f9d4-4dc7-8550-c2468dc434b6" providerId="ADAL" clId="{0F52006E-F758-4CB5-8296-326D3745490F}" dt="2024-02-27T00:53:09.022" v="734" actId="164"/>
          <ac:spMkLst>
            <pc:docMk/>
            <pc:sldMk cId="2157550947" sldId="530"/>
            <ac:spMk id="23" creationId="{CD789982-5EE5-45D8-8AA6-8A0A9BD8BA1B}"/>
          </ac:spMkLst>
        </pc:spChg>
        <pc:spChg chg="mod topLvl">
          <ac:chgData name="Luke Leibkuchler" userId="a7c1e1ef-f9d4-4dc7-8550-c2468dc434b6" providerId="ADAL" clId="{0F52006E-F758-4CB5-8296-326D3745490F}" dt="2024-02-27T00:53:18.713" v="735" actId="164"/>
          <ac:spMkLst>
            <pc:docMk/>
            <pc:sldMk cId="2157550947" sldId="530"/>
            <ac:spMk id="26" creationId="{65CB17CB-8EF3-47CA-A3FF-53DB1769929E}"/>
          </ac:spMkLst>
        </pc:spChg>
        <pc:spChg chg="mod">
          <ac:chgData name="Luke Leibkuchler" userId="a7c1e1ef-f9d4-4dc7-8550-c2468dc434b6" providerId="ADAL" clId="{0F52006E-F758-4CB5-8296-326D3745490F}" dt="2024-02-27T00:39:53.358" v="483" actId="571"/>
          <ac:spMkLst>
            <pc:docMk/>
            <pc:sldMk cId="2157550947" sldId="530"/>
            <ac:spMk id="29" creationId="{390F34D2-01DE-474E-851A-6D3364A66199}"/>
          </ac:spMkLst>
        </pc:spChg>
        <pc:spChg chg="mod">
          <ac:chgData name="Luke Leibkuchler" userId="a7c1e1ef-f9d4-4dc7-8550-c2468dc434b6" providerId="ADAL" clId="{0F52006E-F758-4CB5-8296-326D3745490F}" dt="2024-02-27T00:39:53.358" v="483" actId="571"/>
          <ac:spMkLst>
            <pc:docMk/>
            <pc:sldMk cId="2157550947" sldId="530"/>
            <ac:spMk id="32" creationId="{37CFB12F-EAB6-4158-9BBE-C3B7E6CAB3F2}"/>
          </ac:spMkLst>
        </pc:spChg>
        <pc:spChg chg="mod topLvl">
          <ac:chgData name="Luke Leibkuchler" userId="a7c1e1ef-f9d4-4dc7-8550-c2468dc434b6" providerId="ADAL" clId="{0F52006E-F758-4CB5-8296-326D3745490F}" dt="2024-02-27T00:53:06.694" v="733" actId="164"/>
          <ac:spMkLst>
            <pc:docMk/>
            <pc:sldMk cId="2157550947" sldId="530"/>
            <ac:spMk id="35" creationId="{C2B4FBF5-D24D-4247-853D-1B24B16D7BF4}"/>
          </ac:spMkLst>
        </pc:spChg>
        <pc:spChg chg="del mod topLvl">
          <ac:chgData name="Luke Leibkuchler" userId="a7c1e1ef-f9d4-4dc7-8550-c2468dc434b6" providerId="ADAL" clId="{0F52006E-F758-4CB5-8296-326D3745490F}" dt="2024-02-27T00:43:16.555" v="584" actId="478"/>
          <ac:spMkLst>
            <pc:docMk/>
            <pc:sldMk cId="2157550947" sldId="530"/>
            <ac:spMk id="38" creationId="{1F7644D6-AD7C-46B7-9603-40B764AEC42F}"/>
          </ac:spMkLst>
        </pc:spChg>
        <pc:spChg chg="add mod topLvl">
          <ac:chgData name="Luke Leibkuchler" userId="a7c1e1ef-f9d4-4dc7-8550-c2468dc434b6" providerId="ADAL" clId="{0F52006E-F758-4CB5-8296-326D3745490F}" dt="2024-02-27T00:53:33.171" v="738" actId="164"/>
          <ac:spMkLst>
            <pc:docMk/>
            <pc:sldMk cId="2157550947" sldId="530"/>
            <ac:spMk id="40" creationId="{5FE4F331-D9E3-49E7-AF34-9B38AC6879F9}"/>
          </ac:spMkLst>
        </pc:spChg>
        <pc:grpChg chg="add del mod">
          <ac:chgData name="Luke Leibkuchler" userId="a7c1e1ef-f9d4-4dc7-8550-c2468dc434b6" providerId="ADAL" clId="{0F52006E-F758-4CB5-8296-326D3745490F}" dt="2024-02-27T00:47:49.459" v="677" actId="165"/>
          <ac:grpSpMkLst>
            <pc:docMk/>
            <pc:sldMk cId="2157550947" sldId="530"/>
            <ac:grpSpMk id="12" creationId="{C1D0FB00-3FDC-47D4-8C22-C4FD96B59FC2}"/>
          </ac:grpSpMkLst>
        </pc:grpChg>
        <pc:grpChg chg="add del mod">
          <ac:chgData name="Luke Leibkuchler" userId="a7c1e1ef-f9d4-4dc7-8550-c2468dc434b6" providerId="ADAL" clId="{0F52006E-F758-4CB5-8296-326D3745490F}" dt="2024-02-27T00:39:25.888" v="469" actId="478"/>
          <ac:grpSpMkLst>
            <pc:docMk/>
            <pc:sldMk cId="2157550947" sldId="530"/>
            <ac:grpSpMk id="13" creationId="{24FCDB2D-8B5F-4606-9A57-207A2680A5D1}"/>
          </ac:grpSpMkLst>
        </pc:grpChg>
        <pc:grpChg chg="add del mod">
          <ac:chgData name="Luke Leibkuchler" userId="a7c1e1ef-f9d4-4dc7-8550-c2468dc434b6" providerId="ADAL" clId="{0F52006E-F758-4CB5-8296-326D3745490F}" dt="2024-02-27T00:39:25.216" v="468" actId="478"/>
          <ac:grpSpMkLst>
            <pc:docMk/>
            <pc:sldMk cId="2157550947" sldId="530"/>
            <ac:grpSpMk id="16" creationId="{7CE89147-0F58-4BA0-B800-D2E7F73C31DE}"/>
          </ac:grpSpMkLst>
        </pc:grpChg>
        <pc:grpChg chg="add mod">
          <ac:chgData name="Luke Leibkuchler" userId="a7c1e1ef-f9d4-4dc7-8550-c2468dc434b6" providerId="ADAL" clId="{0F52006E-F758-4CB5-8296-326D3745490F}" dt="2024-02-27T00:39:42.310" v="477" actId="571"/>
          <ac:grpSpMkLst>
            <pc:docMk/>
            <pc:sldMk cId="2157550947" sldId="530"/>
            <ac:grpSpMk id="19" creationId="{E247F797-E4E5-4042-ADC5-39F131B7D81E}"/>
          </ac:grpSpMkLst>
        </pc:grpChg>
        <pc:grpChg chg="add del mod">
          <ac:chgData name="Luke Leibkuchler" userId="a7c1e1ef-f9d4-4dc7-8550-c2468dc434b6" providerId="ADAL" clId="{0F52006E-F758-4CB5-8296-326D3745490F}" dt="2024-02-27T00:41:55.476" v="570" actId="165"/>
          <ac:grpSpMkLst>
            <pc:docMk/>
            <pc:sldMk cId="2157550947" sldId="530"/>
            <ac:grpSpMk id="22" creationId="{A8F1FA62-8F5B-4D67-B42C-3880BF96957A}"/>
          </ac:grpSpMkLst>
        </pc:grpChg>
        <pc:grpChg chg="add del mod">
          <ac:chgData name="Luke Leibkuchler" userId="a7c1e1ef-f9d4-4dc7-8550-c2468dc434b6" providerId="ADAL" clId="{0F52006E-F758-4CB5-8296-326D3745490F}" dt="2024-02-27T00:42:01.459" v="572" actId="165"/>
          <ac:grpSpMkLst>
            <pc:docMk/>
            <pc:sldMk cId="2157550947" sldId="530"/>
            <ac:grpSpMk id="25" creationId="{9ED7122F-CF0F-4626-9895-71AF59AD4B0B}"/>
          </ac:grpSpMkLst>
        </pc:grpChg>
        <pc:grpChg chg="add del mod">
          <ac:chgData name="Luke Leibkuchler" userId="a7c1e1ef-f9d4-4dc7-8550-c2468dc434b6" providerId="ADAL" clId="{0F52006E-F758-4CB5-8296-326D3745490F}" dt="2024-02-27T00:39:57.912" v="484" actId="478"/>
          <ac:grpSpMkLst>
            <pc:docMk/>
            <pc:sldMk cId="2157550947" sldId="530"/>
            <ac:grpSpMk id="28" creationId="{43E1A8F8-DE1B-432D-9276-375BBAB814FD}"/>
          </ac:grpSpMkLst>
        </pc:grpChg>
        <pc:grpChg chg="add del mod">
          <ac:chgData name="Luke Leibkuchler" userId="a7c1e1ef-f9d4-4dc7-8550-c2468dc434b6" providerId="ADAL" clId="{0F52006E-F758-4CB5-8296-326D3745490F}" dt="2024-02-27T00:39:58.631" v="485" actId="478"/>
          <ac:grpSpMkLst>
            <pc:docMk/>
            <pc:sldMk cId="2157550947" sldId="530"/>
            <ac:grpSpMk id="31" creationId="{723FEE61-8189-4CFA-A144-EEBFB583F3A8}"/>
          </ac:grpSpMkLst>
        </pc:grpChg>
        <pc:grpChg chg="add del mod">
          <ac:chgData name="Luke Leibkuchler" userId="a7c1e1ef-f9d4-4dc7-8550-c2468dc434b6" providerId="ADAL" clId="{0F52006E-F758-4CB5-8296-326D3745490F}" dt="2024-02-27T00:41:58.611" v="571" actId="165"/>
          <ac:grpSpMkLst>
            <pc:docMk/>
            <pc:sldMk cId="2157550947" sldId="530"/>
            <ac:grpSpMk id="34" creationId="{A4EDA8AC-6ACC-4BDB-B690-8F974CFE4211}"/>
          </ac:grpSpMkLst>
        </pc:grpChg>
        <pc:grpChg chg="add del mod">
          <ac:chgData name="Luke Leibkuchler" userId="a7c1e1ef-f9d4-4dc7-8550-c2468dc434b6" providerId="ADAL" clId="{0F52006E-F758-4CB5-8296-326D3745490F}" dt="2024-02-27T00:42:03.401" v="573" actId="165"/>
          <ac:grpSpMkLst>
            <pc:docMk/>
            <pc:sldMk cId="2157550947" sldId="530"/>
            <ac:grpSpMk id="37" creationId="{38EC0478-416B-444B-B172-EFFB39248BE9}"/>
          </ac:grpSpMkLst>
        </pc:grpChg>
        <pc:grpChg chg="add del mod">
          <ac:chgData name="Luke Leibkuchler" userId="a7c1e1ef-f9d4-4dc7-8550-c2468dc434b6" providerId="ADAL" clId="{0F52006E-F758-4CB5-8296-326D3745490F}" dt="2024-02-27T00:49:00.450" v="687" actId="165"/>
          <ac:grpSpMkLst>
            <pc:docMk/>
            <pc:sldMk cId="2157550947" sldId="530"/>
            <ac:grpSpMk id="43" creationId="{FACE5B02-D624-4946-8038-8D66FFCC0558}"/>
          </ac:grpSpMkLst>
        </pc:grpChg>
        <pc:grpChg chg="add del mod">
          <ac:chgData name="Luke Leibkuchler" userId="a7c1e1ef-f9d4-4dc7-8550-c2468dc434b6" providerId="ADAL" clId="{0F52006E-F758-4CB5-8296-326D3745490F}" dt="2024-02-27T00:50:13.821" v="700" actId="165"/>
          <ac:grpSpMkLst>
            <pc:docMk/>
            <pc:sldMk cId="2157550947" sldId="530"/>
            <ac:grpSpMk id="44" creationId="{83A5F46B-F82B-43F5-AD4A-FA417BFACFF6}"/>
          </ac:grpSpMkLst>
        </pc:grpChg>
        <pc:grpChg chg="add del mod">
          <ac:chgData name="Luke Leibkuchler" userId="a7c1e1ef-f9d4-4dc7-8550-c2468dc434b6" providerId="ADAL" clId="{0F52006E-F758-4CB5-8296-326D3745490F}" dt="2024-02-27T00:53:23.206" v="736" actId="165"/>
          <ac:grpSpMkLst>
            <pc:docMk/>
            <pc:sldMk cId="2157550947" sldId="530"/>
            <ac:grpSpMk id="51" creationId="{9C4F5452-2247-4104-8FF0-28F2C746BACF}"/>
          </ac:grpSpMkLst>
        </pc:grpChg>
        <pc:grpChg chg="add mod">
          <ac:chgData name="Luke Leibkuchler" userId="a7c1e1ef-f9d4-4dc7-8550-c2468dc434b6" providerId="ADAL" clId="{0F52006E-F758-4CB5-8296-326D3745490F}" dt="2024-02-27T00:52:45.012" v="732" actId="164"/>
          <ac:grpSpMkLst>
            <pc:docMk/>
            <pc:sldMk cId="2157550947" sldId="530"/>
            <ac:grpSpMk id="52" creationId="{DFB6F1F9-C917-4F23-96CE-59702A98557E}"/>
          </ac:grpSpMkLst>
        </pc:grpChg>
        <pc:grpChg chg="add mod">
          <ac:chgData name="Luke Leibkuchler" userId="a7c1e1ef-f9d4-4dc7-8550-c2468dc434b6" providerId="ADAL" clId="{0F52006E-F758-4CB5-8296-326D3745490F}" dt="2024-02-27T00:52:44.643" v="731" actId="164"/>
          <ac:grpSpMkLst>
            <pc:docMk/>
            <pc:sldMk cId="2157550947" sldId="530"/>
            <ac:grpSpMk id="53" creationId="{3330F969-4C58-4DD6-A27F-28B9407BE488}"/>
          </ac:grpSpMkLst>
        </pc:grpChg>
        <pc:grpChg chg="add mod">
          <ac:chgData name="Luke Leibkuchler" userId="a7c1e1ef-f9d4-4dc7-8550-c2468dc434b6" providerId="ADAL" clId="{0F52006E-F758-4CB5-8296-326D3745490F}" dt="2024-02-27T00:53:06.694" v="733" actId="164"/>
          <ac:grpSpMkLst>
            <pc:docMk/>
            <pc:sldMk cId="2157550947" sldId="530"/>
            <ac:grpSpMk id="54" creationId="{3E72908E-9E14-470C-A82C-0F129B62B924}"/>
          </ac:grpSpMkLst>
        </pc:grpChg>
        <pc:grpChg chg="add mod">
          <ac:chgData name="Luke Leibkuchler" userId="a7c1e1ef-f9d4-4dc7-8550-c2468dc434b6" providerId="ADAL" clId="{0F52006E-F758-4CB5-8296-326D3745490F}" dt="2024-02-27T00:53:09.022" v="734" actId="164"/>
          <ac:grpSpMkLst>
            <pc:docMk/>
            <pc:sldMk cId="2157550947" sldId="530"/>
            <ac:grpSpMk id="55" creationId="{4AAA5C17-F7A6-4D8B-BC70-5FB5DC836912}"/>
          </ac:grpSpMkLst>
        </pc:grpChg>
        <pc:grpChg chg="add mod">
          <ac:chgData name="Luke Leibkuchler" userId="a7c1e1ef-f9d4-4dc7-8550-c2468dc434b6" providerId="ADAL" clId="{0F52006E-F758-4CB5-8296-326D3745490F}" dt="2024-02-27T00:53:18.713" v="735" actId="164"/>
          <ac:grpSpMkLst>
            <pc:docMk/>
            <pc:sldMk cId="2157550947" sldId="530"/>
            <ac:grpSpMk id="56" creationId="{826D3BCF-1059-4DD7-8FE8-7D7AC7B933CB}"/>
          </ac:grpSpMkLst>
        </pc:grpChg>
        <pc:grpChg chg="add mod">
          <ac:chgData name="Luke Leibkuchler" userId="a7c1e1ef-f9d4-4dc7-8550-c2468dc434b6" providerId="ADAL" clId="{0F52006E-F758-4CB5-8296-326D3745490F}" dt="2024-02-27T00:53:37.109" v="739" actId="1076"/>
          <ac:grpSpMkLst>
            <pc:docMk/>
            <pc:sldMk cId="2157550947" sldId="530"/>
            <ac:grpSpMk id="57" creationId="{24073CDC-822C-4C7A-A563-C16C4673E664}"/>
          </ac:grpSpMkLst>
        </pc:grpChg>
        <pc:picChg chg="add mod topLvl">
          <ac:chgData name="Luke Leibkuchler" userId="a7c1e1ef-f9d4-4dc7-8550-c2468dc434b6" providerId="ADAL" clId="{0F52006E-F758-4CB5-8296-326D3745490F}" dt="2024-02-27T00:50:04.069" v="698" actId="1076"/>
          <ac:picMkLst>
            <pc:docMk/>
            <pc:sldMk cId="2157550947" sldId="530"/>
            <ac:picMk id="11" creationId="{C10438AE-073C-4BF9-B647-25AA7CBF3009}"/>
          </ac:picMkLst>
        </pc:picChg>
        <pc:picChg chg="mod">
          <ac:chgData name="Luke Leibkuchler" userId="a7c1e1ef-f9d4-4dc7-8550-c2468dc434b6" providerId="ADAL" clId="{0F52006E-F758-4CB5-8296-326D3745490F}" dt="2024-02-27T00:39:21.491" v="466" actId="571"/>
          <ac:picMkLst>
            <pc:docMk/>
            <pc:sldMk cId="2157550947" sldId="530"/>
            <ac:picMk id="15" creationId="{61E23CA8-760A-413E-8F20-AD2F9BEF9C1A}"/>
          </ac:picMkLst>
        </pc:picChg>
        <pc:picChg chg="mod">
          <ac:chgData name="Luke Leibkuchler" userId="a7c1e1ef-f9d4-4dc7-8550-c2468dc434b6" providerId="ADAL" clId="{0F52006E-F758-4CB5-8296-326D3745490F}" dt="2024-02-27T00:39:24.514" v="467" actId="571"/>
          <ac:picMkLst>
            <pc:docMk/>
            <pc:sldMk cId="2157550947" sldId="530"/>
            <ac:picMk id="18" creationId="{464B6744-EFE6-4FC3-99B4-A67076C482B1}"/>
          </ac:picMkLst>
        </pc:picChg>
        <pc:picChg chg="mod">
          <ac:chgData name="Luke Leibkuchler" userId="a7c1e1ef-f9d4-4dc7-8550-c2468dc434b6" providerId="ADAL" clId="{0F52006E-F758-4CB5-8296-326D3745490F}" dt="2024-02-27T00:39:42.310" v="477" actId="571"/>
          <ac:picMkLst>
            <pc:docMk/>
            <pc:sldMk cId="2157550947" sldId="530"/>
            <ac:picMk id="21" creationId="{4BFA8D62-388E-429A-A613-C29EC0814CD1}"/>
          </ac:picMkLst>
        </pc:picChg>
        <pc:picChg chg="del mod topLvl">
          <ac:chgData name="Luke Leibkuchler" userId="a7c1e1ef-f9d4-4dc7-8550-c2468dc434b6" providerId="ADAL" clId="{0F52006E-F758-4CB5-8296-326D3745490F}" dt="2024-02-27T00:43:19.408" v="585" actId="478"/>
          <ac:picMkLst>
            <pc:docMk/>
            <pc:sldMk cId="2157550947" sldId="530"/>
            <ac:picMk id="24" creationId="{5CDED724-7A14-4176-A894-49C113518A2A}"/>
          </ac:picMkLst>
        </pc:picChg>
        <pc:picChg chg="del mod topLvl">
          <ac:chgData name="Luke Leibkuchler" userId="a7c1e1ef-f9d4-4dc7-8550-c2468dc434b6" providerId="ADAL" clId="{0F52006E-F758-4CB5-8296-326D3745490F}" dt="2024-02-27T00:43:21.091" v="587" actId="478"/>
          <ac:picMkLst>
            <pc:docMk/>
            <pc:sldMk cId="2157550947" sldId="530"/>
            <ac:picMk id="27" creationId="{796CD108-56CB-4A8A-99A8-A40FE15D5DFC}"/>
          </ac:picMkLst>
        </pc:picChg>
        <pc:picChg chg="mod">
          <ac:chgData name="Luke Leibkuchler" userId="a7c1e1ef-f9d4-4dc7-8550-c2468dc434b6" providerId="ADAL" clId="{0F52006E-F758-4CB5-8296-326D3745490F}" dt="2024-02-27T00:39:53.358" v="483" actId="571"/>
          <ac:picMkLst>
            <pc:docMk/>
            <pc:sldMk cId="2157550947" sldId="530"/>
            <ac:picMk id="30" creationId="{0686FE91-65A4-40F3-9E6A-327DD3BEC1D4}"/>
          </ac:picMkLst>
        </pc:picChg>
        <pc:picChg chg="mod">
          <ac:chgData name="Luke Leibkuchler" userId="a7c1e1ef-f9d4-4dc7-8550-c2468dc434b6" providerId="ADAL" clId="{0F52006E-F758-4CB5-8296-326D3745490F}" dt="2024-02-27T00:39:53.358" v="483" actId="571"/>
          <ac:picMkLst>
            <pc:docMk/>
            <pc:sldMk cId="2157550947" sldId="530"/>
            <ac:picMk id="33" creationId="{96058E52-5202-4C47-92AC-0655E03D728D}"/>
          </ac:picMkLst>
        </pc:picChg>
        <pc:picChg chg="del mod topLvl">
          <ac:chgData name="Luke Leibkuchler" userId="a7c1e1ef-f9d4-4dc7-8550-c2468dc434b6" providerId="ADAL" clId="{0F52006E-F758-4CB5-8296-326D3745490F}" dt="2024-02-27T00:43:20.180" v="586" actId="478"/>
          <ac:picMkLst>
            <pc:docMk/>
            <pc:sldMk cId="2157550947" sldId="530"/>
            <ac:picMk id="36" creationId="{1127B921-60BA-4ADF-B1E9-9BD498D91992}"/>
          </ac:picMkLst>
        </pc:picChg>
        <pc:picChg chg="del mod topLvl">
          <ac:chgData name="Luke Leibkuchler" userId="a7c1e1ef-f9d4-4dc7-8550-c2468dc434b6" providerId="ADAL" clId="{0F52006E-F758-4CB5-8296-326D3745490F}" dt="2024-02-27T00:51:11.180" v="715" actId="478"/>
          <ac:picMkLst>
            <pc:docMk/>
            <pc:sldMk cId="2157550947" sldId="530"/>
            <ac:picMk id="39" creationId="{29FFDA19-7A57-439A-921C-DD6293E532F3}"/>
          </ac:picMkLst>
        </pc:picChg>
        <pc:picChg chg="add mod topLvl">
          <ac:chgData name="Luke Leibkuchler" userId="a7c1e1ef-f9d4-4dc7-8550-c2468dc434b6" providerId="ADAL" clId="{0F52006E-F758-4CB5-8296-326D3745490F}" dt="2024-02-27T00:53:09.022" v="734" actId="164"/>
          <ac:picMkLst>
            <pc:docMk/>
            <pc:sldMk cId="2157550947" sldId="530"/>
            <ac:picMk id="42" creationId="{92DE6B0C-6D9A-4CB8-802D-13226F64DAE5}"/>
          </ac:picMkLst>
        </pc:picChg>
        <pc:picChg chg="add mod">
          <ac:chgData name="Luke Leibkuchler" userId="a7c1e1ef-f9d4-4dc7-8550-c2468dc434b6" providerId="ADAL" clId="{0F52006E-F758-4CB5-8296-326D3745490F}" dt="2024-02-27T00:53:18.713" v="735" actId="164"/>
          <ac:picMkLst>
            <pc:docMk/>
            <pc:sldMk cId="2157550947" sldId="530"/>
            <ac:picMk id="46" creationId="{BCBB3DE6-B5DC-4F99-924D-447E3835C19D}"/>
          </ac:picMkLst>
        </pc:picChg>
        <pc:picChg chg="add mod">
          <ac:chgData name="Luke Leibkuchler" userId="a7c1e1ef-f9d4-4dc7-8550-c2468dc434b6" providerId="ADAL" clId="{0F52006E-F758-4CB5-8296-326D3745490F}" dt="2024-02-27T00:53:06.694" v="733" actId="164"/>
          <ac:picMkLst>
            <pc:docMk/>
            <pc:sldMk cId="2157550947" sldId="530"/>
            <ac:picMk id="48" creationId="{45A7C2A2-CA90-4F52-8D5B-D7D6176B161E}"/>
          </ac:picMkLst>
        </pc:picChg>
        <pc:picChg chg="add mod topLvl">
          <ac:chgData name="Luke Leibkuchler" userId="a7c1e1ef-f9d4-4dc7-8550-c2468dc434b6" providerId="ADAL" clId="{0F52006E-F758-4CB5-8296-326D3745490F}" dt="2024-02-27T00:53:33.171" v="738" actId="164"/>
          <ac:picMkLst>
            <pc:docMk/>
            <pc:sldMk cId="2157550947" sldId="530"/>
            <ac:picMk id="50" creationId="{8CBD6675-47C0-4A42-97A8-A9FC641E868C}"/>
          </ac:picMkLst>
        </pc:picChg>
      </pc:sldChg>
      <pc:sldChg chg="addSp modSp mod">
        <pc:chgData name="Luke Leibkuchler" userId="a7c1e1ef-f9d4-4dc7-8550-c2468dc434b6" providerId="ADAL" clId="{0F52006E-F758-4CB5-8296-326D3745490F}" dt="2024-02-27T04:15:30.472" v="1758" actId="20577"/>
        <pc:sldMkLst>
          <pc:docMk/>
          <pc:sldMk cId="4062922280" sldId="531"/>
        </pc:sldMkLst>
        <pc:spChg chg="mod">
          <ac:chgData name="Luke Leibkuchler" userId="a7c1e1ef-f9d4-4dc7-8550-c2468dc434b6" providerId="ADAL" clId="{0F52006E-F758-4CB5-8296-326D3745490F}" dt="2024-02-27T02:07:22.971" v="1333" actId="20577"/>
          <ac:spMkLst>
            <pc:docMk/>
            <pc:sldMk cId="4062922280" sldId="531"/>
            <ac:spMk id="5" creationId="{76C6F5E4-EF2C-8170-8801-AA0AFEBFE08B}"/>
          </ac:spMkLst>
        </pc:spChg>
        <pc:spChg chg="add mod">
          <ac:chgData name="Luke Leibkuchler" userId="a7c1e1ef-f9d4-4dc7-8550-c2468dc434b6" providerId="ADAL" clId="{0F52006E-F758-4CB5-8296-326D3745490F}" dt="2024-02-27T04:15:30.472" v="1758" actId="20577"/>
          <ac:spMkLst>
            <pc:docMk/>
            <pc:sldMk cId="4062922280" sldId="531"/>
            <ac:spMk id="8" creationId="{280DE460-7650-4A84-8C3F-C30950318B2E}"/>
          </ac:spMkLst>
        </pc:spChg>
      </pc:sldChg>
      <pc:sldChg chg="addSp delSp modSp add mod ord">
        <pc:chgData name="Luke Leibkuchler" userId="a7c1e1ef-f9d4-4dc7-8550-c2468dc434b6" providerId="ADAL" clId="{0F52006E-F758-4CB5-8296-326D3745490F}" dt="2024-02-27T04:16:04.975" v="1820"/>
        <pc:sldMkLst>
          <pc:docMk/>
          <pc:sldMk cId="2531760313" sldId="532"/>
        </pc:sldMkLst>
        <pc:spChg chg="del mod">
          <ac:chgData name="Luke Leibkuchler" userId="a7c1e1ef-f9d4-4dc7-8550-c2468dc434b6" providerId="ADAL" clId="{0F52006E-F758-4CB5-8296-326D3745490F}" dt="2024-02-27T02:01:25.081" v="1166" actId="478"/>
          <ac:spMkLst>
            <pc:docMk/>
            <pc:sldMk cId="2531760313" sldId="532"/>
            <ac:spMk id="2" creationId="{70CBAA08-DBBE-80E3-60C6-94638B28446F}"/>
          </ac:spMkLst>
        </pc:spChg>
        <pc:spChg chg="mod">
          <ac:chgData name="Luke Leibkuchler" userId="a7c1e1ef-f9d4-4dc7-8550-c2468dc434b6" providerId="ADAL" clId="{0F52006E-F758-4CB5-8296-326D3745490F}" dt="2024-02-27T02:34:19.134" v="1504" actId="207"/>
          <ac:spMkLst>
            <pc:docMk/>
            <pc:sldMk cId="2531760313" sldId="532"/>
            <ac:spMk id="4" creationId="{9C34D5AC-691F-3C00-F860-6E1F57C34811}"/>
          </ac:spMkLst>
        </pc:spChg>
        <pc:spChg chg="mod">
          <ac:chgData name="Luke Leibkuchler" userId="a7c1e1ef-f9d4-4dc7-8550-c2468dc434b6" providerId="ADAL" clId="{0F52006E-F758-4CB5-8296-326D3745490F}" dt="2024-02-27T02:35:40.933" v="1627" actId="14861"/>
          <ac:spMkLst>
            <pc:docMk/>
            <pc:sldMk cId="2531760313" sldId="532"/>
            <ac:spMk id="5" creationId="{87DD6AD3-AD53-5248-223B-B75ACC5049AA}"/>
          </ac:spMkLst>
        </pc:spChg>
        <pc:spChg chg="add mod topLvl">
          <ac:chgData name="Luke Leibkuchler" userId="a7c1e1ef-f9d4-4dc7-8550-c2468dc434b6" providerId="ADAL" clId="{0F52006E-F758-4CB5-8296-326D3745490F}" dt="2024-02-27T02:03:37.552" v="1203" actId="164"/>
          <ac:spMkLst>
            <pc:docMk/>
            <pc:sldMk cId="2531760313" sldId="532"/>
            <ac:spMk id="6" creationId="{E5D1D8D9-DFCE-4450-878E-0B64B37C850B}"/>
          </ac:spMkLst>
        </pc:spChg>
        <pc:spChg chg="add del mod topLvl">
          <ac:chgData name="Luke Leibkuchler" userId="a7c1e1ef-f9d4-4dc7-8550-c2468dc434b6" providerId="ADAL" clId="{0F52006E-F758-4CB5-8296-326D3745490F}" dt="2024-02-27T02:03:29.609" v="1196" actId="478"/>
          <ac:spMkLst>
            <pc:docMk/>
            <pc:sldMk cId="2531760313" sldId="532"/>
            <ac:spMk id="7" creationId="{D0475325-FE78-4CDD-974F-CB1F791673FE}"/>
          </ac:spMkLst>
        </pc:spChg>
        <pc:spChg chg="add del mod topLvl">
          <ac:chgData name="Luke Leibkuchler" userId="a7c1e1ef-f9d4-4dc7-8550-c2468dc434b6" providerId="ADAL" clId="{0F52006E-F758-4CB5-8296-326D3745490F}" dt="2024-02-27T02:03:30.306" v="1197" actId="478"/>
          <ac:spMkLst>
            <pc:docMk/>
            <pc:sldMk cId="2531760313" sldId="532"/>
            <ac:spMk id="8" creationId="{7C279F4F-1386-4DB9-9A4F-0379778BDB67}"/>
          </ac:spMkLst>
        </pc:spChg>
        <pc:spChg chg="add mod topLvl">
          <ac:chgData name="Luke Leibkuchler" userId="a7c1e1ef-f9d4-4dc7-8550-c2468dc434b6" providerId="ADAL" clId="{0F52006E-F758-4CB5-8296-326D3745490F}" dt="2024-02-27T02:03:40.346" v="1204" actId="164"/>
          <ac:spMkLst>
            <pc:docMk/>
            <pc:sldMk cId="2531760313" sldId="532"/>
            <ac:spMk id="9" creationId="{3D562265-4626-44E9-AD55-8020DCF8A6C0}"/>
          </ac:spMkLst>
        </pc:spChg>
        <pc:spChg chg="add mod">
          <ac:chgData name="Luke Leibkuchler" userId="a7c1e1ef-f9d4-4dc7-8550-c2468dc434b6" providerId="ADAL" clId="{0F52006E-F758-4CB5-8296-326D3745490F}" dt="2024-02-27T02:11:59.622" v="1349" actId="20577"/>
          <ac:spMkLst>
            <pc:docMk/>
            <pc:sldMk cId="2531760313" sldId="532"/>
            <ac:spMk id="11" creationId="{DD53094F-3089-4C8E-B9F8-CDEC6A414FEE}"/>
          </ac:spMkLst>
        </pc:spChg>
        <pc:spChg chg="add del mod">
          <ac:chgData name="Luke Leibkuchler" userId="a7c1e1ef-f9d4-4dc7-8550-c2468dc434b6" providerId="ADAL" clId="{0F52006E-F758-4CB5-8296-326D3745490F}" dt="2024-02-27T02:03:32.720" v="1200" actId="478"/>
          <ac:spMkLst>
            <pc:docMk/>
            <pc:sldMk cId="2531760313" sldId="532"/>
            <ac:spMk id="12" creationId="{5D0EAF53-BA57-429D-AC59-7A47A507C999}"/>
          </ac:spMkLst>
        </pc:spChg>
        <pc:spChg chg="add del mod">
          <ac:chgData name="Luke Leibkuchler" userId="a7c1e1ef-f9d4-4dc7-8550-c2468dc434b6" providerId="ADAL" clId="{0F52006E-F758-4CB5-8296-326D3745490F}" dt="2024-02-27T02:03:31.738" v="1199" actId="478"/>
          <ac:spMkLst>
            <pc:docMk/>
            <pc:sldMk cId="2531760313" sldId="532"/>
            <ac:spMk id="13" creationId="{5EF78656-B882-49C1-9F82-D43031468DA1}"/>
          </ac:spMkLst>
        </pc:spChg>
        <pc:spChg chg="add mod">
          <ac:chgData name="Luke Leibkuchler" userId="a7c1e1ef-f9d4-4dc7-8550-c2468dc434b6" providerId="ADAL" clId="{0F52006E-F758-4CB5-8296-326D3745490F}" dt="2024-02-27T02:12:03.158" v="1354" actId="20577"/>
          <ac:spMkLst>
            <pc:docMk/>
            <pc:sldMk cId="2531760313" sldId="532"/>
            <ac:spMk id="14" creationId="{682944C1-7C15-4832-A65C-C35F2B4CF70A}"/>
          </ac:spMkLst>
        </pc:spChg>
        <pc:spChg chg="add del mod">
          <ac:chgData name="Luke Leibkuchler" userId="a7c1e1ef-f9d4-4dc7-8550-c2468dc434b6" providerId="ADAL" clId="{0F52006E-F758-4CB5-8296-326D3745490F}" dt="2024-02-27T02:13:29.840" v="1370" actId="478"/>
          <ac:spMkLst>
            <pc:docMk/>
            <pc:sldMk cId="2531760313" sldId="532"/>
            <ac:spMk id="17" creationId="{C2A1350F-1AB5-46C5-A356-20BF43C6E148}"/>
          </ac:spMkLst>
        </pc:spChg>
        <pc:spChg chg="mod">
          <ac:chgData name="Luke Leibkuchler" userId="a7c1e1ef-f9d4-4dc7-8550-c2468dc434b6" providerId="ADAL" clId="{0F52006E-F758-4CB5-8296-326D3745490F}" dt="2024-02-27T02:07:34.933" v="1334" actId="571"/>
          <ac:spMkLst>
            <pc:docMk/>
            <pc:sldMk cId="2531760313" sldId="532"/>
            <ac:spMk id="21" creationId="{60A80789-7259-4E39-A086-300C7C41E098}"/>
          </ac:spMkLst>
        </pc:spChg>
        <pc:spChg chg="mod">
          <ac:chgData name="Luke Leibkuchler" userId="a7c1e1ef-f9d4-4dc7-8550-c2468dc434b6" providerId="ADAL" clId="{0F52006E-F758-4CB5-8296-326D3745490F}" dt="2024-02-27T02:11:45.083" v="1346" actId="20577"/>
          <ac:spMkLst>
            <pc:docMk/>
            <pc:sldMk cId="2531760313" sldId="532"/>
            <ac:spMk id="22" creationId="{C144CF29-3177-4395-A0A9-7B6EE2A40C63}"/>
          </ac:spMkLst>
        </pc:spChg>
        <pc:spChg chg="mod">
          <ac:chgData name="Luke Leibkuchler" userId="a7c1e1ef-f9d4-4dc7-8550-c2468dc434b6" providerId="ADAL" clId="{0F52006E-F758-4CB5-8296-326D3745490F}" dt="2024-02-27T02:07:40.494" v="1335" actId="571"/>
          <ac:spMkLst>
            <pc:docMk/>
            <pc:sldMk cId="2531760313" sldId="532"/>
            <ac:spMk id="24" creationId="{EA5B51AA-9599-456B-80F5-11A969C6ECE4}"/>
          </ac:spMkLst>
        </pc:spChg>
        <pc:spChg chg="mod">
          <ac:chgData name="Luke Leibkuchler" userId="a7c1e1ef-f9d4-4dc7-8550-c2468dc434b6" providerId="ADAL" clId="{0F52006E-F758-4CB5-8296-326D3745490F}" dt="2024-02-27T02:12:15.143" v="1358" actId="20577"/>
          <ac:spMkLst>
            <pc:docMk/>
            <pc:sldMk cId="2531760313" sldId="532"/>
            <ac:spMk id="25" creationId="{A822A2F4-0054-460C-B097-EE5C80194E49}"/>
          </ac:spMkLst>
        </pc:spChg>
        <pc:spChg chg="mod">
          <ac:chgData name="Luke Leibkuchler" userId="a7c1e1ef-f9d4-4dc7-8550-c2468dc434b6" providerId="ADAL" clId="{0F52006E-F758-4CB5-8296-326D3745490F}" dt="2024-02-27T02:12:47.469" v="1359" actId="571"/>
          <ac:spMkLst>
            <pc:docMk/>
            <pc:sldMk cId="2531760313" sldId="532"/>
            <ac:spMk id="27" creationId="{F10C8E08-AD3A-45FE-939C-4CF22929D54C}"/>
          </ac:spMkLst>
        </pc:spChg>
        <pc:spChg chg="mod">
          <ac:chgData name="Luke Leibkuchler" userId="a7c1e1ef-f9d4-4dc7-8550-c2468dc434b6" providerId="ADAL" clId="{0F52006E-F758-4CB5-8296-326D3745490F}" dt="2024-02-27T02:12:50.014" v="1361" actId="20577"/>
          <ac:spMkLst>
            <pc:docMk/>
            <pc:sldMk cId="2531760313" sldId="532"/>
            <ac:spMk id="28" creationId="{35623DA6-A57F-4608-9F2D-93F137FCBAA8}"/>
          </ac:spMkLst>
        </pc:spChg>
        <pc:grpChg chg="add del mod">
          <ac:chgData name="Luke Leibkuchler" userId="a7c1e1ef-f9d4-4dc7-8550-c2468dc434b6" providerId="ADAL" clId="{0F52006E-F758-4CB5-8296-326D3745490F}" dt="2024-02-27T02:02:23.766" v="1177" actId="165"/>
          <ac:grpSpMkLst>
            <pc:docMk/>
            <pc:sldMk cId="2531760313" sldId="532"/>
            <ac:grpSpMk id="10" creationId="{EF8A9032-28AA-45E9-B757-EB0036FDC982}"/>
          </ac:grpSpMkLst>
        </pc:grpChg>
        <pc:grpChg chg="add del mod">
          <ac:chgData name="Luke Leibkuchler" userId="a7c1e1ef-f9d4-4dc7-8550-c2468dc434b6" providerId="ADAL" clId="{0F52006E-F758-4CB5-8296-326D3745490F}" dt="2024-02-27T02:14:58.297" v="1373" actId="478"/>
          <ac:grpSpMkLst>
            <pc:docMk/>
            <pc:sldMk cId="2531760313" sldId="532"/>
            <ac:grpSpMk id="15" creationId="{2C93A42A-F480-4A2C-9010-8B07379F5F31}"/>
          </ac:grpSpMkLst>
        </pc:grpChg>
        <pc:grpChg chg="add del mod">
          <ac:chgData name="Luke Leibkuchler" userId="a7c1e1ef-f9d4-4dc7-8550-c2468dc434b6" providerId="ADAL" clId="{0F52006E-F758-4CB5-8296-326D3745490F}" dt="2024-02-27T02:14:58.297" v="1373" actId="478"/>
          <ac:grpSpMkLst>
            <pc:docMk/>
            <pc:sldMk cId="2531760313" sldId="532"/>
            <ac:grpSpMk id="16" creationId="{7EC28F76-385B-45E1-8026-A9DDCE0EFBDA}"/>
          </ac:grpSpMkLst>
        </pc:grpChg>
        <pc:grpChg chg="add del mod">
          <ac:chgData name="Luke Leibkuchler" userId="a7c1e1ef-f9d4-4dc7-8550-c2468dc434b6" providerId="ADAL" clId="{0F52006E-F758-4CB5-8296-326D3745490F}" dt="2024-02-27T02:14:58.297" v="1373" actId="478"/>
          <ac:grpSpMkLst>
            <pc:docMk/>
            <pc:sldMk cId="2531760313" sldId="532"/>
            <ac:grpSpMk id="20" creationId="{AF927B0E-918E-46E9-9046-4D29701F9C42}"/>
          </ac:grpSpMkLst>
        </pc:grpChg>
        <pc:grpChg chg="add del mod">
          <ac:chgData name="Luke Leibkuchler" userId="a7c1e1ef-f9d4-4dc7-8550-c2468dc434b6" providerId="ADAL" clId="{0F52006E-F758-4CB5-8296-326D3745490F}" dt="2024-02-27T02:14:58.297" v="1373" actId="478"/>
          <ac:grpSpMkLst>
            <pc:docMk/>
            <pc:sldMk cId="2531760313" sldId="532"/>
            <ac:grpSpMk id="23" creationId="{DF469EA8-31FE-47D6-B9C8-A02E2E2C2306}"/>
          </ac:grpSpMkLst>
        </pc:grpChg>
        <pc:grpChg chg="add del mod">
          <ac:chgData name="Luke Leibkuchler" userId="a7c1e1ef-f9d4-4dc7-8550-c2468dc434b6" providerId="ADAL" clId="{0F52006E-F758-4CB5-8296-326D3745490F}" dt="2024-02-27T02:14:58.297" v="1373" actId="478"/>
          <ac:grpSpMkLst>
            <pc:docMk/>
            <pc:sldMk cId="2531760313" sldId="532"/>
            <ac:grpSpMk id="26" creationId="{012AB0E5-F001-4517-8D6C-1C2D27F0A6E4}"/>
          </ac:grpSpMkLst>
        </pc:grpChg>
        <pc:picChg chg="add mod ord">
          <ac:chgData name="Luke Leibkuchler" userId="a7c1e1ef-f9d4-4dc7-8550-c2468dc434b6" providerId="ADAL" clId="{0F52006E-F758-4CB5-8296-326D3745490F}" dt="2024-02-27T02:34:22.676" v="1505" actId="14100"/>
          <ac:picMkLst>
            <pc:docMk/>
            <pc:sldMk cId="2531760313" sldId="532"/>
            <ac:picMk id="30" creationId="{EE73A3BE-88A5-45BC-8BFB-3C975142C1FE}"/>
          </ac:picMkLst>
        </pc:picChg>
        <pc:cxnChg chg="add del mod">
          <ac:chgData name="Luke Leibkuchler" userId="a7c1e1ef-f9d4-4dc7-8550-c2468dc434b6" providerId="ADAL" clId="{0F52006E-F758-4CB5-8296-326D3745490F}" dt="2024-02-27T02:07:46.332" v="1336" actId="478"/>
          <ac:cxnSpMkLst>
            <pc:docMk/>
            <pc:sldMk cId="2531760313" sldId="532"/>
            <ac:cxnSpMk id="19" creationId="{18B77EC9-A537-437E-B7BA-9801A00589D4}"/>
          </ac:cxnSpMkLst>
        </pc:cxnChg>
      </pc:sldChg>
      <pc:sldChg chg="del">
        <pc:chgData name="Luke Leibkuchler" userId="a7c1e1ef-f9d4-4dc7-8550-c2468dc434b6" providerId="ADAL" clId="{0F52006E-F758-4CB5-8296-326D3745490F}" dt="2024-02-27T01:26:50.055" v="932" actId="2696"/>
        <pc:sldMkLst>
          <pc:docMk/>
          <pc:sldMk cId="851723348" sldId="533"/>
        </pc:sldMkLst>
      </pc:sldChg>
      <pc:sldChg chg="addSp delSp modSp mod delAnim modAnim">
        <pc:chgData name="Luke Leibkuchler" userId="a7c1e1ef-f9d4-4dc7-8550-c2468dc434b6" providerId="ADAL" clId="{0F52006E-F758-4CB5-8296-326D3745490F}" dt="2024-02-27T04:16:28.785" v="1849" actId="20577"/>
        <pc:sldMkLst>
          <pc:docMk/>
          <pc:sldMk cId="3824076634" sldId="534"/>
        </pc:sldMkLst>
        <pc:spChg chg="del">
          <ac:chgData name="Luke Leibkuchler" userId="a7c1e1ef-f9d4-4dc7-8550-c2468dc434b6" providerId="ADAL" clId="{0F52006E-F758-4CB5-8296-326D3745490F}" dt="2024-02-27T01:30:57.832" v="962" actId="478"/>
          <ac:spMkLst>
            <pc:docMk/>
            <pc:sldMk cId="3824076634" sldId="534"/>
            <ac:spMk id="2" creationId="{8927D0A5-849F-3B43-E749-600E131A8CBA}"/>
          </ac:spMkLst>
        </pc:spChg>
        <pc:spChg chg="mod">
          <ac:chgData name="Luke Leibkuchler" userId="a7c1e1ef-f9d4-4dc7-8550-c2468dc434b6" providerId="ADAL" clId="{0F52006E-F758-4CB5-8296-326D3745490F}" dt="2024-02-27T02:07:06.949" v="1329" actId="6549"/>
          <ac:spMkLst>
            <pc:docMk/>
            <pc:sldMk cId="3824076634" sldId="534"/>
            <ac:spMk id="5" creationId="{75B49CEC-035C-FE76-9DE6-AC6185064891}"/>
          </ac:spMkLst>
        </pc:spChg>
        <pc:spChg chg="mod">
          <ac:chgData name="Luke Leibkuchler" userId="a7c1e1ef-f9d4-4dc7-8550-c2468dc434b6" providerId="ADAL" clId="{0F52006E-F758-4CB5-8296-326D3745490F}" dt="2024-02-27T01:39:34.714" v="1098" actId="1076"/>
          <ac:spMkLst>
            <pc:docMk/>
            <pc:sldMk cId="3824076634" sldId="534"/>
            <ac:spMk id="6" creationId="{FD5E5861-CBA0-DC59-1586-47FE5E9355D3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8" creationId="{14D175A1-D6DC-FF11-49C4-1F45ECE03CB9}"/>
          </ac:spMkLst>
        </pc:spChg>
        <pc:spChg chg="add mod">
          <ac:chgData name="Luke Leibkuchler" userId="a7c1e1ef-f9d4-4dc7-8550-c2468dc434b6" providerId="ADAL" clId="{0F52006E-F758-4CB5-8296-326D3745490F}" dt="2024-02-27T02:26:11.955" v="1475" actId="164"/>
          <ac:spMkLst>
            <pc:docMk/>
            <pc:sldMk cId="3824076634" sldId="534"/>
            <ac:spMk id="9" creationId="{B87BFF25-14B9-463E-A25A-2C62897967E8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0" creationId="{DDCDB908-190D-5BE3-BC6F-66962777342F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7" creationId="{41EEA398-F32E-B26A-723C-85530C169075}"/>
          </ac:spMkLst>
        </pc:spChg>
        <pc:spChg chg="mod">
          <ac:chgData name="Luke Leibkuchler" userId="a7c1e1ef-f9d4-4dc7-8550-c2468dc434b6" providerId="ADAL" clId="{0F52006E-F758-4CB5-8296-326D3745490F}" dt="2024-02-27T01:47:00.291" v="1114" actId="164"/>
          <ac:spMkLst>
            <pc:docMk/>
            <pc:sldMk cId="3824076634" sldId="534"/>
            <ac:spMk id="26" creationId="{B0163431-9AF8-9F32-8872-7AABAB192598}"/>
          </ac:spMkLst>
        </pc:spChg>
        <pc:spChg chg="mod">
          <ac:chgData name="Luke Leibkuchler" userId="a7c1e1ef-f9d4-4dc7-8550-c2468dc434b6" providerId="ADAL" clId="{0F52006E-F758-4CB5-8296-326D3745490F}" dt="2024-02-27T01:28:10.400" v="944" actId="571"/>
          <ac:spMkLst>
            <pc:docMk/>
            <pc:sldMk cId="3824076634" sldId="534"/>
            <ac:spMk id="28" creationId="{625D85AA-537F-49D3-ADD8-DA3C27A10BF0}"/>
          </ac:spMkLst>
        </pc:spChg>
        <pc:spChg chg="mod">
          <ac:chgData name="Luke Leibkuchler" userId="a7c1e1ef-f9d4-4dc7-8550-c2468dc434b6" providerId="ADAL" clId="{0F52006E-F758-4CB5-8296-326D3745490F}" dt="2024-02-27T01:28:10.400" v="944" actId="571"/>
          <ac:spMkLst>
            <pc:docMk/>
            <pc:sldMk cId="3824076634" sldId="534"/>
            <ac:spMk id="29" creationId="{DAB5B503-8300-497F-A289-AC03D42E5CBC}"/>
          </ac:spMkLst>
        </pc:spChg>
        <pc:spChg chg="mod">
          <ac:chgData name="Luke Leibkuchler" userId="a7c1e1ef-f9d4-4dc7-8550-c2468dc434b6" providerId="ADAL" clId="{0F52006E-F758-4CB5-8296-326D3745490F}" dt="2024-02-27T01:28:10.400" v="944" actId="571"/>
          <ac:spMkLst>
            <pc:docMk/>
            <pc:sldMk cId="3824076634" sldId="534"/>
            <ac:spMk id="30" creationId="{BF9DAC59-5753-419E-BB91-3FE8BCA10D86}"/>
          </ac:spMkLst>
        </pc:spChg>
        <pc:spChg chg="mod">
          <ac:chgData name="Luke Leibkuchler" userId="a7c1e1ef-f9d4-4dc7-8550-c2468dc434b6" providerId="ADAL" clId="{0F52006E-F758-4CB5-8296-326D3745490F}" dt="2024-02-27T01:47:00.291" v="1114" actId="164"/>
          <ac:spMkLst>
            <pc:docMk/>
            <pc:sldMk cId="3824076634" sldId="534"/>
            <ac:spMk id="30" creationId="{F955A1E7-58B0-9679-E8F9-5AEB147F717C}"/>
          </ac:spMkLst>
        </pc:spChg>
        <pc:spChg chg="mod">
          <ac:chgData name="Luke Leibkuchler" userId="a7c1e1ef-f9d4-4dc7-8550-c2468dc434b6" providerId="ADAL" clId="{0F52006E-F758-4CB5-8296-326D3745490F}" dt="2024-02-27T01:47:00.291" v="1114" actId="164"/>
          <ac:spMkLst>
            <pc:docMk/>
            <pc:sldMk cId="3824076634" sldId="534"/>
            <ac:spMk id="31" creationId="{6246B472-DDC2-7E5A-2BE6-63A690E18DDA}"/>
          </ac:spMkLst>
        </pc:spChg>
        <pc:spChg chg="mod">
          <ac:chgData name="Luke Leibkuchler" userId="a7c1e1ef-f9d4-4dc7-8550-c2468dc434b6" providerId="ADAL" clId="{0F52006E-F758-4CB5-8296-326D3745490F}" dt="2024-02-27T01:28:11.085" v="945" actId="571"/>
          <ac:spMkLst>
            <pc:docMk/>
            <pc:sldMk cId="3824076634" sldId="534"/>
            <ac:spMk id="33" creationId="{C2EA1523-896D-4E24-8B2D-039495209CA6}"/>
          </ac:spMkLst>
        </pc:spChg>
        <pc:spChg chg="mod">
          <ac:chgData name="Luke Leibkuchler" userId="a7c1e1ef-f9d4-4dc7-8550-c2468dc434b6" providerId="ADAL" clId="{0F52006E-F758-4CB5-8296-326D3745490F}" dt="2024-02-27T01:28:11.085" v="945" actId="571"/>
          <ac:spMkLst>
            <pc:docMk/>
            <pc:sldMk cId="3824076634" sldId="534"/>
            <ac:spMk id="34" creationId="{E7EDB30A-C5B6-48BA-A5AA-C2960C3C017D}"/>
          </ac:spMkLst>
        </pc:spChg>
        <pc:spChg chg="mod">
          <ac:chgData name="Luke Leibkuchler" userId="a7c1e1ef-f9d4-4dc7-8550-c2468dc434b6" providerId="ADAL" clId="{0F52006E-F758-4CB5-8296-326D3745490F}" dt="2024-02-27T01:28:11.085" v="945" actId="571"/>
          <ac:spMkLst>
            <pc:docMk/>
            <pc:sldMk cId="3824076634" sldId="534"/>
            <ac:spMk id="35" creationId="{563CF485-AB57-40FF-9E63-941178DB465C}"/>
          </ac:spMkLst>
        </pc:spChg>
        <pc:spChg chg="add mod">
          <ac:chgData name="Luke Leibkuchler" userId="a7c1e1ef-f9d4-4dc7-8550-c2468dc434b6" providerId="ADAL" clId="{0F52006E-F758-4CB5-8296-326D3745490F}" dt="2024-02-27T01:28:15.234" v="947" actId="571"/>
          <ac:spMkLst>
            <pc:docMk/>
            <pc:sldMk cId="3824076634" sldId="534"/>
            <ac:spMk id="36" creationId="{B2A49001-95D8-4024-A723-D0DD7437AA08}"/>
          </ac:spMkLst>
        </pc:spChg>
        <pc:spChg chg="mod">
          <ac:chgData name="Luke Leibkuchler" userId="a7c1e1ef-f9d4-4dc7-8550-c2468dc434b6" providerId="ADAL" clId="{0F52006E-F758-4CB5-8296-326D3745490F}" dt="2024-02-27T01:28:19.190" v="948" actId="571"/>
          <ac:spMkLst>
            <pc:docMk/>
            <pc:sldMk cId="3824076634" sldId="534"/>
            <ac:spMk id="39" creationId="{C2334893-7B74-40DB-B828-C4F37031B327}"/>
          </ac:spMkLst>
        </pc:spChg>
        <pc:spChg chg="mod">
          <ac:chgData name="Luke Leibkuchler" userId="a7c1e1ef-f9d4-4dc7-8550-c2468dc434b6" providerId="ADAL" clId="{0F52006E-F758-4CB5-8296-326D3745490F}" dt="2024-02-27T01:28:19.190" v="948" actId="571"/>
          <ac:spMkLst>
            <pc:docMk/>
            <pc:sldMk cId="3824076634" sldId="534"/>
            <ac:spMk id="40" creationId="{50CBBE67-C0E8-43F1-9A75-B4D029C78B2A}"/>
          </ac:spMkLst>
        </pc:spChg>
        <pc:spChg chg="mod">
          <ac:chgData name="Luke Leibkuchler" userId="a7c1e1ef-f9d4-4dc7-8550-c2468dc434b6" providerId="ADAL" clId="{0F52006E-F758-4CB5-8296-326D3745490F}" dt="2024-02-27T01:28:19.190" v="948" actId="571"/>
          <ac:spMkLst>
            <pc:docMk/>
            <pc:sldMk cId="3824076634" sldId="534"/>
            <ac:spMk id="41" creationId="{0820B921-4943-435A-ABE1-95499EF504B1}"/>
          </ac:spMkLst>
        </pc:spChg>
        <pc:spChg chg="mod">
          <ac:chgData name="Luke Leibkuchler" userId="a7c1e1ef-f9d4-4dc7-8550-c2468dc434b6" providerId="ADAL" clId="{0F52006E-F758-4CB5-8296-326D3745490F}" dt="2024-02-27T01:47:00.291" v="1114" actId="164"/>
          <ac:spMkLst>
            <pc:docMk/>
            <pc:sldMk cId="3824076634" sldId="534"/>
            <ac:spMk id="41" creationId="{5D417E66-486C-FC17-E435-371B5BA097A2}"/>
          </ac:spMkLst>
        </pc:spChg>
        <pc:spChg chg="mod">
          <ac:chgData name="Luke Leibkuchler" userId="a7c1e1ef-f9d4-4dc7-8550-c2468dc434b6" providerId="ADAL" clId="{0F52006E-F758-4CB5-8296-326D3745490F}" dt="2024-02-27T01:28:51.725" v="955" actId="571"/>
          <ac:spMkLst>
            <pc:docMk/>
            <pc:sldMk cId="3824076634" sldId="534"/>
            <ac:spMk id="56" creationId="{8144580F-1684-4761-8BA6-1F46BD511362}"/>
          </ac:spMkLst>
        </pc:spChg>
        <pc:spChg chg="mod">
          <ac:chgData name="Luke Leibkuchler" userId="a7c1e1ef-f9d4-4dc7-8550-c2468dc434b6" providerId="ADAL" clId="{0F52006E-F758-4CB5-8296-326D3745490F}" dt="2024-02-27T01:28:51.725" v="955" actId="571"/>
          <ac:spMkLst>
            <pc:docMk/>
            <pc:sldMk cId="3824076634" sldId="534"/>
            <ac:spMk id="57" creationId="{4AFEF3FC-CD54-4840-A41C-C89757FDD55B}"/>
          </ac:spMkLst>
        </pc:spChg>
        <pc:spChg chg="mod">
          <ac:chgData name="Luke Leibkuchler" userId="a7c1e1ef-f9d4-4dc7-8550-c2468dc434b6" providerId="ADAL" clId="{0F52006E-F758-4CB5-8296-326D3745490F}" dt="2024-02-27T02:18:38.234" v="1380" actId="164"/>
          <ac:spMkLst>
            <pc:docMk/>
            <pc:sldMk cId="3824076634" sldId="534"/>
            <ac:spMk id="58" creationId="{42250405-9E4D-19FC-D02C-285B6F3F963D}"/>
          </ac:spMkLst>
        </pc:spChg>
        <pc:spChg chg="mod">
          <ac:chgData name="Luke Leibkuchler" userId="a7c1e1ef-f9d4-4dc7-8550-c2468dc434b6" providerId="ADAL" clId="{0F52006E-F758-4CB5-8296-326D3745490F}" dt="2024-02-27T01:28:51.725" v="955" actId="571"/>
          <ac:spMkLst>
            <pc:docMk/>
            <pc:sldMk cId="3824076634" sldId="534"/>
            <ac:spMk id="58" creationId="{91F1E7BD-D4E5-401D-8AD9-D9EAAD8B9986}"/>
          </ac:spMkLst>
        </pc:spChg>
        <pc:spChg chg="mod">
          <ac:chgData name="Luke Leibkuchler" userId="a7c1e1ef-f9d4-4dc7-8550-c2468dc434b6" providerId="ADAL" clId="{0F52006E-F758-4CB5-8296-326D3745490F}" dt="2024-02-27T02:18:38.234" v="1380" actId="164"/>
          <ac:spMkLst>
            <pc:docMk/>
            <pc:sldMk cId="3824076634" sldId="534"/>
            <ac:spMk id="59" creationId="{D8A3412C-6CD3-5C9E-3810-5678A78214DC}"/>
          </ac:spMkLst>
        </pc:spChg>
        <pc:spChg chg="mod">
          <ac:chgData name="Luke Leibkuchler" userId="a7c1e1ef-f9d4-4dc7-8550-c2468dc434b6" providerId="ADAL" clId="{0F52006E-F758-4CB5-8296-326D3745490F}" dt="2024-02-27T02:18:38.234" v="1380" actId="164"/>
          <ac:spMkLst>
            <pc:docMk/>
            <pc:sldMk cId="3824076634" sldId="534"/>
            <ac:spMk id="61" creationId="{7011DF43-9E87-B1AD-7AB2-C10411C6500E}"/>
          </ac:spMkLst>
        </pc:spChg>
        <pc:spChg chg="mod">
          <ac:chgData name="Luke Leibkuchler" userId="a7c1e1ef-f9d4-4dc7-8550-c2468dc434b6" providerId="ADAL" clId="{0F52006E-F758-4CB5-8296-326D3745490F}" dt="2024-02-27T01:29:02.450" v="957" actId="571"/>
          <ac:spMkLst>
            <pc:docMk/>
            <pc:sldMk cId="3824076634" sldId="534"/>
            <ac:spMk id="61" creationId="{A7C0A076-5971-4EBB-ABEE-BD58EC8C9C29}"/>
          </ac:spMkLst>
        </pc:spChg>
        <pc:spChg chg="mod">
          <ac:chgData name="Luke Leibkuchler" userId="a7c1e1ef-f9d4-4dc7-8550-c2468dc434b6" providerId="ADAL" clId="{0F52006E-F758-4CB5-8296-326D3745490F}" dt="2024-02-27T02:18:38.234" v="1380" actId="164"/>
          <ac:spMkLst>
            <pc:docMk/>
            <pc:sldMk cId="3824076634" sldId="534"/>
            <ac:spMk id="62" creationId="{953B7CC3-1694-A680-C281-7EB1A5F61714}"/>
          </ac:spMkLst>
        </pc:spChg>
        <pc:spChg chg="mod">
          <ac:chgData name="Luke Leibkuchler" userId="a7c1e1ef-f9d4-4dc7-8550-c2468dc434b6" providerId="ADAL" clId="{0F52006E-F758-4CB5-8296-326D3745490F}" dt="2024-02-27T01:29:02.450" v="957" actId="571"/>
          <ac:spMkLst>
            <pc:docMk/>
            <pc:sldMk cId="3824076634" sldId="534"/>
            <ac:spMk id="62" creationId="{BFD94889-0E86-45F3-AF1C-BEDBFA76583D}"/>
          </ac:spMkLst>
        </pc:spChg>
        <pc:spChg chg="mod">
          <ac:chgData name="Luke Leibkuchler" userId="a7c1e1ef-f9d4-4dc7-8550-c2468dc434b6" providerId="ADAL" clId="{0F52006E-F758-4CB5-8296-326D3745490F}" dt="2024-02-27T02:18:38.234" v="1380" actId="164"/>
          <ac:spMkLst>
            <pc:docMk/>
            <pc:sldMk cId="3824076634" sldId="534"/>
            <ac:spMk id="63" creationId="{0057815A-0D19-FDB4-8CF5-EA6EEBB21DC8}"/>
          </ac:spMkLst>
        </pc:spChg>
        <pc:spChg chg="mod">
          <ac:chgData name="Luke Leibkuchler" userId="a7c1e1ef-f9d4-4dc7-8550-c2468dc434b6" providerId="ADAL" clId="{0F52006E-F758-4CB5-8296-326D3745490F}" dt="2024-02-27T01:29:02.450" v="957" actId="571"/>
          <ac:spMkLst>
            <pc:docMk/>
            <pc:sldMk cId="3824076634" sldId="534"/>
            <ac:spMk id="63" creationId="{34BF3A92-D534-4BC2-8433-707DACCDF94B}"/>
          </ac:spMkLst>
        </pc:spChg>
        <pc:spChg chg="mod">
          <ac:chgData name="Luke Leibkuchler" userId="a7c1e1ef-f9d4-4dc7-8550-c2468dc434b6" providerId="ADAL" clId="{0F52006E-F758-4CB5-8296-326D3745490F}" dt="2024-02-27T01:29:06.509" v="958" actId="571"/>
          <ac:spMkLst>
            <pc:docMk/>
            <pc:sldMk cId="3824076634" sldId="534"/>
            <ac:spMk id="66" creationId="{E58B6D6F-60E5-4351-8BC9-A027C1FA0246}"/>
          </ac:spMkLst>
        </pc:spChg>
        <pc:spChg chg="mod">
          <ac:chgData name="Luke Leibkuchler" userId="a7c1e1ef-f9d4-4dc7-8550-c2468dc434b6" providerId="ADAL" clId="{0F52006E-F758-4CB5-8296-326D3745490F}" dt="2024-02-27T01:29:06.509" v="958" actId="571"/>
          <ac:spMkLst>
            <pc:docMk/>
            <pc:sldMk cId="3824076634" sldId="534"/>
            <ac:spMk id="67" creationId="{0DCF4F2F-743B-49A4-A604-F608D5BDC14C}"/>
          </ac:spMkLst>
        </pc:spChg>
        <pc:spChg chg="mod">
          <ac:chgData name="Luke Leibkuchler" userId="a7c1e1ef-f9d4-4dc7-8550-c2468dc434b6" providerId="ADAL" clId="{0F52006E-F758-4CB5-8296-326D3745490F}" dt="2024-02-27T01:29:06.509" v="958" actId="571"/>
          <ac:spMkLst>
            <pc:docMk/>
            <pc:sldMk cId="3824076634" sldId="534"/>
            <ac:spMk id="68" creationId="{E2B534ED-829B-4EAD-9A24-C628A72F2EB9}"/>
          </ac:spMkLst>
        </pc:spChg>
        <pc:spChg chg="add del mod">
          <ac:chgData name="Luke Leibkuchler" userId="a7c1e1ef-f9d4-4dc7-8550-c2468dc434b6" providerId="ADAL" clId="{0F52006E-F758-4CB5-8296-326D3745490F}" dt="2024-02-27T01:31:01.351" v="963" actId="478"/>
          <ac:spMkLst>
            <pc:docMk/>
            <pc:sldMk cId="3824076634" sldId="534"/>
            <ac:spMk id="70" creationId="{D5A038F8-EED6-49BD-98DA-16EAADA7F2B7}"/>
          </ac:spMkLst>
        </pc:spChg>
        <pc:spChg chg="add mod">
          <ac:chgData name="Luke Leibkuchler" userId="a7c1e1ef-f9d4-4dc7-8550-c2468dc434b6" providerId="ADAL" clId="{0F52006E-F758-4CB5-8296-326D3745490F}" dt="2024-02-27T01:34:41.426" v="1035" actId="207"/>
          <ac:spMkLst>
            <pc:docMk/>
            <pc:sldMk cId="3824076634" sldId="534"/>
            <ac:spMk id="72" creationId="{844D1312-C3CC-46E6-A3C5-4CE66B199E1D}"/>
          </ac:spMkLst>
        </pc:spChg>
        <pc:spChg chg="add mod ord">
          <ac:chgData name="Luke Leibkuchler" userId="a7c1e1ef-f9d4-4dc7-8550-c2468dc434b6" providerId="ADAL" clId="{0F52006E-F758-4CB5-8296-326D3745490F}" dt="2024-02-27T01:34:41.426" v="1035" actId="207"/>
          <ac:spMkLst>
            <pc:docMk/>
            <pc:sldMk cId="3824076634" sldId="534"/>
            <ac:spMk id="76" creationId="{FB40C4E8-03CE-4DD4-A6AC-EF8E5087E864}"/>
          </ac:spMkLst>
        </pc:spChg>
        <pc:spChg chg="add mod">
          <ac:chgData name="Luke Leibkuchler" userId="a7c1e1ef-f9d4-4dc7-8550-c2468dc434b6" providerId="ADAL" clId="{0F52006E-F758-4CB5-8296-326D3745490F}" dt="2024-02-27T01:35:30.186" v="1064" actId="164"/>
          <ac:spMkLst>
            <pc:docMk/>
            <pc:sldMk cId="3824076634" sldId="534"/>
            <ac:spMk id="78" creationId="{338E67B5-7903-4D54-A1BD-21B8C16C405C}"/>
          </ac:spMkLst>
        </pc:spChg>
        <pc:spChg chg="mod topLvl">
          <ac:chgData name="Luke Leibkuchler" userId="a7c1e1ef-f9d4-4dc7-8550-c2468dc434b6" providerId="ADAL" clId="{0F52006E-F758-4CB5-8296-326D3745490F}" dt="2024-02-27T01:49:43.909" v="1136" actId="164"/>
          <ac:spMkLst>
            <pc:docMk/>
            <pc:sldMk cId="3824076634" sldId="534"/>
            <ac:spMk id="79" creationId="{2A713D5A-3338-4628-B3F8-06C4BFC6C4D4}"/>
          </ac:spMkLst>
        </pc:spChg>
        <pc:spChg chg="del mod topLvl">
          <ac:chgData name="Luke Leibkuchler" userId="a7c1e1ef-f9d4-4dc7-8550-c2468dc434b6" providerId="ADAL" clId="{0F52006E-F758-4CB5-8296-326D3745490F}" dt="2024-02-27T01:33:09.691" v="1026" actId="478"/>
          <ac:spMkLst>
            <pc:docMk/>
            <pc:sldMk cId="3824076634" sldId="534"/>
            <ac:spMk id="82" creationId="{5D8DA48F-36ED-4974-87EF-620FCC9CEC85}"/>
          </ac:spMkLst>
        </pc:spChg>
        <pc:spChg chg="mod">
          <ac:chgData name="Luke Leibkuchler" userId="a7c1e1ef-f9d4-4dc7-8550-c2468dc434b6" providerId="ADAL" clId="{0F52006E-F758-4CB5-8296-326D3745490F}" dt="2024-02-27T01:37:23.396" v="1077" actId="571"/>
          <ac:spMkLst>
            <pc:docMk/>
            <pc:sldMk cId="3824076634" sldId="534"/>
            <ac:spMk id="82" creationId="{B4C417D1-11E6-469B-8C2F-782A1C38F229}"/>
          </ac:spMkLst>
        </pc:spChg>
        <pc:spChg chg="mod">
          <ac:chgData name="Luke Leibkuchler" userId="a7c1e1ef-f9d4-4dc7-8550-c2468dc434b6" providerId="ADAL" clId="{0F52006E-F758-4CB5-8296-326D3745490F}" dt="2024-02-27T01:47:41.741" v="1120" actId="165"/>
          <ac:spMkLst>
            <pc:docMk/>
            <pc:sldMk cId="3824076634" sldId="534"/>
            <ac:spMk id="85" creationId="{15128043-B1C4-434E-8BD1-691373268CFC}"/>
          </ac:spMkLst>
        </pc:spChg>
        <pc:spChg chg="mod">
          <ac:chgData name="Luke Leibkuchler" userId="a7c1e1ef-f9d4-4dc7-8550-c2468dc434b6" providerId="ADAL" clId="{0F52006E-F758-4CB5-8296-326D3745490F}" dt="2024-02-27T01:47:41.741" v="1120" actId="165"/>
          <ac:spMkLst>
            <pc:docMk/>
            <pc:sldMk cId="3824076634" sldId="534"/>
            <ac:spMk id="86" creationId="{F46F8E68-EFA2-4C28-A956-17DF1CD59670}"/>
          </ac:spMkLst>
        </pc:spChg>
        <pc:spChg chg="mod">
          <ac:chgData name="Luke Leibkuchler" userId="a7c1e1ef-f9d4-4dc7-8550-c2468dc434b6" providerId="ADAL" clId="{0F52006E-F758-4CB5-8296-326D3745490F}" dt="2024-02-27T01:47:41.741" v="1120" actId="165"/>
          <ac:spMkLst>
            <pc:docMk/>
            <pc:sldMk cId="3824076634" sldId="534"/>
            <ac:spMk id="87" creationId="{35D5D6AF-FFDA-48DB-B964-B2C16FB81EDB}"/>
          </ac:spMkLst>
        </pc:spChg>
        <pc:spChg chg="add mod">
          <ac:chgData name="Luke Leibkuchler" userId="a7c1e1ef-f9d4-4dc7-8550-c2468dc434b6" providerId="ADAL" clId="{0F52006E-F758-4CB5-8296-326D3745490F}" dt="2024-02-27T01:52:06.955" v="1144" actId="164"/>
          <ac:spMkLst>
            <pc:docMk/>
            <pc:sldMk cId="3824076634" sldId="534"/>
            <ac:spMk id="88" creationId="{666473DC-5BAA-4A8D-8AFD-CCEED4DC3D92}"/>
          </ac:spMkLst>
        </pc:spChg>
        <pc:spChg chg="mod">
          <ac:chgData name="Luke Leibkuchler" userId="a7c1e1ef-f9d4-4dc7-8550-c2468dc434b6" providerId="ADAL" clId="{0F52006E-F758-4CB5-8296-326D3745490F}" dt="2024-02-27T01:37:23.396" v="1077" actId="571"/>
          <ac:spMkLst>
            <pc:docMk/>
            <pc:sldMk cId="3824076634" sldId="534"/>
            <ac:spMk id="89" creationId="{0A0FE544-2B9E-4CAD-8D7E-286656BEFF79}"/>
          </ac:spMkLst>
        </pc:spChg>
        <pc:spChg chg="mod">
          <ac:chgData name="Luke Leibkuchler" userId="a7c1e1ef-f9d4-4dc7-8550-c2468dc434b6" providerId="ADAL" clId="{0F52006E-F758-4CB5-8296-326D3745490F}" dt="2024-02-27T01:37:23.396" v="1077" actId="571"/>
          <ac:spMkLst>
            <pc:docMk/>
            <pc:sldMk cId="3824076634" sldId="534"/>
            <ac:spMk id="90" creationId="{0606AFF8-BCFC-4A85-AD43-ECEE799C1E18}"/>
          </ac:spMkLst>
        </pc:spChg>
        <pc:spChg chg="mod">
          <ac:chgData name="Luke Leibkuchler" userId="a7c1e1ef-f9d4-4dc7-8550-c2468dc434b6" providerId="ADAL" clId="{0F52006E-F758-4CB5-8296-326D3745490F}" dt="2024-02-27T01:37:23.396" v="1077" actId="571"/>
          <ac:spMkLst>
            <pc:docMk/>
            <pc:sldMk cId="3824076634" sldId="534"/>
            <ac:spMk id="93" creationId="{8546EEF4-54F2-48B0-BD90-D34DA5D84634}"/>
          </ac:spMkLst>
        </pc:spChg>
        <pc:spChg chg="mod">
          <ac:chgData name="Luke Leibkuchler" userId="a7c1e1ef-f9d4-4dc7-8550-c2468dc434b6" providerId="ADAL" clId="{0F52006E-F758-4CB5-8296-326D3745490F}" dt="2024-02-27T01:37:23.396" v="1077" actId="571"/>
          <ac:spMkLst>
            <pc:docMk/>
            <pc:sldMk cId="3824076634" sldId="534"/>
            <ac:spMk id="94" creationId="{85DCB9A9-F165-4521-82B6-A1AC91D7E342}"/>
          </ac:spMkLst>
        </pc:spChg>
        <pc:spChg chg="mod">
          <ac:chgData name="Luke Leibkuchler" userId="a7c1e1ef-f9d4-4dc7-8550-c2468dc434b6" providerId="ADAL" clId="{0F52006E-F758-4CB5-8296-326D3745490F}" dt="2024-02-27T01:37:23.396" v="1077" actId="571"/>
          <ac:spMkLst>
            <pc:docMk/>
            <pc:sldMk cId="3824076634" sldId="534"/>
            <ac:spMk id="95" creationId="{394CB229-D5C4-4C46-B143-659FDA669FA8}"/>
          </ac:spMkLst>
        </pc:spChg>
        <pc:spChg chg="mod">
          <ac:chgData name="Luke Leibkuchler" userId="a7c1e1ef-f9d4-4dc7-8550-c2468dc434b6" providerId="ADAL" clId="{0F52006E-F758-4CB5-8296-326D3745490F}" dt="2024-02-27T01:37:23.396" v="1077" actId="571"/>
          <ac:spMkLst>
            <pc:docMk/>
            <pc:sldMk cId="3824076634" sldId="534"/>
            <ac:spMk id="98" creationId="{1D62FAA3-E2B2-48A4-9008-38064D96E306}"/>
          </ac:spMkLst>
        </pc:spChg>
        <pc:spChg chg="mod">
          <ac:chgData name="Luke Leibkuchler" userId="a7c1e1ef-f9d4-4dc7-8550-c2468dc434b6" providerId="ADAL" clId="{0F52006E-F758-4CB5-8296-326D3745490F}" dt="2024-02-27T01:37:23.396" v="1077" actId="571"/>
          <ac:spMkLst>
            <pc:docMk/>
            <pc:sldMk cId="3824076634" sldId="534"/>
            <ac:spMk id="99" creationId="{F8801C7E-DAE3-462E-B436-4A5392D8780C}"/>
          </ac:spMkLst>
        </pc:spChg>
        <pc:spChg chg="mod">
          <ac:chgData name="Luke Leibkuchler" userId="a7c1e1ef-f9d4-4dc7-8550-c2468dc434b6" providerId="ADAL" clId="{0F52006E-F758-4CB5-8296-326D3745490F}" dt="2024-02-27T01:37:23.396" v="1077" actId="571"/>
          <ac:spMkLst>
            <pc:docMk/>
            <pc:sldMk cId="3824076634" sldId="534"/>
            <ac:spMk id="100" creationId="{726081AE-B3D5-41DC-9FB8-1CA1756ED747}"/>
          </ac:spMkLst>
        </pc:spChg>
        <pc:spChg chg="mod">
          <ac:chgData name="Luke Leibkuchler" userId="a7c1e1ef-f9d4-4dc7-8550-c2468dc434b6" providerId="ADAL" clId="{0F52006E-F758-4CB5-8296-326D3745490F}" dt="2024-02-27T01:37:22.800" v="1076" actId="571"/>
          <ac:spMkLst>
            <pc:docMk/>
            <pc:sldMk cId="3824076634" sldId="534"/>
            <ac:spMk id="103" creationId="{9153DA4A-A1C8-45B9-A718-1E10DC798F9F}"/>
          </ac:spMkLst>
        </pc:spChg>
        <pc:spChg chg="mod">
          <ac:chgData name="Luke Leibkuchler" userId="a7c1e1ef-f9d4-4dc7-8550-c2468dc434b6" providerId="ADAL" clId="{0F52006E-F758-4CB5-8296-326D3745490F}" dt="2024-02-27T01:37:22.800" v="1076" actId="571"/>
          <ac:spMkLst>
            <pc:docMk/>
            <pc:sldMk cId="3824076634" sldId="534"/>
            <ac:spMk id="104" creationId="{8A96DC99-F8AC-4370-B61B-FAFDF0E88348}"/>
          </ac:spMkLst>
        </pc:spChg>
        <pc:spChg chg="mod">
          <ac:chgData name="Luke Leibkuchler" userId="a7c1e1ef-f9d4-4dc7-8550-c2468dc434b6" providerId="ADAL" clId="{0F52006E-F758-4CB5-8296-326D3745490F}" dt="2024-02-27T01:37:22.800" v="1076" actId="571"/>
          <ac:spMkLst>
            <pc:docMk/>
            <pc:sldMk cId="3824076634" sldId="534"/>
            <ac:spMk id="105" creationId="{6AC5BD55-73F7-4A08-AE3C-69FE7F43A54C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105" creationId="{8E0633D8-8237-BBA8-F503-E664F17691DF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106" creationId="{3F82CDF5-568C-DAF9-2806-1E5B071BD7F3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107" creationId="{33C5FA97-A043-71FA-2DD1-96D0C8F6F609}"/>
          </ac:spMkLst>
        </pc:spChg>
        <pc:spChg chg="mod">
          <ac:chgData name="Luke Leibkuchler" userId="a7c1e1ef-f9d4-4dc7-8550-c2468dc434b6" providerId="ADAL" clId="{0F52006E-F758-4CB5-8296-326D3745490F}" dt="2024-02-27T01:37:22.800" v="1076" actId="571"/>
          <ac:spMkLst>
            <pc:docMk/>
            <pc:sldMk cId="3824076634" sldId="534"/>
            <ac:spMk id="108" creationId="{8FD403A7-E9AD-42A1-8C8D-D29A16DF496C}"/>
          </ac:spMkLst>
        </pc:spChg>
        <pc:spChg chg="mod">
          <ac:chgData name="Luke Leibkuchler" userId="a7c1e1ef-f9d4-4dc7-8550-c2468dc434b6" providerId="ADAL" clId="{0F52006E-F758-4CB5-8296-326D3745490F}" dt="2024-02-27T01:37:22.800" v="1076" actId="571"/>
          <ac:spMkLst>
            <pc:docMk/>
            <pc:sldMk cId="3824076634" sldId="534"/>
            <ac:spMk id="109" creationId="{4DAA14F3-2501-471C-94E3-C91D4AB30BCA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109" creationId="{BF8750DB-2A1E-5C2D-7B43-E70181C053EB}"/>
          </ac:spMkLst>
        </pc:spChg>
        <pc:spChg chg="mod">
          <ac:chgData name="Luke Leibkuchler" userId="a7c1e1ef-f9d4-4dc7-8550-c2468dc434b6" providerId="ADAL" clId="{0F52006E-F758-4CB5-8296-326D3745490F}" dt="2024-02-27T01:37:22.800" v="1076" actId="571"/>
          <ac:spMkLst>
            <pc:docMk/>
            <pc:sldMk cId="3824076634" sldId="534"/>
            <ac:spMk id="110" creationId="{657503C6-DBC3-4169-8E2C-B4965709139E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110" creationId="{F78C6B5D-72B8-C8D3-F454-DEAED3E73A6E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111" creationId="{B9A19FB8-6038-AB05-AA38-2472D7074B20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113" creationId="{437F47B7-7A29-E752-131A-48C5CFA6DB01}"/>
          </ac:spMkLst>
        </pc:spChg>
        <pc:spChg chg="mod">
          <ac:chgData name="Luke Leibkuchler" userId="a7c1e1ef-f9d4-4dc7-8550-c2468dc434b6" providerId="ADAL" clId="{0F52006E-F758-4CB5-8296-326D3745490F}" dt="2024-02-27T01:37:22.800" v="1076" actId="571"/>
          <ac:spMkLst>
            <pc:docMk/>
            <pc:sldMk cId="3824076634" sldId="534"/>
            <ac:spMk id="113" creationId="{554313BD-74AF-4D84-BCB9-CE93FD3B808C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114" creationId="{A39707A8-626E-75C7-4545-120CD63B49F1}"/>
          </ac:spMkLst>
        </pc:spChg>
        <pc:spChg chg="mod">
          <ac:chgData name="Luke Leibkuchler" userId="a7c1e1ef-f9d4-4dc7-8550-c2468dc434b6" providerId="ADAL" clId="{0F52006E-F758-4CB5-8296-326D3745490F}" dt="2024-02-27T01:37:22.800" v="1076" actId="571"/>
          <ac:spMkLst>
            <pc:docMk/>
            <pc:sldMk cId="3824076634" sldId="534"/>
            <ac:spMk id="114" creationId="{D565AC45-DBD5-4543-A253-87F06E8EC69E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115" creationId="{2EF5FA5A-8276-31EA-1922-9E156B292F21}"/>
          </ac:spMkLst>
        </pc:spChg>
        <pc:spChg chg="mod">
          <ac:chgData name="Luke Leibkuchler" userId="a7c1e1ef-f9d4-4dc7-8550-c2468dc434b6" providerId="ADAL" clId="{0F52006E-F758-4CB5-8296-326D3745490F}" dt="2024-02-27T01:37:22.800" v="1076" actId="571"/>
          <ac:spMkLst>
            <pc:docMk/>
            <pc:sldMk cId="3824076634" sldId="534"/>
            <ac:spMk id="115" creationId="{A9862B8B-B642-4499-80E0-56CD50139E77}"/>
          </ac:spMkLst>
        </pc:spChg>
        <pc:spChg chg="mod">
          <ac:chgData name="Luke Leibkuchler" userId="a7c1e1ef-f9d4-4dc7-8550-c2468dc434b6" providerId="ADAL" clId="{0F52006E-F758-4CB5-8296-326D3745490F}" dt="2024-02-27T01:37:40.705" v="1079" actId="571"/>
          <ac:spMkLst>
            <pc:docMk/>
            <pc:sldMk cId="3824076634" sldId="534"/>
            <ac:spMk id="118" creationId="{46F359E3-2DF6-41AC-9EFA-C9EB6EBB8BB8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118" creationId="{A8CA06EA-3932-417E-9295-A86C0B674ACE}"/>
          </ac:spMkLst>
        </pc:spChg>
        <pc:spChg chg="mod">
          <ac:chgData name="Luke Leibkuchler" userId="a7c1e1ef-f9d4-4dc7-8550-c2468dc434b6" providerId="ADAL" clId="{0F52006E-F758-4CB5-8296-326D3745490F}" dt="2024-02-27T01:37:40.705" v="1079" actId="571"/>
          <ac:spMkLst>
            <pc:docMk/>
            <pc:sldMk cId="3824076634" sldId="534"/>
            <ac:spMk id="119" creationId="{C1F70194-ADE4-4D2C-92C5-E8E4C40A05BF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119" creationId="{F59ED507-97FE-4C48-8A81-95041E128AA8}"/>
          </ac:spMkLst>
        </pc:spChg>
        <pc:spChg chg="mod">
          <ac:chgData name="Luke Leibkuchler" userId="a7c1e1ef-f9d4-4dc7-8550-c2468dc434b6" providerId="ADAL" clId="{0F52006E-F758-4CB5-8296-326D3745490F}" dt="2024-02-27T01:37:40.705" v="1079" actId="571"/>
          <ac:spMkLst>
            <pc:docMk/>
            <pc:sldMk cId="3824076634" sldId="534"/>
            <ac:spMk id="120" creationId="{92D79305-4365-4921-BB35-049BD247DF1C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120" creationId="{A3827472-FBEE-4588-9973-3E22B2576D46}"/>
          </ac:spMkLst>
        </pc:spChg>
        <pc:spChg chg="mod">
          <ac:chgData name="Luke Leibkuchler" userId="a7c1e1ef-f9d4-4dc7-8550-c2468dc434b6" providerId="ADAL" clId="{0F52006E-F758-4CB5-8296-326D3745490F}" dt="2024-02-27T01:37:40.705" v="1079" actId="571"/>
          <ac:spMkLst>
            <pc:docMk/>
            <pc:sldMk cId="3824076634" sldId="534"/>
            <ac:spMk id="123" creationId="{0E0865DC-A38D-4723-80A5-51AD7F3FEB06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123" creationId="{F85E52EC-D48B-4345-8035-4209A5D4AF84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124" creationId="{43C23F8B-D123-4497-B92F-E5A11862F335}"/>
          </ac:spMkLst>
        </pc:spChg>
        <pc:spChg chg="mod">
          <ac:chgData name="Luke Leibkuchler" userId="a7c1e1ef-f9d4-4dc7-8550-c2468dc434b6" providerId="ADAL" clId="{0F52006E-F758-4CB5-8296-326D3745490F}" dt="2024-02-27T01:37:40.705" v="1079" actId="571"/>
          <ac:spMkLst>
            <pc:docMk/>
            <pc:sldMk cId="3824076634" sldId="534"/>
            <ac:spMk id="124" creationId="{7F4674B7-28FF-4316-9E62-B94AF34D520F}"/>
          </ac:spMkLst>
        </pc:spChg>
        <pc:spChg chg="mod">
          <ac:chgData name="Luke Leibkuchler" userId="a7c1e1ef-f9d4-4dc7-8550-c2468dc434b6" providerId="ADAL" clId="{0F52006E-F758-4CB5-8296-326D3745490F}" dt="2024-02-27T01:37:40.705" v="1079" actId="571"/>
          <ac:spMkLst>
            <pc:docMk/>
            <pc:sldMk cId="3824076634" sldId="534"/>
            <ac:spMk id="125" creationId="{8978A40D-82A0-4DCC-9B2A-F87B584BD770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125" creationId="{E8565077-E931-402C-AAB7-E82F8D08BA34}"/>
          </ac:spMkLst>
        </pc:spChg>
        <pc:spChg chg="add mod">
          <ac:chgData name="Luke Leibkuchler" userId="a7c1e1ef-f9d4-4dc7-8550-c2468dc434b6" providerId="ADAL" clId="{0F52006E-F758-4CB5-8296-326D3745490F}" dt="2024-02-27T04:16:28.785" v="1849" actId="20577"/>
          <ac:spMkLst>
            <pc:docMk/>
            <pc:sldMk cId="3824076634" sldId="534"/>
            <ac:spMk id="126" creationId="{0CA304D6-D016-406A-A2A5-3D40A87F2179}"/>
          </ac:spMkLst>
        </pc:spChg>
        <pc:spChg chg="mod">
          <ac:chgData name="Luke Leibkuchler" userId="a7c1e1ef-f9d4-4dc7-8550-c2468dc434b6" providerId="ADAL" clId="{0F52006E-F758-4CB5-8296-326D3745490F}" dt="2024-02-27T01:37:40.705" v="1079" actId="571"/>
          <ac:spMkLst>
            <pc:docMk/>
            <pc:sldMk cId="3824076634" sldId="534"/>
            <ac:spMk id="128" creationId="{1AD00AF0-F8B3-4CB8-BA5C-3A61178E4D77}"/>
          </ac:spMkLst>
        </pc:spChg>
        <pc:spChg chg="mod">
          <ac:chgData name="Luke Leibkuchler" userId="a7c1e1ef-f9d4-4dc7-8550-c2468dc434b6" providerId="ADAL" clId="{0F52006E-F758-4CB5-8296-326D3745490F}" dt="2024-02-27T01:37:40.705" v="1079" actId="571"/>
          <ac:spMkLst>
            <pc:docMk/>
            <pc:sldMk cId="3824076634" sldId="534"/>
            <ac:spMk id="129" creationId="{4BAD8696-E6A3-4196-AA61-73E3F86E58E9}"/>
          </ac:spMkLst>
        </pc:spChg>
        <pc:spChg chg="mod">
          <ac:chgData name="Luke Leibkuchler" userId="a7c1e1ef-f9d4-4dc7-8550-c2468dc434b6" providerId="ADAL" clId="{0F52006E-F758-4CB5-8296-326D3745490F}" dt="2024-02-27T01:37:40.705" v="1079" actId="571"/>
          <ac:spMkLst>
            <pc:docMk/>
            <pc:sldMk cId="3824076634" sldId="534"/>
            <ac:spMk id="130" creationId="{89B6EB9A-3E0C-42B3-90E2-821E3894EBA1}"/>
          </ac:spMkLst>
        </pc:spChg>
        <pc:spChg chg="mod">
          <ac:chgData name="Luke Leibkuchler" userId="a7c1e1ef-f9d4-4dc7-8550-c2468dc434b6" providerId="ADAL" clId="{0F52006E-F758-4CB5-8296-326D3745490F}" dt="2024-02-27T02:22:10.333" v="1405" actId="571"/>
          <ac:spMkLst>
            <pc:docMk/>
            <pc:sldMk cId="3824076634" sldId="534"/>
            <ac:spMk id="131" creationId="{EC81B7D2-554C-427A-85CD-F5ED789452DC}"/>
          </ac:spMkLst>
        </pc:spChg>
        <pc:spChg chg="mod">
          <ac:chgData name="Luke Leibkuchler" userId="a7c1e1ef-f9d4-4dc7-8550-c2468dc434b6" providerId="ADAL" clId="{0F52006E-F758-4CB5-8296-326D3745490F}" dt="2024-02-27T02:22:10.333" v="1405" actId="571"/>
          <ac:spMkLst>
            <pc:docMk/>
            <pc:sldMk cId="3824076634" sldId="534"/>
            <ac:spMk id="132" creationId="{9B4AE10A-6131-4423-B0F9-A6A009C72641}"/>
          </ac:spMkLst>
        </pc:spChg>
        <pc:spChg chg="mod">
          <ac:chgData name="Luke Leibkuchler" userId="a7c1e1ef-f9d4-4dc7-8550-c2468dc434b6" providerId="ADAL" clId="{0F52006E-F758-4CB5-8296-326D3745490F}" dt="2024-02-27T02:22:10.333" v="1405" actId="571"/>
          <ac:spMkLst>
            <pc:docMk/>
            <pc:sldMk cId="3824076634" sldId="534"/>
            <ac:spMk id="133" creationId="{8F355EDF-28F4-4C03-B897-455540785645}"/>
          </ac:spMkLst>
        </pc:spChg>
        <pc:spChg chg="mod">
          <ac:chgData name="Luke Leibkuchler" userId="a7c1e1ef-f9d4-4dc7-8550-c2468dc434b6" providerId="ADAL" clId="{0F52006E-F758-4CB5-8296-326D3745490F}" dt="2024-02-27T01:37:46.431" v="1080" actId="571"/>
          <ac:spMkLst>
            <pc:docMk/>
            <pc:sldMk cId="3824076634" sldId="534"/>
            <ac:spMk id="133" creationId="{BFAD6464-9B67-48BD-9020-7A7E5BD081B3}"/>
          </ac:spMkLst>
        </pc:spChg>
        <pc:spChg chg="mod">
          <ac:chgData name="Luke Leibkuchler" userId="a7c1e1ef-f9d4-4dc7-8550-c2468dc434b6" providerId="ADAL" clId="{0F52006E-F758-4CB5-8296-326D3745490F}" dt="2024-02-27T01:37:46.431" v="1080" actId="571"/>
          <ac:spMkLst>
            <pc:docMk/>
            <pc:sldMk cId="3824076634" sldId="534"/>
            <ac:spMk id="134" creationId="{553840B8-B88E-4F34-A7CD-5E30269EB8F1}"/>
          </ac:spMkLst>
        </pc:spChg>
        <pc:spChg chg="mod">
          <ac:chgData name="Luke Leibkuchler" userId="a7c1e1ef-f9d4-4dc7-8550-c2468dc434b6" providerId="ADAL" clId="{0F52006E-F758-4CB5-8296-326D3745490F}" dt="2024-02-27T02:22:10.333" v="1405" actId="571"/>
          <ac:spMkLst>
            <pc:docMk/>
            <pc:sldMk cId="3824076634" sldId="534"/>
            <ac:spMk id="135" creationId="{2D93B0EE-E810-436B-9ABC-467738AA018E}"/>
          </ac:spMkLst>
        </pc:spChg>
        <pc:spChg chg="mod">
          <ac:chgData name="Luke Leibkuchler" userId="a7c1e1ef-f9d4-4dc7-8550-c2468dc434b6" providerId="ADAL" clId="{0F52006E-F758-4CB5-8296-326D3745490F}" dt="2024-02-27T01:37:46.431" v="1080" actId="571"/>
          <ac:spMkLst>
            <pc:docMk/>
            <pc:sldMk cId="3824076634" sldId="534"/>
            <ac:spMk id="135" creationId="{636DCC82-30D0-4138-BA33-55450DED35D9}"/>
          </ac:spMkLst>
        </pc:spChg>
        <pc:spChg chg="mod">
          <ac:chgData name="Luke Leibkuchler" userId="a7c1e1ef-f9d4-4dc7-8550-c2468dc434b6" providerId="ADAL" clId="{0F52006E-F758-4CB5-8296-326D3745490F}" dt="2024-02-27T02:22:10.333" v="1405" actId="571"/>
          <ac:spMkLst>
            <pc:docMk/>
            <pc:sldMk cId="3824076634" sldId="534"/>
            <ac:spMk id="136" creationId="{91A7B76F-F93A-46CB-BD2C-D21F3FE837D6}"/>
          </ac:spMkLst>
        </pc:spChg>
        <pc:spChg chg="mod">
          <ac:chgData name="Luke Leibkuchler" userId="a7c1e1ef-f9d4-4dc7-8550-c2468dc434b6" providerId="ADAL" clId="{0F52006E-F758-4CB5-8296-326D3745490F}" dt="2024-02-27T02:22:10.333" v="1405" actId="571"/>
          <ac:spMkLst>
            <pc:docMk/>
            <pc:sldMk cId="3824076634" sldId="534"/>
            <ac:spMk id="137" creationId="{4A6F4C23-1CAF-49F2-BE1A-089D909CE3E0}"/>
          </ac:spMkLst>
        </pc:spChg>
        <pc:spChg chg="mod">
          <ac:chgData name="Luke Leibkuchler" userId="a7c1e1ef-f9d4-4dc7-8550-c2468dc434b6" providerId="ADAL" clId="{0F52006E-F758-4CB5-8296-326D3745490F}" dt="2024-02-27T01:37:46.431" v="1080" actId="571"/>
          <ac:spMkLst>
            <pc:docMk/>
            <pc:sldMk cId="3824076634" sldId="534"/>
            <ac:spMk id="138" creationId="{6EFD9701-603C-41A2-A313-8CA90417CF85}"/>
          </ac:spMkLst>
        </pc:spChg>
        <pc:spChg chg="mod">
          <ac:chgData name="Luke Leibkuchler" userId="a7c1e1ef-f9d4-4dc7-8550-c2468dc434b6" providerId="ADAL" clId="{0F52006E-F758-4CB5-8296-326D3745490F}" dt="2024-02-27T01:37:46.431" v="1080" actId="571"/>
          <ac:spMkLst>
            <pc:docMk/>
            <pc:sldMk cId="3824076634" sldId="534"/>
            <ac:spMk id="139" creationId="{A7947DDE-F6E7-4F12-9440-349F7136388F}"/>
          </ac:spMkLst>
        </pc:spChg>
        <pc:spChg chg="mod">
          <ac:chgData name="Luke Leibkuchler" userId="a7c1e1ef-f9d4-4dc7-8550-c2468dc434b6" providerId="ADAL" clId="{0F52006E-F758-4CB5-8296-326D3745490F}" dt="2024-02-27T02:22:10.333" v="1405" actId="571"/>
          <ac:spMkLst>
            <pc:docMk/>
            <pc:sldMk cId="3824076634" sldId="534"/>
            <ac:spMk id="139" creationId="{F9E04143-F595-4268-8A17-6742697F84DF}"/>
          </ac:spMkLst>
        </pc:spChg>
        <pc:spChg chg="mod">
          <ac:chgData name="Luke Leibkuchler" userId="a7c1e1ef-f9d4-4dc7-8550-c2468dc434b6" providerId="ADAL" clId="{0F52006E-F758-4CB5-8296-326D3745490F}" dt="2024-02-27T02:22:10.333" v="1405" actId="571"/>
          <ac:spMkLst>
            <pc:docMk/>
            <pc:sldMk cId="3824076634" sldId="534"/>
            <ac:spMk id="140" creationId="{176CECFD-FC8B-42FE-8D13-8B509F51A7A3}"/>
          </ac:spMkLst>
        </pc:spChg>
        <pc:spChg chg="mod">
          <ac:chgData name="Luke Leibkuchler" userId="a7c1e1ef-f9d4-4dc7-8550-c2468dc434b6" providerId="ADAL" clId="{0F52006E-F758-4CB5-8296-326D3745490F}" dt="2024-02-27T01:37:46.431" v="1080" actId="571"/>
          <ac:spMkLst>
            <pc:docMk/>
            <pc:sldMk cId="3824076634" sldId="534"/>
            <ac:spMk id="140" creationId="{8D1588EB-9C35-47DC-837D-40AB5B9B2FAC}"/>
          </ac:spMkLst>
        </pc:spChg>
        <pc:spChg chg="mod">
          <ac:chgData name="Luke Leibkuchler" userId="a7c1e1ef-f9d4-4dc7-8550-c2468dc434b6" providerId="ADAL" clId="{0F52006E-F758-4CB5-8296-326D3745490F}" dt="2024-02-27T02:22:10.333" v="1405" actId="571"/>
          <ac:spMkLst>
            <pc:docMk/>
            <pc:sldMk cId="3824076634" sldId="534"/>
            <ac:spMk id="141" creationId="{20CEBE84-A7B8-4E80-B224-C5DE2D31CFDA}"/>
          </ac:spMkLst>
        </pc:spChg>
        <pc:spChg chg="mod">
          <ac:chgData name="Luke Leibkuchler" userId="a7c1e1ef-f9d4-4dc7-8550-c2468dc434b6" providerId="ADAL" clId="{0F52006E-F758-4CB5-8296-326D3745490F}" dt="2024-02-27T01:37:46.431" v="1080" actId="571"/>
          <ac:spMkLst>
            <pc:docMk/>
            <pc:sldMk cId="3824076634" sldId="534"/>
            <ac:spMk id="143" creationId="{BCE62D60-4CF0-42AA-B050-65E989FB9204}"/>
          </ac:spMkLst>
        </pc:spChg>
        <pc:spChg chg="mod">
          <ac:chgData name="Luke Leibkuchler" userId="a7c1e1ef-f9d4-4dc7-8550-c2468dc434b6" providerId="ADAL" clId="{0F52006E-F758-4CB5-8296-326D3745490F}" dt="2024-02-27T01:37:46.431" v="1080" actId="571"/>
          <ac:spMkLst>
            <pc:docMk/>
            <pc:sldMk cId="3824076634" sldId="534"/>
            <ac:spMk id="144" creationId="{7928A071-3B9C-4DAD-BF18-FB1AE072ADB5}"/>
          </ac:spMkLst>
        </pc:spChg>
        <pc:spChg chg="mod">
          <ac:chgData name="Luke Leibkuchler" userId="a7c1e1ef-f9d4-4dc7-8550-c2468dc434b6" providerId="ADAL" clId="{0F52006E-F758-4CB5-8296-326D3745490F}" dt="2024-02-27T01:37:46.431" v="1080" actId="571"/>
          <ac:spMkLst>
            <pc:docMk/>
            <pc:sldMk cId="3824076634" sldId="534"/>
            <ac:spMk id="145" creationId="{83631C74-8575-4C18-A1EE-A7D7536053FE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47" creationId="{5A91C0D7-0C68-42D5-A035-9436F01AE35D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48" creationId="{01D43F91-223D-495D-B375-7DE567D889F1}"/>
          </ac:spMkLst>
        </pc:spChg>
        <pc:spChg chg="mod">
          <ac:chgData name="Luke Leibkuchler" userId="a7c1e1ef-f9d4-4dc7-8550-c2468dc434b6" providerId="ADAL" clId="{0F52006E-F758-4CB5-8296-326D3745490F}" dt="2024-02-27T01:39:03.679" v="1088" actId="571"/>
          <ac:spMkLst>
            <pc:docMk/>
            <pc:sldMk cId="3824076634" sldId="534"/>
            <ac:spMk id="148" creationId="{D428C236-11B1-43F6-A952-BF7F92411559}"/>
          </ac:spMkLst>
        </pc:spChg>
        <pc:spChg chg="mod">
          <ac:chgData name="Luke Leibkuchler" userId="a7c1e1ef-f9d4-4dc7-8550-c2468dc434b6" providerId="ADAL" clId="{0F52006E-F758-4CB5-8296-326D3745490F}" dt="2024-02-27T01:39:03.679" v="1088" actId="571"/>
          <ac:spMkLst>
            <pc:docMk/>
            <pc:sldMk cId="3824076634" sldId="534"/>
            <ac:spMk id="149" creationId="{6F4B7102-7BE9-4C00-8BB0-C801E7744EF7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49" creationId="{E7157967-C158-47FB-A1F1-DAA9B3539BD7}"/>
          </ac:spMkLst>
        </pc:spChg>
        <pc:spChg chg="mod">
          <ac:chgData name="Luke Leibkuchler" userId="a7c1e1ef-f9d4-4dc7-8550-c2468dc434b6" providerId="ADAL" clId="{0F52006E-F758-4CB5-8296-326D3745490F}" dt="2024-02-27T01:39:03.679" v="1088" actId="571"/>
          <ac:spMkLst>
            <pc:docMk/>
            <pc:sldMk cId="3824076634" sldId="534"/>
            <ac:spMk id="150" creationId="{52144529-0185-4BCE-85CF-CF242527E0E4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51" creationId="{32D30414-DC5E-46DC-8D86-4258EE12812C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52" creationId="{D893D175-D622-49E8-AFFD-43979FD7ACF8}"/>
          </ac:spMkLst>
        </pc:spChg>
        <pc:spChg chg="mod">
          <ac:chgData name="Luke Leibkuchler" userId="a7c1e1ef-f9d4-4dc7-8550-c2468dc434b6" providerId="ADAL" clId="{0F52006E-F758-4CB5-8296-326D3745490F}" dt="2024-02-27T01:39:07.047" v="1089" actId="571"/>
          <ac:spMkLst>
            <pc:docMk/>
            <pc:sldMk cId="3824076634" sldId="534"/>
            <ac:spMk id="153" creationId="{58F01BB0-3334-40BF-AF20-ECF3052537D4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53" creationId="{BDA29315-39BD-4C26-B293-4BE6DB3306AD}"/>
          </ac:spMkLst>
        </pc:spChg>
        <pc:spChg chg="mod">
          <ac:chgData name="Luke Leibkuchler" userId="a7c1e1ef-f9d4-4dc7-8550-c2468dc434b6" providerId="ADAL" clId="{0F52006E-F758-4CB5-8296-326D3745490F}" dt="2024-02-27T01:39:07.047" v="1089" actId="571"/>
          <ac:spMkLst>
            <pc:docMk/>
            <pc:sldMk cId="3824076634" sldId="534"/>
            <ac:spMk id="154" creationId="{F2F5320F-02F0-436A-A1EA-7F785E3EC6DE}"/>
          </ac:spMkLst>
        </pc:spChg>
        <pc:spChg chg="mod">
          <ac:chgData name="Luke Leibkuchler" userId="a7c1e1ef-f9d4-4dc7-8550-c2468dc434b6" providerId="ADAL" clId="{0F52006E-F758-4CB5-8296-326D3745490F}" dt="2024-02-27T01:39:07.047" v="1089" actId="571"/>
          <ac:spMkLst>
            <pc:docMk/>
            <pc:sldMk cId="3824076634" sldId="534"/>
            <ac:spMk id="155" creationId="{118EE77F-5938-4489-AE0E-8688AB29045E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55" creationId="{88BF4EF1-AEEA-4341-9058-1FB19C924FFB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56" creationId="{243CC8BA-7DAE-40A9-B388-88709A8A179E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57" creationId="{E5FEBA5B-A7D6-48D5-9CD0-08BE4C09D6CB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58" creationId="{66C6995C-6DB4-4A26-9C05-36E19514F016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59" creationId="{72D953EE-0B6F-44B3-9075-DBD7B5D2B741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60" creationId="{1FF699FF-681D-48DF-89DF-41E7443614D2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63" creationId="{6F1FC78B-2406-4861-82DD-0F1A2BAA8D93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63" creationId="{96606847-B438-48C3-B4F3-65DEB3579AA5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64" creationId="{142B2666-1875-4837-810B-BB9BEF98B112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64" creationId="{EC27FC36-C6A5-4B98-B756-0F3033B8D1E7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65" creationId="{52638BA3-8840-46C5-A0AB-5CCFCD82E521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65" creationId="{8E3642FB-26D8-4C02-8893-B6D2607F1B5F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67" creationId="{C49A21D5-D902-4CB4-898F-FA95B89C1321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68" creationId="{2EB3B50C-0948-420B-851C-F97D1C7CD8D5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69" creationId="{6A4DB71F-56E7-49E2-985A-002D9CAF6855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71" creationId="{1DCEEA59-ED03-4D64-8D79-DDD60C5D52D0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71" creationId="{999C6661-47DF-4A99-81C6-9A7017DBDC12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72" creationId="{14874E4C-C381-4D43-9F99-D846C0535B36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72" creationId="{D88D9B0A-E969-4DD9-9CF6-A73E650F45A4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73" creationId="{87772EB2-5F57-4AF9-8F73-A149ADB4C71F}"/>
          </ac:spMkLst>
        </pc:spChg>
        <pc:spChg chg="mod">
          <ac:chgData name="Luke Leibkuchler" userId="a7c1e1ef-f9d4-4dc7-8550-c2468dc434b6" providerId="ADAL" clId="{0F52006E-F758-4CB5-8296-326D3745490F}" dt="2024-02-27T02:22:12.602" v="1407" actId="571"/>
          <ac:spMkLst>
            <pc:docMk/>
            <pc:sldMk cId="3824076634" sldId="534"/>
            <ac:spMk id="173" creationId="{9EEA9D2D-4042-40C6-8139-41A97E0D0247}"/>
          </ac:spMkLst>
        </pc:spChg>
        <pc:spChg chg="add mod">
          <ac:chgData name="Luke Leibkuchler" userId="a7c1e1ef-f9d4-4dc7-8550-c2468dc434b6" providerId="ADAL" clId="{0F52006E-F758-4CB5-8296-326D3745490F}" dt="2024-02-27T02:22:16.691" v="1409" actId="571"/>
          <ac:spMkLst>
            <pc:docMk/>
            <pc:sldMk cId="3824076634" sldId="534"/>
            <ac:spMk id="174" creationId="{07C253BC-0DB4-4F43-A2BC-F562CF87AD0E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75" creationId="{459591F7-4A73-4EA0-B181-1EAF9F57917A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76" creationId="{97152E71-7CEC-458F-BFAC-AD8835BE0AA5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77" creationId="{E80E0BAF-E660-4574-8B11-B6F01F260329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79" creationId="{904C01B4-2822-4152-BFE1-59C5F0D8EEA8}"/>
          </ac:spMkLst>
        </pc:spChg>
        <pc:spChg chg="mod">
          <ac:chgData name="Luke Leibkuchler" userId="a7c1e1ef-f9d4-4dc7-8550-c2468dc434b6" providerId="ADAL" clId="{0F52006E-F758-4CB5-8296-326D3745490F}" dt="2024-02-27T02:22:16.691" v="1409" actId="571"/>
          <ac:spMkLst>
            <pc:docMk/>
            <pc:sldMk cId="3824076634" sldId="534"/>
            <ac:spMk id="180" creationId="{0D0D5A75-C268-488C-9C56-70026CD200A2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80" creationId="{7BD6EEA8-8EBD-43F1-9C64-314DCB3B0516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81" creationId="{1C198E04-6613-4B47-8D0F-D01C37BEC84C}"/>
          </ac:spMkLst>
        </pc:spChg>
        <pc:spChg chg="mod">
          <ac:chgData name="Luke Leibkuchler" userId="a7c1e1ef-f9d4-4dc7-8550-c2468dc434b6" providerId="ADAL" clId="{0F52006E-F758-4CB5-8296-326D3745490F}" dt="2024-02-27T02:22:16.691" v="1409" actId="571"/>
          <ac:spMkLst>
            <pc:docMk/>
            <pc:sldMk cId="3824076634" sldId="534"/>
            <ac:spMk id="181" creationId="{F0C70FFE-6E34-4A66-B8C5-890116E42EE9}"/>
          </ac:spMkLst>
        </pc:spChg>
        <pc:spChg chg="mod">
          <ac:chgData name="Luke Leibkuchler" userId="a7c1e1ef-f9d4-4dc7-8550-c2468dc434b6" providerId="ADAL" clId="{0F52006E-F758-4CB5-8296-326D3745490F}" dt="2024-02-27T02:22:16.691" v="1409" actId="571"/>
          <ac:spMkLst>
            <pc:docMk/>
            <pc:sldMk cId="3824076634" sldId="534"/>
            <ac:spMk id="182" creationId="{BE0445E2-1876-40A9-8932-47CCCAED869F}"/>
          </ac:spMkLst>
        </pc:spChg>
        <pc:spChg chg="mod">
          <ac:chgData name="Luke Leibkuchler" userId="a7c1e1ef-f9d4-4dc7-8550-c2468dc434b6" providerId="ADAL" clId="{0F52006E-F758-4CB5-8296-326D3745490F}" dt="2024-02-27T02:22:16.691" v="1409" actId="571"/>
          <ac:spMkLst>
            <pc:docMk/>
            <pc:sldMk cId="3824076634" sldId="534"/>
            <ac:spMk id="184" creationId="{25B3CFE6-03BF-4654-B860-7CE840CA890C}"/>
          </ac:spMkLst>
        </pc:spChg>
        <pc:spChg chg="mod">
          <ac:chgData name="Luke Leibkuchler" userId="a7c1e1ef-f9d4-4dc7-8550-c2468dc434b6" providerId="ADAL" clId="{0F52006E-F758-4CB5-8296-326D3745490F}" dt="2024-02-27T02:22:16.691" v="1409" actId="571"/>
          <ac:spMkLst>
            <pc:docMk/>
            <pc:sldMk cId="3824076634" sldId="534"/>
            <ac:spMk id="185" creationId="{B1A434DB-564F-41D7-BDC5-47D04B6192AB}"/>
          </ac:spMkLst>
        </pc:spChg>
        <pc:spChg chg="mod">
          <ac:chgData name="Luke Leibkuchler" userId="a7c1e1ef-f9d4-4dc7-8550-c2468dc434b6" providerId="ADAL" clId="{0F52006E-F758-4CB5-8296-326D3745490F}" dt="2024-02-27T02:22:16.691" v="1409" actId="571"/>
          <ac:spMkLst>
            <pc:docMk/>
            <pc:sldMk cId="3824076634" sldId="534"/>
            <ac:spMk id="186" creationId="{A2122479-6C5A-4956-B73E-918754FA1188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87" creationId="{0DC7A92F-5AA3-433D-9C04-AA8F69CCBE0A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88" creationId="{99149461-F1DC-4AEE-9CA6-21A242442F30}"/>
          </ac:spMkLst>
        </pc:spChg>
        <pc:spChg chg="mod">
          <ac:chgData name="Luke Leibkuchler" userId="a7c1e1ef-f9d4-4dc7-8550-c2468dc434b6" providerId="ADAL" clId="{0F52006E-F758-4CB5-8296-326D3745490F}" dt="2024-02-27T02:22:16.691" v="1409" actId="571"/>
          <ac:spMkLst>
            <pc:docMk/>
            <pc:sldMk cId="3824076634" sldId="534"/>
            <ac:spMk id="188" creationId="{DF480EBA-17A5-4CCF-A9F0-B459F3AC6F49}"/>
          </ac:spMkLst>
        </pc:spChg>
        <pc:spChg chg="mod">
          <ac:chgData name="Luke Leibkuchler" userId="a7c1e1ef-f9d4-4dc7-8550-c2468dc434b6" providerId="ADAL" clId="{0F52006E-F758-4CB5-8296-326D3745490F}" dt="2024-02-27T02:22:16.691" v="1409" actId="571"/>
          <ac:spMkLst>
            <pc:docMk/>
            <pc:sldMk cId="3824076634" sldId="534"/>
            <ac:spMk id="189" creationId="{7CBDE5A3-B9E2-4D5E-A06F-3CA882476313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89" creationId="{FE0849DB-A4D4-445C-BD95-207EA208FE90}"/>
          </ac:spMkLst>
        </pc:spChg>
        <pc:spChg chg="mod">
          <ac:chgData name="Luke Leibkuchler" userId="a7c1e1ef-f9d4-4dc7-8550-c2468dc434b6" providerId="ADAL" clId="{0F52006E-F758-4CB5-8296-326D3745490F}" dt="2024-02-27T02:22:16.691" v="1409" actId="571"/>
          <ac:spMkLst>
            <pc:docMk/>
            <pc:sldMk cId="3824076634" sldId="534"/>
            <ac:spMk id="190" creationId="{D080B0CC-87BC-41E3-B1C0-07843A413FB5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91" creationId="{03B20A47-83AE-40C6-B701-6DB3229156F6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92" creationId="{52AA047C-33E6-4F80-9043-3C9763E7304D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93" creationId="{323E70B7-A42E-43F7-93CA-9701FC285D44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95" creationId="{9BD322C3-240D-4FB9-8DF4-A2C65CFD4ED4}"/>
          </ac:spMkLst>
        </pc:spChg>
        <pc:spChg chg="mod">
          <ac:chgData name="Luke Leibkuchler" userId="a7c1e1ef-f9d4-4dc7-8550-c2468dc434b6" providerId="ADAL" clId="{0F52006E-F758-4CB5-8296-326D3745490F}" dt="2024-02-27T02:22:19.539" v="1410" actId="571"/>
          <ac:spMkLst>
            <pc:docMk/>
            <pc:sldMk cId="3824076634" sldId="534"/>
            <ac:spMk id="196" creationId="{23ADCBCD-16C1-4F2C-A356-A52123A51498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96" creationId="{36FB186E-D38A-497B-87EF-462E41708C8A}"/>
          </ac:spMkLst>
        </pc:spChg>
        <pc:spChg chg="mod">
          <ac:chgData name="Luke Leibkuchler" userId="a7c1e1ef-f9d4-4dc7-8550-c2468dc434b6" providerId="ADAL" clId="{0F52006E-F758-4CB5-8296-326D3745490F}" dt="2024-02-27T01:51:18.064" v="1138" actId="165"/>
          <ac:spMkLst>
            <pc:docMk/>
            <pc:sldMk cId="3824076634" sldId="534"/>
            <ac:spMk id="197" creationId="{1A659617-A86A-4D57-BF0D-56869D6B84B9}"/>
          </ac:spMkLst>
        </pc:spChg>
        <pc:spChg chg="mod">
          <ac:chgData name="Luke Leibkuchler" userId="a7c1e1ef-f9d4-4dc7-8550-c2468dc434b6" providerId="ADAL" clId="{0F52006E-F758-4CB5-8296-326D3745490F}" dt="2024-02-27T02:22:19.539" v="1410" actId="571"/>
          <ac:spMkLst>
            <pc:docMk/>
            <pc:sldMk cId="3824076634" sldId="534"/>
            <ac:spMk id="197" creationId="{A097D306-7CBC-4CCE-95C6-3ABE6D19496E}"/>
          </ac:spMkLst>
        </pc:spChg>
        <pc:spChg chg="mod">
          <ac:chgData name="Luke Leibkuchler" userId="a7c1e1ef-f9d4-4dc7-8550-c2468dc434b6" providerId="ADAL" clId="{0F52006E-F758-4CB5-8296-326D3745490F}" dt="2024-02-27T02:22:19.539" v="1410" actId="571"/>
          <ac:spMkLst>
            <pc:docMk/>
            <pc:sldMk cId="3824076634" sldId="534"/>
            <ac:spMk id="198" creationId="{CD764312-2917-42BB-9953-E946A5FE1C9A}"/>
          </ac:spMkLst>
        </pc:spChg>
        <pc:spChg chg="mod">
          <ac:chgData name="Luke Leibkuchler" userId="a7c1e1ef-f9d4-4dc7-8550-c2468dc434b6" providerId="ADAL" clId="{0F52006E-F758-4CB5-8296-326D3745490F}" dt="2024-02-27T01:47:11.707" v="1116" actId="571"/>
          <ac:spMkLst>
            <pc:docMk/>
            <pc:sldMk cId="3824076634" sldId="534"/>
            <ac:spMk id="199" creationId="{16270BA2-8E4D-4380-BD13-C8E5F3B49D77}"/>
          </ac:spMkLst>
        </pc:spChg>
        <pc:spChg chg="mod">
          <ac:chgData name="Luke Leibkuchler" userId="a7c1e1ef-f9d4-4dc7-8550-c2468dc434b6" providerId="ADAL" clId="{0F52006E-F758-4CB5-8296-326D3745490F}" dt="2024-02-27T01:47:11.707" v="1116" actId="571"/>
          <ac:spMkLst>
            <pc:docMk/>
            <pc:sldMk cId="3824076634" sldId="534"/>
            <ac:spMk id="200" creationId="{C04A5F05-32EA-4253-B5C0-3A0DC2771D44}"/>
          </ac:spMkLst>
        </pc:spChg>
        <pc:spChg chg="mod">
          <ac:chgData name="Luke Leibkuchler" userId="a7c1e1ef-f9d4-4dc7-8550-c2468dc434b6" providerId="ADAL" clId="{0F52006E-F758-4CB5-8296-326D3745490F}" dt="2024-02-27T02:22:19.539" v="1410" actId="571"/>
          <ac:spMkLst>
            <pc:docMk/>
            <pc:sldMk cId="3824076634" sldId="534"/>
            <ac:spMk id="200" creationId="{DCAB861A-54B1-4823-9279-714823A2597B}"/>
          </ac:spMkLst>
        </pc:spChg>
        <pc:spChg chg="mod">
          <ac:chgData name="Luke Leibkuchler" userId="a7c1e1ef-f9d4-4dc7-8550-c2468dc434b6" providerId="ADAL" clId="{0F52006E-F758-4CB5-8296-326D3745490F}" dt="2024-02-27T02:22:19.539" v="1410" actId="571"/>
          <ac:spMkLst>
            <pc:docMk/>
            <pc:sldMk cId="3824076634" sldId="534"/>
            <ac:spMk id="201" creationId="{5156E005-A0FA-4BD6-8692-0BFF4E3C572D}"/>
          </ac:spMkLst>
        </pc:spChg>
        <pc:spChg chg="mod">
          <ac:chgData name="Luke Leibkuchler" userId="a7c1e1ef-f9d4-4dc7-8550-c2468dc434b6" providerId="ADAL" clId="{0F52006E-F758-4CB5-8296-326D3745490F}" dt="2024-02-27T01:47:11.707" v="1116" actId="571"/>
          <ac:spMkLst>
            <pc:docMk/>
            <pc:sldMk cId="3824076634" sldId="534"/>
            <ac:spMk id="202" creationId="{0DA585E0-26C7-45E1-AC3F-D454EC7F0B5D}"/>
          </ac:spMkLst>
        </pc:spChg>
        <pc:spChg chg="mod">
          <ac:chgData name="Luke Leibkuchler" userId="a7c1e1ef-f9d4-4dc7-8550-c2468dc434b6" providerId="ADAL" clId="{0F52006E-F758-4CB5-8296-326D3745490F}" dt="2024-02-27T02:22:19.539" v="1410" actId="571"/>
          <ac:spMkLst>
            <pc:docMk/>
            <pc:sldMk cId="3824076634" sldId="534"/>
            <ac:spMk id="202" creationId="{18CB80CA-E538-494C-BB5F-0CE6196E9ECF}"/>
          </ac:spMkLst>
        </pc:spChg>
        <pc:spChg chg="mod">
          <ac:chgData name="Luke Leibkuchler" userId="a7c1e1ef-f9d4-4dc7-8550-c2468dc434b6" providerId="ADAL" clId="{0F52006E-F758-4CB5-8296-326D3745490F}" dt="2024-02-27T01:47:11.707" v="1116" actId="571"/>
          <ac:spMkLst>
            <pc:docMk/>
            <pc:sldMk cId="3824076634" sldId="534"/>
            <ac:spMk id="203" creationId="{5E6FFEEC-13FD-4D06-BDFB-9CE6461C3C5B}"/>
          </ac:spMkLst>
        </pc:spChg>
        <pc:spChg chg="mod">
          <ac:chgData name="Luke Leibkuchler" userId="a7c1e1ef-f9d4-4dc7-8550-c2468dc434b6" providerId="ADAL" clId="{0F52006E-F758-4CB5-8296-326D3745490F}" dt="2024-02-27T01:47:11.707" v="1116" actId="571"/>
          <ac:spMkLst>
            <pc:docMk/>
            <pc:sldMk cId="3824076634" sldId="534"/>
            <ac:spMk id="204" creationId="{8B881CBA-CF33-44E6-B628-3854D32BC82C}"/>
          </ac:spMkLst>
        </pc:spChg>
        <pc:spChg chg="mod">
          <ac:chgData name="Luke Leibkuchler" userId="a7c1e1ef-f9d4-4dc7-8550-c2468dc434b6" providerId="ADAL" clId="{0F52006E-F758-4CB5-8296-326D3745490F}" dt="2024-02-27T02:22:19.539" v="1410" actId="571"/>
          <ac:spMkLst>
            <pc:docMk/>
            <pc:sldMk cId="3824076634" sldId="534"/>
            <ac:spMk id="204" creationId="{F011FD33-732B-46ED-8987-9A16F4BD7062}"/>
          </ac:spMkLst>
        </pc:spChg>
        <pc:spChg chg="mod">
          <ac:chgData name="Luke Leibkuchler" userId="a7c1e1ef-f9d4-4dc7-8550-c2468dc434b6" providerId="ADAL" clId="{0F52006E-F758-4CB5-8296-326D3745490F}" dt="2024-02-27T01:47:11.707" v="1116" actId="571"/>
          <ac:spMkLst>
            <pc:docMk/>
            <pc:sldMk cId="3824076634" sldId="534"/>
            <ac:spMk id="205" creationId="{8A87C881-D27E-4EAC-8A8D-BBD087BDC8E1}"/>
          </ac:spMkLst>
        </pc:spChg>
        <pc:spChg chg="mod">
          <ac:chgData name="Luke Leibkuchler" userId="a7c1e1ef-f9d4-4dc7-8550-c2468dc434b6" providerId="ADAL" clId="{0F52006E-F758-4CB5-8296-326D3745490F}" dt="2024-02-27T02:22:19.539" v="1410" actId="571"/>
          <ac:spMkLst>
            <pc:docMk/>
            <pc:sldMk cId="3824076634" sldId="534"/>
            <ac:spMk id="205" creationId="{9A925976-ED50-4E43-BB96-FB3C18135E82}"/>
          </ac:spMkLst>
        </pc:spChg>
        <pc:spChg chg="mod">
          <ac:chgData name="Luke Leibkuchler" userId="a7c1e1ef-f9d4-4dc7-8550-c2468dc434b6" providerId="ADAL" clId="{0F52006E-F758-4CB5-8296-326D3745490F}" dt="2024-02-27T02:22:19.539" v="1410" actId="571"/>
          <ac:spMkLst>
            <pc:docMk/>
            <pc:sldMk cId="3824076634" sldId="534"/>
            <ac:spMk id="206" creationId="{4BC3FEC5-356A-4F88-A017-C879349226A1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12" creationId="{F49FF8E7-70E3-477C-8874-E33AD18E7F08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13" creationId="{3DD92CD7-D321-414A-888D-3772EE043F24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14" creationId="{ACCF083C-9A51-43D1-9C70-0EA7B10B2ADA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16" creationId="{F00C6BFF-F4AD-4E77-B3BA-E3FC4B2B013F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17" creationId="{279EB50B-7383-4385-B1EB-057568A71E42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18" creationId="{788659A8-E47F-4AFC-AEB4-A2C7B8EB81B5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20" creationId="{2DD528F3-49CA-42B3-AE08-5B63A4C5DD2F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21" creationId="{5E6C61EB-D945-4BC3-AA5D-F111739A49FA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22" creationId="{D5D531A1-9A67-4618-8DF1-1BD94450D512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28" creationId="{D0A95CA0-A847-44B7-B393-7ADBCFF527D8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29" creationId="{ACCB234C-1982-4F27-8B9B-06D5D069167C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30" creationId="{6E26E41B-8F0F-4A53-8905-D13435605B53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32" creationId="{4A8DC2F9-D4FC-4BEA-B262-64E276F0EEFD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33" creationId="{68B2274B-5B81-4768-AD75-5B9A1903561A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34" creationId="{52AA5223-777A-45A2-9B63-BCB3DD2A8FD7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36" creationId="{B49139E1-6978-417D-A2D4-22DF6F7CFF1D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37" creationId="{B75DA43D-89E7-4581-BE04-CA86CC357588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38" creationId="{874F153F-2E43-47B4-AD13-8C1FF40B4140}"/>
          </ac:spMkLst>
        </pc:spChg>
        <pc:spChg chg="add mod">
          <ac:chgData name="Luke Leibkuchler" userId="a7c1e1ef-f9d4-4dc7-8550-c2468dc434b6" providerId="ADAL" clId="{0F52006E-F758-4CB5-8296-326D3745490F}" dt="2024-02-27T02:26:14.500" v="1476" actId="164"/>
          <ac:spMkLst>
            <pc:docMk/>
            <pc:sldMk cId="3824076634" sldId="534"/>
            <ac:spMk id="239" creationId="{837A41E3-435A-483B-847A-57ED05E83164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270" creationId="{B5995FFA-86AF-4760-9A56-B7ED204E2791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271" creationId="{F06EECD3-89C0-4014-A23A-4A87B9CEF19A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272" creationId="{F5B111BC-F677-43B8-8F9C-30DF760A450F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274" creationId="{962AE50B-1338-4BEA-A1EE-2D002C30FCD5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275" creationId="{6A8F6766-CD22-4470-BAC7-F7CC9080A013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276" creationId="{9863E22F-8476-4EB8-9CFA-CD23A4C9DF2E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278" creationId="{FC45384C-76A0-432C-AD87-E134F4F90D36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279" creationId="{6B415EBF-859C-43B6-870A-D6F8A6EAA629}"/>
          </ac:spMkLst>
        </pc:spChg>
        <pc:spChg chg="mod">
          <ac:chgData name="Luke Leibkuchler" userId="a7c1e1ef-f9d4-4dc7-8550-c2468dc434b6" providerId="ADAL" clId="{0F52006E-F758-4CB5-8296-326D3745490F}" dt="2024-02-27T02:21:17.879" v="1395" actId="165"/>
          <ac:spMkLst>
            <pc:docMk/>
            <pc:sldMk cId="3824076634" sldId="534"/>
            <ac:spMk id="280" creationId="{9F32C75B-71B3-4835-9779-10B4537E3F66}"/>
          </ac:spMkLst>
        </pc:spChg>
        <pc:spChg chg="mod">
          <ac:chgData name="Luke Leibkuchler" userId="a7c1e1ef-f9d4-4dc7-8550-c2468dc434b6" providerId="ADAL" clId="{0F52006E-F758-4CB5-8296-326D3745490F}" dt="2024-02-27T02:21:29.537" v="1398" actId="165"/>
          <ac:spMkLst>
            <pc:docMk/>
            <pc:sldMk cId="3824076634" sldId="534"/>
            <ac:spMk id="286" creationId="{6C30403B-F2C3-4812-88DD-64551091ACA1}"/>
          </ac:spMkLst>
        </pc:spChg>
        <pc:spChg chg="mod">
          <ac:chgData name="Luke Leibkuchler" userId="a7c1e1ef-f9d4-4dc7-8550-c2468dc434b6" providerId="ADAL" clId="{0F52006E-F758-4CB5-8296-326D3745490F}" dt="2024-02-27T02:21:29.537" v="1398" actId="165"/>
          <ac:spMkLst>
            <pc:docMk/>
            <pc:sldMk cId="3824076634" sldId="534"/>
            <ac:spMk id="287" creationId="{7A9C4508-966D-42A6-A726-525424BC4CD1}"/>
          </ac:spMkLst>
        </pc:spChg>
        <pc:spChg chg="mod">
          <ac:chgData name="Luke Leibkuchler" userId="a7c1e1ef-f9d4-4dc7-8550-c2468dc434b6" providerId="ADAL" clId="{0F52006E-F758-4CB5-8296-326D3745490F}" dt="2024-02-27T02:21:29.537" v="1398" actId="165"/>
          <ac:spMkLst>
            <pc:docMk/>
            <pc:sldMk cId="3824076634" sldId="534"/>
            <ac:spMk id="288" creationId="{7C5103B7-9D83-4467-BD27-4383F6792445}"/>
          </ac:spMkLst>
        </pc:spChg>
        <pc:spChg chg="mod">
          <ac:chgData name="Luke Leibkuchler" userId="a7c1e1ef-f9d4-4dc7-8550-c2468dc434b6" providerId="ADAL" clId="{0F52006E-F758-4CB5-8296-326D3745490F}" dt="2024-02-27T02:21:29.537" v="1398" actId="165"/>
          <ac:spMkLst>
            <pc:docMk/>
            <pc:sldMk cId="3824076634" sldId="534"/>
            <ac:spMk id="290" creationId="{EF8D4FED-AAAF-4D83-B6E0-E73806D9EA82}"/>
          </ac:spMkLst>
        </pc:spChg>
        <pc:spChg chg="mod">
          <ac:chgData name="Luke Leibkuchler" userId="a7c1e1ef-f9d4-4dc7-8550-c2468dc434b6" providerId="ADAL" clId="{0F52006E-F758-4CB5-8296-326D3745490F}" dt="2024-02-27T02:21:29.537" v="1398" actId="165"/>
          <ac:spMkLst>
            <pc:docMk/>
            <pc:sldMk cId="3824076634" sldId="534"/>
            <ac:spMk id="291" creationId="{3C0D41BC-3698-4DAC-894B-3F170F9DC7E2}"/>
          </ac:spMkLst>
        </pc:spChg>
        <pc:spChg chg="mod">
          <ac:chgData name="Luke Leibkuchler" userId="a7c1e1ef-f9d4-4dc7-8550-c2468dc434b6" providerId="ADAL" clId="{0F52006E-F758-4CB5-8296-326D3745490F}" dt="2024-02-27T02:21:29.537" v="1398" actId="165"/>
          <ac:spMkLst>
            <pc:docMk/>
            <pc:sldMk cId="3824076634" sldId="534"/>
            <ac:spMk id="292" creationId="{0AB11530-0EA0-4A3C-990C-9A91AB86D397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94" creationId="{D66784D4-57A6-4322-AAEE-01DCDC1604C6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95" creationId="{02AB03F7-438F-4FDE-B899-E4E3E70A24F4}"/>
          </ac:spMkLst>
        </pc:spChg>
        <pc:spChg chg="mod">
          <ac:chgData name="Luke Leibkuchler" userId="a7c1e1ef-f9d4-4dc7-8550-c2468dc434b6" providerId="ADAL" clId="{0F52006E-F758-4CB5-8296-326D3745490F}" dt="2024-02-27T02:23:33.960" v="1421" actId="165"/>
          <ac:spMkLst>
            <pc:docMk/>
            <pc:sldMk cId="3824076634" sldId="534"/>
            <ac:spMk id="296" creationId="{68004C1E-31F0-4F8C-974F-0FE10EE400D2}"/>
          </ac:spMkLst>
        </pc:spChg>
        <pc:grpChg chg="add mod">
          <ac:chgData name="Luke Leibkuchler" userId="a7c1e1ef-f9d4-4dc7-8550-c2468dc434b6" providerId="ADAL" clId="{0F52006E-F758-4CB5-8296-326D3745490F}" dt="2024-02-27T01:35:30.186" v="1064" actId="164"/>
          <ac:grpSpMkLst>
            <pc:docMk/>
            <pc:sldMk cId="3824076634" sldId="534"/>
            <ac:grpSpMk id="2" creationId="{91CD6683-F030-47C2-A371-AF9AE9675553}"/>
          </ac:grpSpMkLst>
        </pc:grpChg>
        <pc:grpChg chg="add mod topLvl">
          <ac:chgData name="Luke Leibkuchler" userId="a7c1e1ef-f9d4-4dc7-8550-c2468dc434b6" providerId="ADAL" clId="{0F52006E-F758-4CB5-8296-326D3745490F}" dt="2024-02-27T02:23:51.573" v="1422" actId="164"/>
          <ac:grpSpMkLst>
            <pc:docMk/>
            <pc:sldMk cId="3824076634" sldId="534"/>
            <ac:grpSpMk id="6" creationId="{F8A11232-AD98-4F1E-AB54-07FE8908B6E4}"/>
          </ac:grpSpMkLst>
        </pc:grpChg>
        <pc:grpChg chg="add del 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7" creationId="{79D2E3D2-2B90-4B50-8D61-26800809C638}"/>
          </ac:grpSpMkLst>
        </pc:grpChg>
        <pc:grpChg chg="add mod">
          <ac:chgData name="Luke Leibkuchler" userId="a7c1e1ef-f9d4-4dc7-8550-c2468dc434b6" providerId="ADAL" clId="{0F52006E-F758-4CB5-8296-326D3745490F}" dt="2024-02-27T02:23:51.573" v="1422" actId="164"/>
          <ac:grpSpMkLst>
            <pc:docMk/>
            <pc:sldMk cId="3824076634" sldId="534"/>
            <ac:grpSpMk id="8" creationId="{615D4B5C-B7C0-4858-A96D-D7EDA887D19B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4" creationId="{635A160B-5F4B-883B-3EEC-79F205ADB83A}"/>
          </ac:grpSpMkLst>
        </pc:grpChg>
        <pc:grpChg chg="add del mod">
          <ac:chgData name="Luke Leibkuchler" userId="a7c1e1ef-f9d4-4dc7-8550-c2468dc434b6" providerId="ADAL" clId="{0F52006E-F758-4CB5-8296-326D3745490F}" dt="2024-02-27T01:47:41.741" v="1120" actId="165"/>
          <ac:grpSpMkLst>
            <pc:docMk/>
            <pc:sldMk cId="3824076634" sldId="534"/>
            <ac:grpSpMk id="16" creationId="{43E7398A-953C-431A-ABD0-0205F8987894}"/>
          </ac:grpSpMkLst>
        </pc:grpChg>
        <pc:grpChg chg="add mod">
          <ac:chgData name="Luke Leibkuchler" userId="a7c1e1ef-f9d4-4dc7-8550-c2468dc434b6" providerId="ADAL" clId="{0F52006E-F758-4CB5-8296-326D3745490F}" dt="2024-02-27T02:29:40.917" v="1489" actId="164"/>
          <ac:grpSpMkLst>
            <pc:docMk/>
            <pc:sldMk cId="3824076634" sldId="534"/>
            <ac:grpSpMk id="16" creationId="{59B87AD7-A303-4FE9-A14A-7E8F5F87CBAE}"/>
          </ac:grpSpMkLst>
        </pc:grpChg>
        <pc:grpChg chg="add mod">
          <ac:chgData name="Luke Leibkuchler" userId="a7c1e1ef-f9d4-4dc7-8550-c2468dc434b6" providerId="ADAL" clId="{0F52006E-F758-4CB5-8296-326D3745490F}" dt="2024-02-27T02:29:40.917" v="1489" actId="164"/>
          <ac:grpSpMkLst>
            <pc:docMk/>
            <pc:sldMk cId="3824076634" sldId="534"/>
            <ac:grpSpMk id="17" creationId="{A6C3A159-DF0C-42A6-8048-A049C64C1F2B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8" creationId="{2D9909D0-6F7F-6BF8-CE43-F27B3803B4EC}"/>
          </ac:grpSpMkLst>
        </pc:grpChg>
        <pc:grpChg chg="add mod">
          <ac:chgData name="Luke Leibkuchler" userId="a7c1e1ef-f9d4-4dc7-8550-c2468dc434b6" providerId="ADAL" clId="{0F52006E-F758-4CB5-8296-326D3745490F}" dt="2024-02-27T02:29:40.917" v="1489" actId="164"/>
          <ac:grpSpMkLst>
            <pc:docMk/>
            <pc:sldMk cId="3824076634" sldId="534"/>
            <ac:grpSpMk id="18" creationId="{B51B8E8F-F2D7-46F8-A99F-A4A7FB7C72FA}"/>
          </ac:grpSpMkLst>
        </pc:grpChg>
        <pc:grpChg chg="add mod topLvl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23" creationId="{0A101417-3680-411B-9660-E56B25ACCEB3}"/>
          </ac:grpSpMkLst>
        </pc:grpChg>
        <pc:grpChg chg="add del mod">
          <ac:chgData name="Luke Leibkuchler" userId="a7c1e1ef-f9d4-4dc7-8550-c2468dc434b6" providerId="ADAL" clId="{0F52006E-F758-4CB5-8296-326D3745490F}" dt="2024-02-27T01:37:03.874" v="1073" actId="478"/>
          <ac:grpSpMkLst>
            <pc:docMk/>
            <pc:sldMk cId="3824076634" sldId="534"/>
            <ac:grpSpMk id="26" creationId="{689B72ED-5FBC-4011-8011-E387558FD662}"/>
          </ac:grpSpMkLst>
        </pc:grpChg>
        <pc:grpChg chg="mod">
          <ac:chgData name="Luke Leibkuchler" userId="a7c1e1ef-f9d4-4dc7-8550-c2468dc434b6" providerId="ADAL" clId="{0F52006E-F758-4CB5-8296-326D3745490F}" dt="2024-02-27T01:28:10.400" v="944" actId="571"/>
          <ac:grpSpMkLst>
            <pc:docMk/>
            <pc:sldMk cId="3824076634" sldId="534"/>
            <ac:grpSpMk id="27" creationId="{97153B58-3F83-4251-918D-C6BC622C6415}"/>
          </ac:grpSpMkLst>
        </pc:grpChg>
        <pc:grpChg chg="mod">
          <ac:chgData name="Luke Leibkuchler" userId="a7c1e1ef-f9d4-4dc7-8550-c2468dc434b6" providerId="ADAL" clId="{0F52006E-F758-4CB5-8296-326D3745490F}" dt="2024-02-27T01:47:00.291" v="1114" actId="164"/>
          <ac:grpSpMkLst>
            <pc:docMk/>
            <pc:sldMk cId="3824076634" sldId="534"/>
            <ac:grpSpMk id="29" creationId="{CEA1D207-4AE7-0F38-AD90-ED69F7D6E349}"/>
          </ac:grpSpMkLst>
        </pc:grpChg>
        <pc:grpChg chg="add del mod">
          <ac:chgData name="Luke Leibkuchler" userId="a7c1e1ef-f9d4-4dc7-8550-c2468dc434b6" providerId="ADAL" clId="{0F52006E-F758-4CB5-8296-326D3745490F}" dt="2024-02-27T01:37:03.874" v="1073" actId="478"/>
          <ac:grpSpMkLst>
            <pc:docMk/>
            <pc:sldMk cId="3824076634" sldId="534"/>
            <ac:grpSpMk id="31" creationId="{BA5F0950-E663-4D4E-9F6C-4EC549EF924F}"/>
          </ac:grpSpMkLst>
        </pc:grpChg>
        <pc:grpChg chg="mod">
          <ac:chgData name="Luke Leibkuchler" userId="a7c1e1ef-f9d4-4dc7-8550-c2468dc434b6" providerId="ADAL" clId="{0F52006E-F758-4CB5-8296-326D3745490F}" dt="2024-02-27T01:52:06.955" v="1144" actId="164"/>
          <ac:grpSpMkLst>
            <pc:docMk/>
            <pc:sldMk cId="3824076634" sldId="534"/>
            <ac:grpSpMk id="32" creationId="{6EA56B9A-9355-B111-1B8D-26AC2D11364E}"/>
          </ac:grpSpMkLst>
        </pc:grpChg>
        <pc:grpChg chg="mod">
          <ac:chgData name="Luke Leibkuchler" userId="a7c1e1ef-f9d4-4dc7-8550-c2468dc434b6" providerId="ADAL" clId="{0F52006E-F758-4CB5-8296-326D3745490F}" dt="2024-02-27T01:28:11.085" v="945" actId="571"/>
          <ac:grpSpMkLst>
            <pc:docMk/>
            <pc:sldMk cId="3824076634" sldId="534"/>
            <ac:grpSpMk id="32" creationId="{B2B0DAE1-2EEB-4F41-8B43-4AE411B6BF38}"/>
          </ac:grpSpMkLst>
        </pc:grpChg>
        <pc:grpChg chg="del mod">
          <ac:chgData name="Luke Leibkuchler" userId="a7c1e1ef-f9d4-4dc7-8550-c2468dc434b6" providerId="ADAL" clId="{0F52006E-F758-4CB5-8296-326D3745490F}" dt="2024-02-27T01:38:59.259" v="1087" actId="478"/>
          <ac:grpSpMkLst>
            <pc:docMk/>
            <pc:sldMk cId="3824076634" sldId="534"/>
            <ac:grpSpMk id="36" creationId="{DDEEE527-CFC2-A040-4CE8-96BB797E7AC5}"/>
          </ac:grpSpMkLst>
        </pc:grpChg>
        <pc:grpChg chg="add del mod">
          <ac:chgData name="Luke Leibkuchler" userId="a7c1e1ef-f9d4-4dc7-8550-c2468dc434b6" providerId="ADAL" clId="{0F52006E-F758-4CB5-8296-326D3745490F}" dt="2024-02-27T01:37:03.874" v="1073" actId="478"/>
          <ac:grpSpMkLst>
            <pc:docMk/>
            <pc:sldMk cId="3824076634" sldId="534"/>
            <ac:grpSpMk id="37" creationId="{7585904E-483D-4622-8A4C-EA0A8204AA99}"/>
          </ac:grpSpMkLst>
        </pc:grpChg>
        <pc:grpChg chg="mod">
          <ac:chgData name="Luke Leibkuchler" userId="a7c1e1ef-f9d4-4dc7-8550-c2468dc434b6" providerId="ADAL" clId="{0F52006E-F758-4CB5-8296-326D3745490F}" dt="2024-02-27T01:28:19.190" v="948" actId="571"/>
          <ac:grpSpMkLst>
            <pc:docMk/>
            <pc:sldMk cId="3824076634" sldId="534"/>
            <ac:grpSpMk id="38" creationId="{F23B577D-0FC1-427C-BEDF-623ACC13C2B0}"/>
          </ac:grpSpMkLst>
        </pc:grpChg>
        <pc:grpChg chg="add del 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46" creationId="{64E974D3-CD38-4004-A365-B98A6E6E7E61}"/>
          </ac:grpSpMkLst>
        </pc:grpChg>
        <pc:grpChg chg="add mod">
          <ac:chgData name="Luke Leibkuchler" userId="a7c1e1ef-f9d4-4dc7-8550-c2468dc434b6" providerId="ADAL" clId="{0F52006E-F758-4CB5-8296-326D3745490F}" dt="2024-02-27T01:47:07.656" v="1115" actId="14100"/>
          <ac:grpSpMkLst>
            <pc:docMk/>
            <pc:sldMk cId="3824076634" sldId="534"/>
            <ac:grpSpMk id="47" creationId="{BE6E9DDE-8E30-4EBE-9B44-7CC9B08EAA97}"/>
          </ac:grpSpMkLst>
        </pc:grpChg>
        <pc:grpChg chg="add mod">
          <ac:chgData name="Luke Leibkuchler" userId="a7c1e1ef-f9d4-4dc7-8550-c2468dc434b6" providerId="ADAL" clId="{0F52006E-F758-4CB5-8296-326D3745490F}" dt="2024-02-27T01:47:22.462" v="1117" actId="164"/>
          <ac:grpSpMkLst>
            <pc:docMk/>
            <pc:sldMk cId="3824076634" sldId="534"/>
            <ac:grpSpMk id="48" creationId="{E8D230F3-8C90-4BA7-A872-1A93EB67CE5C}"/>
          </ac:grpSpMkLst>
        </pc:grpChg>
        <pc:grpChg chg="del mod">
          <ac:chgData name="Luke Leibkuchler" userId="a7c1e1ef-f9d4-4dc7-8550-c2468dc434b6" providerId="ADAL" clId="{0F52006E-F758-4CB5-8296-326D3745490F}" dt="2024-02-27T01:38:58.034" v="1086" actId="478"/>
          <ac:grpSpMkLst>
            <pc:docMk/>
            <pc:sldMk cId="3824076634" sldId="534"/>
            <ac:grpSpMk id="49" creationId="{4905672D-0B2F-DEB5-3455-40287D751214}"/>
          </ac:grpSpMkLst>
        </pc:grpChg>
        <pc:grpChg chg="add del mod">
          <ac:chgData name="Luke Leibkuchler" userId="a7c1e1ef-f9d4-4dc7-8550-c2468dc434b6" providerId="ADAL" clId="{0F52006E-F758-4CB5-8296-326D3745490F}" dt="2024-02-27T01:37:03.874" v="1073" actId="478"/>
          <ac:grpSpMkLst>
            <pc:docMk/>
            <pc:sldMk cId="3824076634" sldId="534"/>
            <ac:grpSpMk id="54" creationId="{8A3773E7-F262-42A1-87F4-DAA4A960F926}"/>
          </ac:grpSpMkLst>
        </pc:grpChg>
        <pc:grpChg chg="mod">
          <ac:chgData name="Luke Leibkuchler" userId="a7c1e1ef-f9d4-4dc7-8550-c2468dc434b6" providerId="ADAL" clId="{0F52006E-F758-4CB5-8296-326D3745490F}" dt="2024-02-27T01:28:51.725" v="955" actId="571"/>
          <ac:grpSpMkLst>
            <pc:docMk/>
            <pc:sldMk cId="3824076634" sldId="534"/>
            <ac:grpSpMk id="55" creationId="{0D10CD8A-536B-41EF-B41B-3534D2D7758D}"/>
          </ac:grpSpMkLst>
        </pc:grpChg>
        <pc:grpChg chg="add del mod">
          <ac:chgData name="Luke Leibkuchler" userId="a7c1e1ef-f9d4-4dc7-8550-c2468dc434b6" providerId="ADAL" clId="{0F52006E-F758-4CB5-8296-326D3745490F}" dt="2024-02-27T01:37:03.874" v="1073" actId="478"/>
          <ac:grpSpMkLst>
            <pc:docMk/>
            <pc:sldMk cId="3824076634" sldId="534"/>
            <ac:grpSpMk id="59" creationId="{697B8759-678A-4728-B768-80EEBEF541F8}"/>
          </ac:grpSpMkLst>
        </pc:grpChg>
        <pc:grpChg chg="mod">
          <ac:chgData name="Luke Leibkuchler" userId="a7c1e1ef-f9d4-4dc7-8550-c2468dc434b6" providerId="ADAL" clId="{0F52006E-F758-4CB5-8296-326D3745490F}" dt="2024-02-27T01:29:02.450" v="957" actId="571"/>
          <ac:grpSpMkLst>
            <pc:docMk/>
            <pc:sldMk cId="3824076634" sldId="534"/>
            <ac:grpSpMk id="60" creationId="{546BAABD-A5C2-4EA8-92C5-6832B971E4BC}"/>
          </ac:grpSpMkLst>
        </pc:grpChg>
        <pc:grpChg chg="add del mod">
          <ac:chgData name="Luke Leibkuchler" userId="a7c1e1ef-f9d4-4dc7-8550-c2468dc434b6" providerId="ADAL" clId="{0F52006E-F758-4CB5-8296-326D3745490F}" dt="2024-02-27T01:37:03.874" v="1073" actId="478"/>
          <ac:grpSpMkLst>
            <pc:docMk/>
            <pc:sldMk cId="3824076634" sldId="534"/>
            <ac:grpSpMk id="64" creationId="{0A4E444C-8031-48F2-8223-ABD437AAF336}"/>
          </ac:grpSpMkLst>
        </pc:grpChg>
        <pc:grpChg chg="del">
          <ac:chgData name="Luke Leibkuchler" userId="a7c1e1ef-f9d4-4dc7-8550-c2468dc434b6" providerId="ADAL" clId="{0F52006E-F758-4CB5-8296-326D3745490F}" dt="2024-02-27T02:19:02.846" v="1383" actId="478"/>
          <ac:grpSpMkLst>
            <pc:docMk/>
            <pc:sldMk cId="3824076634" sldId="534"/>
            <ac:grpSpMk id="64" creationId="{10E001FF-6B52-F14A-307C-E39F6DF8A49E}"/>
          </ac:grpSpMkLst>
        </pc:grpChg>
        <pc:grpChg chg="del mod">
          <ac:chgData name="Luke Leibkuchler" userId="a7c1e1ef-f9d4-4dc7-8550-c2468dc434b6" providerId="ADAL" clId="{0F52006E-F758-4CB5-8296-326D3745490F}" dt="2024-02-27T02:19:39.949" v="1386" actId="478"/>
          <ac:grpSpMkLst>
            <pc:docMk/>
            <pc:sldMk cId="3824076634" sldId="534"/>
            <ac:grpSpMk id="65" creationId="{606D8D68-8530-5A4D-76EE-1BF9DE5F3FBC}"/>
          </ac:grpSpMkLst>
        </pc:grpChg>
        <pc:grpChg chg="mod">
          <ac:chgData name="Luke Leibkuchler" userId="a7c1e1ef-f9d4-4dc7-8550-c2468dc434b6" providerId="ADAL" clId="{0F52006E-F758-4CB5-8296-326D3745490F}" dt="2024-02-27T01:29:06.509" v="958" actId="571"/>
          <ac:grpSpMkLst>
            <pc:docMk/>
            <pc:sldMk cId="3824076634" sldId="534"/>
            <ac:grpSpMk id="65" creationId="{8585F64E-7172-4BF7-9F98-859DEB4721A3}"/>
          </ac:grpSpMkLst>
        </pc:grpChg>
        <pc:grpChg chg="del mod topLvl">
          <ac:chgData name="Luke Leibkuchler" userId="a7c1e1ef-f9d4-4dc7-8550-c2468dc434b6" providerId="ADAL" clId="{0F52006E-F758-4CB5-8296-326D3745490F}" dt="2024-02-27T02:21:26.075" v="1397" actId="478"/>
          <ac:grpSpMkLst>
            <pc:docMk/>
            <pc:sldMk cId="3824076634" sldId="534"/>
            <ac:grpSpMk id="66" creationId="{5C3371A0-75BA-6603-EF62-DAB4A6C29550}"/>
          </ac:grpSpMkLst>
        </pc:grpChg>
        <pc:grpChg chg="mod">
          <ac:chgData name="Luke Leibkuchler" userId="a7c1e1ef-f9d4-4dc7-8550-c2468dc434b6" providerId="ADAL" clId="{0F52006E-F758-4CB5-8296-326D3745490F}" dt="2024-02-27T02:20:27.793" v="1392" actId="164"/>
          <ac:grpSpMkLst>
            <pc:docMk/>
            <pc:sldMk cId="3824076634" sldId="534"/>
            <ac:grpSpMk id="67" creationId="{5CB17C67-E492-F1F8-5D47-C6134F951819}"/>
          </ac:grpSpMkLst>
        </pc:grpChg>
        <pc:grpChg chg="add mod">
          <ac:chgData name="Luke Leibkuchler" userId="a7c1e1ef-f9d4-4dc7-8550-c2468dc434b6" providerId="ADAL" clId="{0F52006E-F758-4CB5-8296-326D3745490F}" dt="2024-02-27T01:49:43.909" v="1136" actId="164"/>
          <ac:grpSpMkLst>
            <pc:docMk/>
            <pc:sldMk cId="3824076634" sldId="534"/>
            <ac:grpSpMk id="69" creationId="{7092B521-65E5-4A67-B68F-961A22031213}"/>
          </ac:grpSpMkLst>
        </pc:grpChg>
        <pc:grpChg chg="add mod">
          <ac:chgData name="Luke Leibkuchler" userId="a7c1e1ef-f9d4-4dc7-8550-c2468dc434b6" providerId="ADAL" clId="{0F52006E-F758-4CB5-8296-326D3745490F}" dt="2024-02-27T01:52:06.955" v="1144" actId="164"/>
          <ac:grpSpMkLst>
            <pc:docMk/>
            <pc:sldMk cId="3824076634" sldId="534"/>
            <ac:grpSpMk id="70" creationId="{A26B0218-C8EE-4091-A682-ACCCBDD9B68B}"/>
          </ac:grpSpMkLst>
        </pc:grpChg>
        <pc:grpChg chg="add mod">
          <ac:chgData name="Luke Leibkuchler" userId="a7c1e1ef-f9d4-4dc7-8550-c2468dc434b6" providerId="ADAL" clId="{0F52006E-F758-4CB5-8296-326D3745490F}" dt="2024-02-27T01:34:41.426" v="1035" actId="207"/>
          <ac:grpSpMkLst>
            <pc:docMk/>
            <pc:sldMk cId="3824076634" sldId="534"/>
            <ac:grpSpMk id="75" creationId="{07D1A434-77A5-496A-BA80-60ADD6DA8E37}"/>
          </ac:grpSpMkLst>
        </pc:grpChg>
        <pc:grpChg chg="add mod">
          <ac:chgData name="Luke Leibkuchler" userId="a7c1e1ef-f9d4-4dc7-8550-c2468dc434b6" providerId="ADAL" clId="{0F52006E-F758-4CB5-8296-326D3745490F}" dt="2024-02-27T01:35:30.186" v="1064" actId="164"/>
          <ac:grpSpMkLst>
            <pc:docMk/>
            <pc:sldMk cId="3824076634" sldId="534"/>
            <ac:grpSpMk id="77" creationId="{DC0CCE9E-D681-411F-92C1-3AA16E75CEFE}"/>
          </ac:grpSpMkLst>
        </pc:grpChg>
        <pc:grpChg chg="add del mod">
          <ac:chgData name="Luke Leibkuchler" userId="a7c1e1ef-f9d4-4dc7-8550-c2468dc434b6" providerId="ADAL" clId="{0F52006E-F758-4CB5-8296-326D3745490F}" dt="2024-02-27T01:33:09.691" v="1026" actId="478"/>
          <ac:grpSpMkLst>
            <pc:docMk/>
            <pc:sldMk cId="3824076634" sldId="534"/>
            <ac:grpSpMk id="78" creationId="{9AD912B6-AC46-44A6-A776-46395037A1CF}"/>
          </ac:grpSpMkLst>
        </pc:grpChg>
        <pc:grpChg chg="add mod">
          <ac:chgData name="Luke Leibkuchler" userId="a7c1e1ef-f9d4-4dc7-8550-c2468dc434b6" providerId="ADAL" clId="{0F52006E-F758-4CB5-8296-326D3745490F}" dt="2024-02-27T01:37:23.396" v="1077" actId="571"/>
          <ac:grpSpMkLst>
            <pc:docMk/>
            <pc:sldMk cId="3824076634" sldId="534"/>
            <ac:grpSpMk id="80" creationId="{45D57B86-809A-4D03-AF84-7B09070A1228}"/>
          </ac:grpSpMkLst>
        </pc:grpChg>
        <pc:grpChg chg="mod">
          <ac:chgData name="Luke Leibkuchler" userId="a7c1e1ef-f9d4-4dc7-8550-c2468dc434b6" providerId="ADAL" clId="{0F52006E-F758-4CB5-8296-326D3745490F}" dt="2024-02-27T02:20:27.793" v="1392" actId="164"/>
          <ac:grpSpMkLst>
            <pc:docMk/>
            <pc:sldMk cId="3824076634" sldId="534"/>
            <ac:grpSpMk id="80" creationId="{8CC4F79E-167C-6A2A-FF45-211B6DF1ED9A}"/>
          </ac:grpSpMkLst>
        </pc:grpChg>
        <pc:grpChg chg="del mod">
          <ac:chgData name="Luke Leibkuchler" userId="a7c1e1ef-f9d4-4dc7-8550-c2468dc434b6" providerId="ADAL" clId="{0F52006E-F758-4CB5-8296-326D3745490F}" dt="2024-02-27T01:33:06.674" v="1025" actId="478"/>
          <ac:grpSpMkLst>
            <pc:docMk/>
            <pc:sldMk cId="3824076634" sldId="534"/>
            <ac:grpSpMk id="80" creationId="{E798374E-1315-464F-8CA0-5CA8D2DD4143}"/>
          </ac:grpSpMkLst>
        </pc:grpChg>
        <pc:grpChg chg="mod">
          <ac:chgData name="Luke Leibkuchler" userId="a7c1e1ef-f9d4-4dc7-8550-c2468dc434b6" providerId="ADAL" clId="{0F52006E-F758-4CB5-8296-326D3745490F}" dt="2024-02-27T01:37:23.396" v="1077" actId="571"/>
          <ac:grpSpMkLst>
            <pc:docMk/>
            <pc:sldMk cId="3824076634" sldId="534"/>
            <ac:grpSpMk id="81" creationId="{E99A33A5-D147-4754-BF03-6C579085CF48}"/>
          </ac:grpSpMkLst>
        </pc:grpChg>
        <pc:grpChg chg="add mod topLvl">
          <ac:chgData name="Luke Leibkuchler" userId="a7c1e1ef-f9d4-4dc7-8550-c2468dc434b6" providerId="ADAL" clId="{0F52006E-F758-4CB5-8296-326D3745490F}" dt="2024-02-27T01:49:43.909" v="1136" actId="164"/>
          <ac:grpSpMkLst>
            <pc:docMk/>
            <pc:sldMk cId="3824076634" sldId="534"/>
            <ac:grpSpMk id="83" creationId="{C4BE57F3-B78C-4316-97B1-E9D4F1172FC6}"/>
          </ac:grpSpMkLst>
        </pc:grpChg>
        <pc:grpChg chg="mod">
          <ac:chgData name="Luke Leibkuchler" userId="a7c1e1ef-f9d4-4dc7-8550-c2468dc434b6" providerId="ADAL" clId="{0F52006E-F758-4CB5-8296-326D3745490F}" dt="2024-02-27T01:47:41.741" v="1120" actId="165"/>
          <ac:grpSpMkLst>
            <pc:docMk/>
            <pc:sldMk cId="3824076634" sldId="534"/>
            <ac:grpSpMk id="84" creationId="{F6695393-145D-4FD7-9A40-A50119643796}"/>
          </ac:grpSpMkLst>
        </pc:grpChg>
        <pc:grpChg chg="add mod">
          <ac:chgData name="Luke Leibkuchler" userId="a7c1e1ef-f9d4-4dc7-8550-c2468dc434b6" providerId="ADAL" clId="{0F52006E-F758-4CB5-8296-326D3745490F}" dt="2024-02-27T01:37:23.396" v="1077" actId="571"/>
          <ac:grpSpMkLst>
            <pc:docMk/>
            <pc:sldMk cId="3824076634" sldId="534"/>
            <ac:grpSpMk id="91" creationId="{6BBA643D-B7BC-4629-AEE9-6534EE5B9D91}"/>
          </ac:grpSpMkLst>
        </pc:grpChg>
        <pc:grpChg chg="mod">
          <ac:chgData name="Luke Leibkuchler" userId="a7c1e1ef-f9d4-4dc7-8550-c2468dc434b6" providerId="ADAL" clId="{0F52006E-F758-4CB5-8296-326D3745490F}" dt="2024-02-27T01:37:23.396" v="1077" actId="571"/>
          <ac:grpSpMkLst>
            <pc:docMk/>
            <pc:sldMk cId="3824076634" sldId="534"/>
            <ac:grpSpMk id="92" creationId="{657F89C7-09F3-4774-ACD4-F50110039A35}"/>
          </ac:grpSpMkLst>
        </pc:grpChg>
        <pc:grpChg chg="add mod">
          <ac:chgData name="Luke Leibkuchler" userId="a7c1e1ef-f9d4-4dc7-8550-c2468dc434b6" providerId="ADAL" clId="{0F52006E-F758-4CB5-8296-326D3745490F}" dt="2024-02-27T01:37:23.396" v="1077" actId="571"/>
          <ac:grpSpMkLst>
            <pc:docMk/>
            <pc:sldMk cId="3824076634" sldId="534"/>
            <ac:grpSpMk id="96" creationId="{08DD8CE9-1296-41F4-8933-D0E45AFDDAC6}"/>
          </ac:grpSpMkLst>
        </pc:grpChg>
        <pc:grpChg chg="mod">
          <ac:chgData name="Luke Leibkuchler" userId="a7c1e1ef-f9d4-4dc7-8550-c2468dc434b6" providerId="ADAL" clId="{0F52006E-F758-4CB5-8296-326D3745490F}" dt="2024-02-27T01:37:23.396" v="1077" actId="571"/>
          <ac:grpSpMkLst>
            <pc:docMk/>
            <pc:sldMk cId="3824076634" sldId="534"/>
            <ac:grpSpMk id="97" creationId="{ECAA7C37-1604-4BB6-8E57-FC3A8B588C27}"/>
          </ac:grpSpMkLst>
        </pc:grpChg>
        <pc:grpChg chg="add mod">
          <ac:chgData name="Luke Leibkuchler" userId="a7c1e1ef-f9d4-4dc7-8550-c2468dc434b6" providerId="ADAL" clId="{0F52006E-F758-4CB5-8296-326D3745490F}" dt="2024-02-27T01:37:22.800" v="1076" actId="571"/>
          <ac:grpSpMkLst>
            <pc:docMk/>
            <pc:sldMk cId="3824076634" sldId="534"/>
            <ac:grpSpMk id="101" creationId="{B54747B6-1396-498F-9303-8DCF5CBC8438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101" creationId="{D1A39D3D-020F-4522-143A-4EC5CD29581F}"/>
          </ac:grpSpMkLst>
        </pc:grpChg>
        <pc:grpChg chg="mod">
          <ac:chgData name="Luke Leibkuchler" userId="a7c1e1ef-f9d4-4dc7-8550-c2468dc434b6" providerId="ADAL" clId="{0F52006E-F758-4CB5-8296-326D3745490F}" dt="2024-02-27T01:37:22.800" v="1076" actId="571"/>
          <ac:grpSpMkLst>
            <pc:docMk/>
            <pc:sldMk cId="3824076634" sldId="534"/>
            <ac:grpSpMk id="102" creationId="{B9069DF4-C7EC-47A2-B253-CD28E006CC88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102" creationId="{D84A7A37-446B-6500-0039-C7921AAAFDE0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103" creationId="{EE52941C-32A2-8034-6610-F6D7C9BA4CDD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104" creationId="{A37D5D98-C825-DD89-ED52-07ADE64DB3DA}"/>
          </ac:grpSpMkLst>
        </pc:grpChg>
        <pc:grpChg chg="add mod">
          <ac:chgData name="Luke Leibkuchler" userId="a7c1e1ef-f9d4-4dc7-8550-c2468dc434b6" providerId="ADAL" clId="{0F52006E-F758-4CB5-8296-326D3745490F}" dt="2024-02-27T01:37:22.800" v="1076" actId="571"/>
          <ac:grpSpMkLst>
            <pc:docMk/>
            <pc:sldMk cId="3824076634" sldId="534"/>
            <ac:grpSpMk id="106" creationId="{A1409BDD-A05C-4651-95A3-D7871F269BAA}"/>
          </ac:grpSpMkLst>
        </pc:grpChg>
        <pc:grpChg chg="mod">
          <ac:chgData name="Luke Leibkuchler" userId="a7c1e1ef-f9d4-4dc7-8550-c2468dc434b6" providerId="ADAL" clId="{0F52006E-F758-4CB5-8296-326D3745490F}" dt="2024-02-27T01:37:22.800" v="1076" actId="571"/>
          <ac:grpSpMkLst>
            <pc:docMk/>
            <pc:sldMk cId="3824076634" sldId="534"/>
            <ac:grpSpMk id="107" creationId="{25616834-103F-4C03-97B0-52DC4B863525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108" creationId="{8C51B9D3-4E9F-CDEB-060F-5F1E6FD3717A}"/>
          </ac:grpSpMkLst>
        </pc:grpChg>
        <pc:grpChg chg="add mod">
          <ac:chgData name="Luke Leibkuchler" userId="a7c1e1ef-f9d4-4dc7-8550-c2468dc434b6" providerId="ADAL" clId="{0F52006E-F758-4CB5-8296-326D3745490F}" dt="2024-02-27T01:37:22.800" v="1076" actId="571"/>
          <ac:grpSpMkLst>
            <pc:docMk/>
            <pc:sldMk cId="3824076634" sldId="534"/>
            <ac:grpSpMk id="111" creationId="{EBA3547F-4489-4045-91FE-DB3C23647646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112" creationId="{11652C57-865F-1B7D-6905-06F342B453C3}"/>
          </ac:grpSpMkLst>
        </pc:grpChg>
        <pc:grpChg chg="mod">
          <ac:chgData name="Luke Leibkuchler" userId="a7c1e1ef-f9d4-4dc7-8550-c2468dc434b6" providerId="ADAL" clId="{0F52006E-F758-4CB5-8296-326D3745490F}" dt="2024-02-27T01:37:22.800" v="1076" actId="571"/>
          <ac:grpSpMkLst>
            <pc:docMk/>
            <pc:sldMk cId="3824076634" sldId="534"/>
            <ac:grpSpMk id="112" creationId="{285AE238-9FE5-499B-9337-21CBCEC48E0D}"/>
          </ac:grpSpMkLst>
        </pc:grpChg>
        <pc:grpChg chg="add del mod">
          <ac:chgData name="Luke Leibkuchler" userId="a7c1e1ef-f9d4-4dc7-8550-c2468dc434b6" providerId="ADAL" clId="{0F52006E-F758-4CB5-8296-326D3745490F}" dt="2024-02-27T01:38:43.757" v="1083" actId="478"/>
          <ac:grpSpMkLst>
            <pc:docMk/>
            <pc:sldMk cId="3824076634" sldId="534"/>
            <ac:grpSpMk id="116" creationId="{0A0A9794-5478-4EB1-A616-91C3ABB2105C}"/>
          </ac:grpSpMkLst>
        </pc:grpChg>
        <pc:grpChg chg="add 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116" creationId="{914CD0CC-82DE-4378-AF3C-C0C11329A419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117" creationId="{03B091D9-3959-4AD3-84ED-C657CC9A1187}"/>
          </ac:grpSpMkLst>
        </pc:grpChg>
        <pc:grpChg chg="mod">
          <ac:chgData name="Luke Leibkuchler" userId="a7c1e1ef-f9d4-4dc7-8550-c2468dc434b6" providerId="ADAL" clId="{0F52006E-F758-4CB5-8296-326D3745490F}" dt="2024-02-27T01:37:40.705" v="1079" actId="571"/>
          <ac:grpSpMkLst>
            <pc:docMk/>
            <pc:sldMk cId="3824076634" sldId="534"/>
            <ac:grpSpMk id="117" creationId="{2AF701A4-6F24-4ED6-8EA9-B3DF3D509026}"/>
          </ac:grpSpMkLst>
        </pc:grpChg>
        <pc:grpChg chg="add 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121" creationId="{36CE7EB0-1879-4C00-81FF-3C17C8E59495}"/>
          </ac:grpSpMkLst>
        </pc:grpChg>
        <pc:grpChg chg="add del mod">
          <ac:chgData name="Luke Leibkuchler" userId="a7c1e1ef-f9d4-4dc7-8550-c2468dc434b6" providerId="ADAL" clId="{0F52006E-F758-4CB5-8296-326D3745490F}" dt="2024-02-27T01:38:43.757" v="1083" actId="478"/>
          <ac:grpSpMkLst>
            <pc:docMk/>
            <pc:sldMk cId="3824076634" sldId="534"/>
            <ac:grpSpMk id="121" creationId="{52DCBC03-1AF1-4AAA-B47C-79160C636A1B}"/>
          </ac:grpSpMkLst>
        </pc:grpChg>
        <pc:grpChg chg="mod">
          <ac:chgData name="Luke Leibkuchler" userId="a7c1e1ef-f9d4-4dc7-8550-c2468dc434b6" providerId="ADAL" clId="{0F52006E-F758-4CB5-8296-326D3745490F}" dt="2024-02-27T01:37:40.705" v="1079" actId="571"/>
          <ac:grpSpMkLst>
            <pc:docMk/>
            <pc:sldMk cId="3824076634" sldId="534"/>
            <ac:grpSpMk id="122" creationId="{290E366B-C1BA-43C7-B066-8595474FEDDA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122" creationId="{5CCFBB3C-13E6-442A-B256-D85A80AC2418}"/>
          </ac:grpSpMkLst>
        </pc:grpChg>
        <pc:grpChg chg="add del mod">
          <ac:chgData name="Luke Leibkuchler" userId="a7c1e1ef-f9d4-4dc7-8550-c2468dc434b6" providerId="ADAL" clId="{0F52006E-F758-4CB5-8296-326D3745490F}" dt="2024-02-27T01:38:43.757" v="1083" actId="478"/>
          <ac:grpSpMkLst>
            <pc:docMk/>
            <pc:sldMk cId="3824076634" sldId="534"/>
            <ac:grpSpMk id="126" creationId="{12049E76-811B-4BEB-BE48-5CA82BEF560C}"/>
          </ac:grpSpMkLst>
        </pc:grpChg>
        <pc:grpChg chg="add del mod">
          <ac:chgData name="Luke Leibkuchler" userId="a7c1e1ef-f9d4-4dc7-8550-c2468dc434b6" providerId="ADAL" clId="{0F52006E-F758-4CB5-8296-326D3745490F}" dt="2024-02-27T02:22:55.170" v="1416" actId="478"/>
          <ac:grpSpMkLst>
            <pc:docMk/>
            <pc:sldMk cId="3824076634" sldId="534"/>
            <ac:grpSpMk id="126" creationId="{34176C45-CFA4-4DA9-937B-005D49E7FCCC}"/>
          </ac:grpSpMkLst>
        </pc:grpChg>
        <pc:grpChg chg="mod">
          <ac:chgData name="Luke Leibkuchler" userId="a7c1e1ef-f9d4-4dc7-8550-c2468dc434b6" providerId="ADAL" clId="{0F52006E-F758-4CB5-8296-326D3745490F}" dt="2024-02-27T02:22:10.333" v="1405" actId="571"/>
          <ac:grpSpMkLst>
            <pc:docMk/>
            <pc:sldMk cId="3824076634" sldId="534"/>
            <ac:grpSpMk id="127" creationId="{242412FE-E848-41BD-BE2B-FDE1CD642FC3}"/>
          </ac:grpSpMkLst>
        </pc:grpChg>
        <pc:grpChg chg="mod">
          <ac:chgData name="Luke Leibkuchler" userId="a7c1e1ef-f9d4-4dc7-8550-c2468dc434b6" providerId="ADAL" clId="{0F52006E-F758-4CB5-8296-326D3745490F}" dt="2024-02-27T01:37:40.705" v="1079" actId="571"/>
          <ac:grpSpMkLst>
            <pc:docMk/>
            <pc:sldMk cId="3824076634" sldId="534"/>
            <ac:grpSpMk id="127" creationId="{BAD7C93D-8E86-4903-ADBF-DF61098C656C}"/>
          </ac:grpSpMkLst>
        </pc:grpChg>
        <pc:grpChg chg="mod">
          <ac:chgData name="Luke Leibkuchler" userId="a7c1e1ef-f9d4-4dc7-8550-c2468dc434b6" providerId="ADAL" clId="{0F52006E-F758-4CB5-8296-326D3745490F}" dt="2024-02-27T02:22:10.333" v="1405" actId="571"/>
          <ac:grpSpMkLst>
            <pc:docMk/>
            <pc:sldMk cId="3824076634" sldId="534"/>
            <ac:grpSpMk id="128" creationId="{433A8B0A-ADF6-48D4-A935-98B0ABF70476}"/>
          </ac:grpSpMkLst>
        </pc:grpChg>
        <pc:grpChg chg="mod">
          <ac:chgData name="Luke Leibkuchler" userId="a7c1e1ef-f9d4-4dc7-8550-c2468dc434b6" providerId="ADAL" clId="{0F52006E-F758-4CB5-8296-326D3745490F}" dt="2024-02-27T02:22:10.333" v="1405" actId="571"/>
          <ac:grpSpMkLst>
            <pc:docMk/>
            <pc:sldMk cId="3824076634" sldId="534"/>
            <ac:grpSpMk id="129" creationId="{44FCFA3B-C0C1-4800-B656-B06C169BA8A6}"/>
          </ac:grpSpMkLst>
        </pc:grpChg>
        <pc:grpChg chg="mod">
          <ac:chgData name="Luke Leibkuchler" userId="a7c1e1ef-f9d4-4dc7-8550-c2468dc434b6" providerId="ADAL" clId="{0F52006E-F758-4CB5-8296-326D3745490F}" dt="2024-02-27T02:22:10.333" v="1405" actId="571"/>
          <ac:grpSpMkLst>
            <pc:docMk/>
            <pc:sldMk cId="3824076634" sldId="534"/>
            <ac:grpSpMk id="130" creationId="{68B378BD-F556-43E1-BD14-C6C336BCD062}"/>
          </ac:grpSpMkLst>
        </pc:grpChg>
        <pc:grpChg chg="add del mod">
          <ac:chgData name="Luke Leibkuchler" userId="a7c1e1ef-f9d4-4dc7-8550-c2468dc434b6" providerId="ADAL" clId="{0F52006E-F758-4CB5-8296-326D3745490F}" dt="2024-02-27T01:38:43.757" v="1083" actId="478"/>
          <ac:grpSpMkLst>
            <pc:docMk/>
            <pc:sldMk cId="3824076634" sldId="534"/>
            <ac:grpSpMk id="131" creationId="{7E16BA6C-971C-4D4B-8B3A-E8DF3BE7A1BA}"/>
          </ac:grpSpMkLst>
        </pc:grpChg>
        <pc:grpChg chg="mod">
          <ac:chgData name="Luke Leibkuchler" userId="a7c1e1ef-f9d4-4dc7-8550-c2468dc434b6" providerId="ADAL" clId="{0F52006E-F758-4CB5-8296-326D3745490F}" dt="2024-02-27T01:37:46.431" v="1080" actId="571"/>
          <ac:grpSpMkLst>
            <pc:docMk/>
            <pc:sldMk cId="3824076634" sldId="534"/>
            <ac:grpSpMk id="132" creationId="{F9D1D4D6-7DED-40D5-830E-84BE85166809}"/>
          </ac:grpSpMkLst>
        </pc:grpChg>
        <pc:grpChg chg="mod">
          <ac:chgData name="Luke Leibkuchler" userId="a7c1e1ef-f9d4-4dc7-8550-c2468dc434b6" providerId="ADAL" clId="{0F52006E-F758-4CB5-8296-326D3745490F}" dt="2024-02-27T02:22:10.333" v="1405" actId="571"/>
          <ac:grpSpMkLst>
            <pc:docMk/>
            <pc:sldMk cId="3824076634" sldId="534"/>
            <ac:grpSpMk id="134" creationId="{F0ECC67B-D8E9-4566-A2F5-569787F63E26}"/>
          </ac:grpSpMkLst>
        </pc:grpChg>
        <pc:grpChg chg="add del mod">
          <ac:chgData name="Luke Leibkuchler" userId="a7c1e1ef-f9d4-4dc7-8550-c2468dc434b6" providerId="ADAL" clId="{0F52006E-F758-4CB5-8296-326D3745490F}" dt="2024-02-27T01:38:43.757" v="1083" actId="478"/>
          <ac:grpSpMkLst>
            <pc:docMk/>
            <pc:sldMk cId="3824076634" sldId="534"/>
            <ac:grpSpMk id="136" creationId="{7C994E31-7235-4638-9904-5069EF1DD441}"/>
          </ac:grpSpMkLst>
        </pc:grpChg>
        <pc:grpChg chg="mod">
          <ac:chgData name="Luke Leibkuchler" userId="a7c1e1ef-f9d4-4dc7-8550-c2468dc434b6" providerId="ADAL" clId="{0F52006E-F758-4CB5-8296-326D3745490F}" dt="2024-02-27T01:37:46.431" v="1080" actId="571"/>
          <ac:grpSpMkLst>
            <pc:docMk/>
            <pc:sldMk cId="3824076634" sldId="534"/>
            <ac:grpSpMk id="137" creationId="{C1D0A500-4B6D-4E3D-9272-B558D76DD4B4}"/>
          </ac:grpSpMkLst>
        </pc:grpChg>
        <pc:grpChg chg="mod">
          <ac:chgData name="Luke Leibkuchler" userId="a7c1e1ef-f9d4-4dc7-8550-c2468dc434b6" providerId="ADAL" clId="{0F52006E-F758-4CB5-8296-326D3745490F}" dt="2024-02-27T02:22:10.333" v="1405" actId="571"/>
          <ac:grpSpMkLst>
            <pc:docMk/>
            <pc:sldMk cId="3824076634" sldId="534"/>
            <ac:grpSpMk id="138" creationId="{00605E9A-63DA-42AB-9CCA-3EEE0C2082F6}"/>
          </ac:grpSpMkLst>
        </pc:grpChg>
        <pc:grpChg chg="add del mod">
          <ac:chgData name="Luke Leibkuchler" userId="a7c1e1ef-f9d4-4dc7-8550-c2468dc434b6" providerId="ADAL" clId="{0F52006E-F758-4CB5-8296-326D3745490F}" dt="2024-02-27T01:38:43.757" v="1083" actId="478"/>
          <ac:grpSpMkLst>
            <pc:docMk/>
            <pc:sldMk cId="3824076634" sldId="534"/>
            <ac:grpSpMk id="141" creationId="{39918D06-89A6-4742-8480-B0505C74CD30}"/>
          </ac:grpSpMkLst>
        </pc:grpChg>
        <pc:grpChg chg="add 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42" creationId="{B3DC9286-22FE-4FE6-9911-41907C57EBA5}"/>
          </ac:grpSpMkLst>
        </pc:grpChg>
        <pc:grpChg chg="mod">
          <ac:chgData name="Luke Leibkuchler" userId="a7c1e1ef-f9d4-4dc7-8550-c2468dc434b6" providerId="ADAL" clId="{0F52006E-F758-4CB5-8296-326D3745490F}" dt="2024-02-27T01:37:46.431" v="1080" actId="571"/>
          <ac:grpSpMkLst>
            <pc:docMk/>
            <pc:sldMk cId="3824076634" sldId="534"/>
            <ac:grpSpMk id="142" creationId="{BE60EA65-7887-42B0-BD9A-DF3CE40CEBB3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43" creationId="{138D7833-EF35-4FF2-A211-5A8AF500A8B5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44" creationId="{030CB84C-7143-4720-B8EB-2F5F13984D7F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45" creationId="{C97ECCA2-795A-4496-B123-19E30E2C4B02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46" creationId="{B5C8B982-8CD0-4E59-8AC8-841A521208D6}"/>
          </ac:grpSpMkLst>
        </pc:grpChg>
        <pc:grpChg chg="add del mod">
          <ac:chgData name="Luke Leibkuchler" userId="a7c1e1ef-f9d4-4dc7-8550-c2468dc434b6" providerId="ADAL" clId="{0F52006E-F758-4CB5-8296-326D3745490F}" dt="2024-02-27T01:39:13.362" v="1092" actId="478"/>
          <ac:grpSpMkLst>
            <pc:docMk/>
            <pc:sldMk cId="3824076634" sldId="534"/>
            <ac:grpSpMk id="146" creationId="{BA699D77-E6D5-46CD-99E8-8804559E99BB}"/>
          </ac:grpSpMkLst>
        </pc:grpChg>
        <pc:grpChg chg="mod">
          <ac:chgData name="Luke Leibkuchler" userId="a7c1e1ef-f9d4-4dc7-8550-c2468dc434b6" providerId="ADAL" clId="{0F52006E-F758-4CB5-8296-326D3745490F}" dt="2024-02-27T01:39:03.679" v="1088" actId="571"/>
          <ac:grpSpMkLst>
            <pc:docMk/>
            <pc:sldMk cId="3824076634" sldId="534"/>
            <ac:grpSpMk id="147" creationId="{D94C110D-7294-414C-936B-25B16F691E48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50" creationId="{3ABABF91-EF25-45EE-88D1-5A59E21D3A1C}"/>
          </ac:grpSpMkLst>
        </pc:grpChg>
        <pc:grpChg chg="add del mod">
          <ac:chgData name="Luke Leibkuchler" userId="a7c1e1ef-f9d4-4dc7-8550-c2468dc434b6" providerId="ADAL" clId="{0F52006E-F758-4CB5-8296-326D3745490F}" dt="2024-02-27T01:39:10.557" v="1091" actId="478"/>
          <ac:grpSpMkLst>
            <pc:docMk/>
            <pc:sldMk cId="3824076634" sldId="534"/>
            <ac:grpSpMk id="151" creationId="{3F9D0A7C-CA7B-41BC-98E5-8D942073D47D}"/>
          </ac:grpSpMkLst>
        </pc:grpChg>
        <pc:grpChg chg="mod">
          <ac:chgData name="Luke Leibkuchler" userId="a7c1e1ef-f9d4-4dc7-8550-c2468dc434b6" providerId="ADAL" clId="{0F52006E-F758-4CB5-8296-326D3745490F}" dt="2024-02-27T01:39:07.047" v="1089" actId="571"/>
          <ac:grpSpMkLst>
            <pc:docMk/>
            <pc:sldMk cId="3824076634" sldId="534"/>
            <ac:grpSpMk id="152" creationId="{CEB59971-607F-47F4-8CDF-2AA0E065FDCF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54" creationId="{B9E839A0-1D1F-4F69-A926-94BFA7CB87FE}"/>
          </ac:grpSpMkLst>
        </pc:grpChg>
        <pc:grpChg chg="add 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56" creationId="{93E2CCD6-EDC4-478B-B150-038B43ACCC80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57" creationId="{70751C2E-AAB9-471C-AACD-5392C3DEE397}"/>
          </ac:grpSpMkLst>
        </pc:grpChg>
        <pc:grpChg chg="add 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58" creationId="{7040B6D3-2442-4797-9076-498E28D05235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59" creationId="{2E31C5D6-4982-494F-95B1-05B77027A142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60" creationId="{359ED980-1125-4E0C-B33A-6B06413666E9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61" creationId="{A6437A8D-F06F-4802-AAD9-5ED30749B584}"/>
          </ac:grpSpMkLst>
        </pc:grpChg>
        <pc:grpChg chg="add 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61" creationId="{F4C0AC5B-C978-440C-AA22-725536C23FB1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62" creationId="{05F8EBE7-9A13-49D6-AC68-7ECCC6F52D7E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62" creationId="{B62535A5-3609-4215-99CB-DA0B30855CA1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66" creationId="{C4F073CF-8730-4D07-A4FD-CFCF09EC192D}"/>
          </ac:grpSpMkLst>
        </pc:grpChg>
        <pc:grpChg chg="add mod topLvl">
          <ac:chgData name="Luke Leibkuchler" userId="a7c1e1ef-f9d4-4dc7-8550-c2468dc434b6" providerId="ADAL" clId="{0F52006E-F758-4CB5-8296-326D3745490F}" dt="2024-02-27T01:51:30.963" v="1140" actId="408"/>
          <ac:grpSpMkLst>
            <pc:docMk/>
            <pc:sldMk cId="3824076634" sldId="534"/>
            <ac:grpSpMk id="166" creationId="{F7CB1BBE-D73C-4C81-B518-F2EA5CCC2C99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67" creationId="{E032EA89-373F-457B-A159-2FCB642D369B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68" creationId="{51CD3F95-D3B1-40F4-BE17-B5DB569ECEFF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69" creationId="{4085BFEA-7D97-4953-8817-C722DDD3DC40}"/>
          </ac:grpSpMkLst>
        </pc:grpChg>
        <pc:grpChg chg="mod">
          <ac:chgData name="Luke Leibkuchler" userId="a7c1e1ef-f9d4-4dc7-8550-c2468dc434b6" providerId="ADAL" clId="{0F52006E-F758-4CB5-8296-326D3745490F}" dt="2024-02-27T02:22:12.602" v="1407" actId="571"/>
          <ac:grpSpMkLst>
            <pc:docMk/>
            <pc:sldMk cId="3824076634" sldId="534"/>
            <ac:grpSpMk id="170" creationId="{290B5782-DC18-42E0-B8F7-383819009E2E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70" creationId="{3FE098EE-2487-4FB5-9875-F39D5F224C3C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74" creationId="{7C398788-15ED-4026-8603-A668F6B9C44D}"/>
          </ac:grpSpMkLst>
        </pc:grpChg>
        <pc:grpChg chg="add mod">
          <ac:chgData name="Luke Leibkuchler" userId="a7c1e1ef-f9d4-4dc7-8550-c2468dc434b6" providerId="ADAL" clId="{0F52006E-F758-4CB5-8296-326D3745490F}" dt="2024-02-27T02:22:16.691" v="1409" actId="571"/>
          <ac:grpSpMkLst>
            <pc:docMk/>
            <pc:sldMk cId="3824076634" sldId="534"/>
            <ac:grpSpMk id="175" creationId="{FE1023FC-5A19-485E-A74F-4D864A904FE8}"/>
          </ac:grpSpMkLst>
        </pc:grpChg>
        <pc:grpChg chg="mod">
          <ac:chgData name="Luke Leibkuchler" userId="a7c1e1ef-f9d4-4dc7-8550-c2468dc434b6" providerId="ADAL" clId="{0F52006E-F758-4CB5-8296-326D3745490F}" dt="2024-02-27T02:22:16.691" v="1409" actId="571"/>
          <ac:grpSpMkLst>
            <pc:docMk/>
            <pc:sldMk cId="3824076634" sldId="534"/>
            <ac:grpSpMk id="176" creationId="{4AF0C982-0181-49BF-B0F3-82E459CD0D8D}"/>
          </ac:grpSpMkLst>
        </pc:grpChg>
        <pc:grpChg chg="mod">
          <ac:chgData name="Luke Leibkuchler" userId="a7c1e1ef-f9d4-4dc7-8550-c2468dc434b6" providerId="ADAL" clId="{0F52006E-F758-4CB5-8296-326D3745490F}" dt="2024-02-27T02:22:16.691" v="1409" actId="571"/>
          <ac:grpSpMkLst>
            <pc:docMk/>
            <pc:sldMk cId="3824076634" sldId="534"/>
            <ac:grpSpMk id="177" creationId="{3AFAF144-A4BB-4769-BE8C-21278D080D9E}"/>
          </ac:grpSpMkLst>
        </pc:grpChg>
        <pc:grpChg chg="mod">
          <ac:chgData name="Luke Leibkuchler" userId="a7c1e1ef-f9d4-4dc7-8550-c2468dc434b6" providerId="ADAL" clId="{0F52006E-F758-4CB5-8296-326D3745490F}" dt="2024-02-27T02:22:16.691" v="1409" actId="571"/>
          <ac:grpSpMkLst>
            <pc:docMk/>
            <pc:sldMk cId="3824076634" sldId="534"/>
            <ac:grpSpMk id="178" creationId="{6DCF2E4A-6035-45D7-A89D-77DD4A8B5201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78" creationId="{B8084D82-9542-450D-BB9E-0BB3FE19394A}"/>
          </ac:grpSpMkLst>
        </pc:grpChg>
        <pc:grpChg chg="mod">
          <ac:chgData name="Luke Leibkuchler" userId="a7c1e1ef-f9d4-4dc7-8550-c2468dc434b6" providerId="ADAL" clId="{0F52006E-F758-4CB5-8296-326D3745490F}" dt="2024-02-27T02:22:16.691" v="1409" actId="571"/>
          <ac:grpSpMkLst>
            <pc:docMk/>
            <pc:sldMk cId="3824076634" sldId="534"/>
            <ac:grpSpMk id="179" creationId="{4A48B529-D87E-43C1-BFB9-1FA037078383}"/>
          </ac:grpSpMkLst>
        </pc:grpChg>
        <pc:grpChg chg="add mod topLvl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82" creationId="{F2955E58-9D2C-4DDB-858A-7E99F623E55C}"/>
          </ac:grpSpMkLst>
        </pc:grpChg>
        <pc:grpChg chg="mod">
          <ac:chgData name="Luke Leibkuchler" userId="a7c1e1ef-f9d4-4dc7-8550-c2468dc434b6" providerId="ADAL" clId="{0F52006E-F758-4CB5-8296-326D3745490F}" dt="2024-02-27T02:22:16.691" v="1409" actId="571"/>
          <ac:grpSpMkLst>
            <pc:docMk/>
            <pc:sldMk cId="3824076634" sldId="534"/>
            <ac:grpSpMk id="183" creationId="{7CDABCFE-4FAA-430B-BA9B-845F703F02EA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83" creationId="{E630B11D-D1F2-45F0-9209-D7B3E36D8580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84" creationId="{7BB415C1-1490-470E-A5EB-04950DEF86BE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85" creationId="{B39EB446-40F7-4581-8776-698E4E2DFC8F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86" creationId="{3084D80C-87D9-4C7B-BFF5-35A8EB3A6247}"/>
          </ac:grpSpMkLst>
        </pc:grpChg>
        <pc:grpChg chg="mod">
          <ac:chgData name="Luke Leibkuchler" userId="a7c1e1ef-f9d4-4dc7-8550-c2468dc434b6" providerId="ADAL" clId="{0F52006E-F758-4CB5-8296-326D3745490F}" dt="2024-02-27T02:22:16.691" v="1409" actId="571"/>
          <ac:grpSpMkLst>
            <pc:docMk/>
            <pc:sldMk cId="3824076634" sldId="534"/>
            <ac:grpSpMk id="187" creationId="{5DC922DC-6CD8-4C86-ADAE-2FD9A4F2D1AB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90" creationId="{46EB6227-1C4D-4635-966D-EE108DD0DDCA}"/>
          </ac:grpSpMkLst>
        </pc:grpChg>
        <pc:grpChg chg="add del mod">
          <ac:chgData name="Luke Leibkuchler" userId="a7c1e1ef-f9d4-4dc7-8550-c2468dc434b6" providerId="ADAL" clId="{0F52006E-F758-4CB5-8296-326D3745490F}" dt="2024-02-27T02:22:28.064" v="1411" actId="478"/>
          <ac:grpSpMkLst>
            <pc:docMk/>
            <pc:sldMk cId="3824076634" sldId="534"/>
            <ac:grpSpMk id="191" creationId="{5885FE09-1BC9-4C34-84E1-0785E6BD1617}"/>
          </ac:grpSpMkLst>
        </pc:grpChg>
        <pc:grpChg chg="mod">
          <ac:chgData name="Luke Leibkuchler" userId="a7c1e1ef-f9d4-4dc7-8550-c2468dc434b6" providerId="ADAL" clId="{0F52006E-F758-4CB5-8296-326D3745490F}" dt="2024-02-27T02:22:19.539" v="1410" actId="571"/>
          <ac:grpSpMkLst>
            <pc:docMk/>
            <pc:sldMk cId="3824076634" sldId="534"/>
            <ac:grpSpMk id="192" creationId="{8C5CDEC7-B733-48B8-A50E-D04A59E90B76}"/>
          </ac:grpSpMkLst>
        </pc:grpChg>
        <pc:grpChg chg="mod">
          <ac:chgData name="Luke Leibkuchler" userId="a7c1e1ef-f9d4-4dc7-8550-c2468dc434b6" providerId="ADAL" clId="{0F52006E-F758-4CB5-8296-326D3745490F}" dt="2024-02-27T02:22:19.539" v="1410" actId="571"/>
          <ac:grpSpMkLst>
            <pc:docMk/>
            <pc:sldMk cId="3824076634" sldId="534"/>
            <ac:grpSpMk id="193" creationId="{D7514BC3-8437-4685-AED9-12F329C84C34}"/>
          </ac:grpSpMkLst>
        </pc:grpChg>
        <pc:grpChg chg="mod">
          <ac:chgData name="Luke Leibkuchler" userId="a7c1e1ef-f9d4-4dc7-8550-c2468dc434b6" providerId="ADAL" clId="{0F52006E-F758-4CB5-8296-326D3745490F}" dt="2024-02-27T01:51:18.064" v="1138" actId="165"/>
          <ac:grpSpMkLst>
            <pc:docMk/>
            <pc:sldMk cId="3824076634" sldId="534"/>
            <ac:grpSpMk id="194" creationId="{1569B006-1C6A-464A-9434-56A944F17F6B}"/>
          </ac:grpSpMkLst>
        </pc:grpChg>
        <pc:grpChg chg="mod">
          <ac:chgData name="Luke Leibkuchler" userId="a7c1e1ef-f9d4-4dc7-8550-c2468dc434b6" providerId="ADAL" clId="{0F52006E-F758-4CB5-8296-326D3745490F}" dt="2024-02-27T02:22:19.539" v="1410" actId="571"/>
          <ac:grpSpMkLst>
            <pc:docMk/>
            <pc:sldMk cId="3824076634" sldId="534"/>
            <ac:grpSpMk id="194" creationId="{5537F515-87CF-467B-B447-284D51BCBF6D}"/>
          </ac:grpSpMkLst>
        </pc:grpChg>
        <pc:grpChg chg="mod">
          <ac:chgData name="Luke Leibkuchler" userId="a7c1e1ef-f9d4-4dc7-8550-c2468dc434b6" providerId="ADAL" clId="{0F52006E-F758-4CB5-8296-326D3745490F}" dt="2024-02-27T02:22:19.539" v="1410" actId="571"/>
          <ac:grpSpMkLst>
            <pc:docMk/>
            <pc:sldMk cId="3824076634" sldId="534"/>
            <ac:grpSpMk id="195" creationId="{B84B51ED-400D-4A49-80AB-B30C9E403A6F}"/>
          </ac:grpSpMkLst>
        </pc:grpChg>
        <pc:grpChg chg="add mod">
          <ac:chgData name="Luke Leibkuchler" userId="a7c1e1ef-f9d4-4dc7-8550-c2468dc434b6" providerId="ADAL" clId="{0F52006E-F758-4CB5-8296-326D3745490F}" dt="2024-02-27T01:47:22.462" v="1117" actId="164"/>
          <ac:grpSpMkLst>
            <pc:docMk/>
            <pc:sldMk cId="3824076634" sldId="534"/>
            <ac:grpSpMk id="198" creationId="{F50836D2-F9F1-42AC-AE34-A4AB4222B5A5}"/>
          </ac:grpSpMkLst>
        </pc:grpChg>
        <pc:grpChg chg="mod">
          <ac:chgData name="Luke Leibkuchler" userId="a7c1e1ef-f9d4-4dc7-8550-c2468dc434b6" providerId="ADAL" clId="{0F52006E-F758-4CB5-8296-326D3745490F}" dt="2024-02-27T02:22:19.539" v="1410" actId="571"/>
          <ac:grpSpMkLst>
            <pc:docMk/>
            <pc:sldMk cId="3824076634" sldId="534"/>
            <ac:grpSpMk id="199" creationId="{E7F32E45-6AE8-4537-846C-942D19F3D1FE}"/>
          </ac:grpSpMkLst>
        </pc:grpChg>
        <pc:grpChg chg="mod">
          <ac:chgData name="Luke Leibkuchler" userId="a7c1e1ef-f9d4-4dc7-8550-c2468dc434b6" providerId="ADAL" clId="{0F52006E-F758-4CB5-8296-326D3745490F}" dt="2024-02-27T01:47:11.707" v="1116" actId="571"/>
          <ac:grpSpMkLst>
            <pc:docMk/>
            <pc:sldMk cId="3824076634" sldId="534"/>
            <ac:grpSpMk id="201" creationId="{8E87A564-6041-4288-BB0F-3C9FB651A4F4}"/>
          </ac:grpSpMkLst>
        </pc:grpChg>
        <pc:grpChg chg="mod">
          <ac:chgData name="Luke Leibkuchler" userId="a7c1e1ef-f9d4-4dc7-8550-c2468dc434b6" providerId="ADAL" clId="{0F52006E-F758-4CB5-8296-326D3745490F}" dt="2024-02-27T02:22:19.539" v="1410" actId="571"/>
          <ac:grpSpMkLst>
            <pc:docMk/>
            <pc:sldMk cId="3824076634" sldId="534"/>
            <ac:grpSpMk id="203" creationId="{043E7A23-C338-46B4-BB9A-D316C7DF77C0}"/>
          </ac:grpSpMkLst>
        </pc:grpChg>
        <pc:grpChg chg="add mod topLvl">
          <ac:chgData name="Luke Leibkuchler" userId="a7c1e1ef-f9d4-4dc7-8550-c2468dc434b6" providerId="ADAL" clId="{0F52006E-F758-4CB5-8296-326D3745490F}" dt="2024-02-27T02:23:51.573" v="1422" actId="164"/>
          <ac:grpSpMkLst>
            <pc:docMk/>
            <pc:sldMk cId="3824076634" sldId="534"/>
            <ac:grpSpMk id="207" creationId="{55F8926B-239C-4815-B19D-466B0DE0E0DC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08" creationId="{D1DB3859-5B92-4B27-87DC-ED0CB6BBDDEB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09" creationId="{CADB8354-0234-4F7C-B756-1B55E4956433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10" creationId="{BF90175D-C208-4F9B-A4C4-2B5FB215BEF1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11" creationId="{61863D3A-75A1-4E2D-8EEE-65F60F80DAA1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15" creationId="{26E9ADDE-5E16-4E2C-9341-D70644F73C34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19" creationId="{39586E14-0635-441E-8F12-3C891322E418}"/>
          </ac:grpSpMkLst>
        </pc:grpChg>
        <pc:grpChg chg="add mod topLvl">
          <ac:chgData name="Luke Leibkuchler" userId="a7c1e1ef-f9d4-4dc7-8550-c2468dc434b6" providerId="ADAL" clId="{0F52006E-F758-4CB5-8296-326D3745490F}" dt="2024-02-27T02:23:51.573" v="1422" actId="164"/>
          <ac:grpSpMkLst>
            <pc:docMk/>
            <pc:sldMk cId="3824076634" sldId="534"/>
            <ac:grpSpMk id="223" creationId="{3A79931A-9CD1-4DBD-9BFE-EF426C2B7951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24" creationId="{04185FD9-A11C-43C9-B1A1-4209D380C8AD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25" creationId="{1D1CCE38-36D4-4CA3-A89C-4D6196661BB5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26" creationId="{30542A16-822A-4F93-9779-1A1D323A31BE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27" creationId="{4BEE4B01-64EC-4981-872A-A1DD451B2379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31" creationId="{30A1B3C9-071B-4D8F-B0C0-4F9251676AC8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35" creationId="{48C50A5C-DC9A-4EFF-AA1C-406470254FE4}"/>
          </ac:grpSpMkLst>
        </pc:grpChg>
        <pc:grpChg chg="add mod">
          <ac:chgData name="Luke Leibkuchler" userId="a7c1e1ef-f9d4-4dc7-8550-c2468dc434b6" providerId="ADAL" clId="{0F52006E-F758-4CB5-8296-326D3745490F}" dt="2024-02-27T02:18:38.234" v="1380" actId="164"/>
          <ac:grpSpMkLst>
            <pc:docMk/>
            <pc:sldMk cId="3824076634" sldId="534"/>
            <ac:grpSpMk id="264" creationId="{A2F1B18A-6E83-4D67-8FC8-72BF2F68CE3C}"/>
          </ac:grpSpMkLst>
        </pc:grpChg>
        <pc:grpChg chg="add del mod topLvl">
          <ac:chgData name="Luke Leibkuchler" userId="a7c1e1ef-f9d4-4dc7-8550-c2468dc434b6" providerId="ADAL" clId="{0F52006E-F758-4CB5-8296-326D3745490F}" dt="2024-02-27T02:21:22.110" v="1396" actId="478"/>
          <ac:grpSpMkLst>
            <pc:docMk/>
            <pc:sldMk cId="3824076634" sldId="534"/>
            <ac:grpSpMk id="265" creationId="{ED29B227-71EB-434B-957D-3ACECFDFB447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266" creationId="{4209F30E-018E-4ECC-94D5-E3B72BB1EA4F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267" creationId="{87EBA1DF-7DCA-4E0F-B9BA-AA56B06C435C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268" creationId="{86760BF1-BD22-4348-A94D-472A8C56C56C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269" creationId="{E9FE0C3F-41B4-45BE-BA39-70ED5C54BEB9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273" creationId="{299352AD-72F5-4CF1-B829-6E6D4B618171}"/>
          </ac:grpSpMkLst>
        </pc:grpChg>
        <pc:grpChg chg="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277" creationId="{2F6108E1-4A24-461F-8E53-2D575F5991CE}"/>
          </ac:grpSpMkLst>
        </pc:grpChg>
        <pc:grpChg chg="add del mod topLvl">
          <ac:chgData name="Luke Leibkuchler" userId="a7c1e1ef-f9d4-4dc7-8550-c2468dc434b6" providerId="ADAL" clId="{0F52006E-F758-4CB5-8296-326D3745490F}" dt="2024-02-27T02:21:29.537" v="1398" actId="165"/>
          <ac:grpSpMkLst>
            <pc:docMk/>
            <pc:sldMk cId="3824076634" sldId="534"/>
            <ac:grpSpMk id="281" creationId="{A896F434-A00E-4F8C-A8A6-6CDC3A4A3F55}"/>
          </ac:grpSpMkLst>
        </pc:grpChg>
        <pc:grpChg chg="mod topLvl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82" creationId="{4EF303A7-4EA1-4861-9F9C-BC6E1CF1A67C}"/>
          </ac:grpSpMkLst>
        </pc:grpChg>
        <pc:grpChg chg="del mod topLvl">
          <ac:chgData name="Luke Leibkuchler" userId="a7c1e1ef-f9d4-4dc7-8550-c2468dc434b6" providerId="ADAL" clId="{0F52006E-F758-4CB5-8296-326D3745490F}" dt="2024-02-27T02:21:39.623" v="1399" actId="478"/>
          <ac:grpSpMkLst>
            <pc:docMk/>
            <pc:sldMk cId="3824076634" sldId="534"/>
            <ac:grpSpMk id="283" creationId="{1B195999-6C11-4895-A009-FD57273D56B8}"/>
          </ac:grpSpMkLst>
        </pc:grpChg>
        <pc:grpChg chg="del mod topLvl">
          <ac:chgData name="Luke Leibkuchler" userId="a7c1e1ef-f9d4-4dc7-8550-c2468dc434b6" providerId="ADAL" clId="{0F52006E-F758-4CB5-8296-326D3745490F}" dt="2024-02-27T02:21:42.157" v="1400" actId="478"/>
          <ac:grpSpMkLst>
            <pc:docMk/>
            <pc:sldMk cId="3824076634" sldId="534"/>
            <ac:grpSpMk id="284" creationId="{89AD4CB2-DB73-4A9E-98F3-D07746B8CACD}"/>
          </ac:grpSpMkLst>
        </pc:grpChg>
        <pc:grpChg chg="mod">
          <ac:chgData name="Luke Leibkuchler" userId="a7c1e1ef-f9d4-4dc7-8550-c2468dc434b6" providerId="ADAL" clId="{0F52006E-F758-4CB5-8296-326D3745490F}" dt="2024-02-27T02:21:29.537" v="1398" actId="165"/>
          <ac:grpSpMkLst>
            <pc:docMk/>
            <pc:sldMk cId="3824076634" sldId="534"/>
            <ac:grpSpMk id="285" creationId="{2BC07CDF-46CA-44DF-B095-026213BF726C}"/>
          </ac:grpSpMkLst>
        </pc:grpChg>
        <pc:grpChg chg="mod">
          <ac:chgData name="Luke Leibkuchler" userId="a7c1e1ef-f9d4-4dc7-8550-c2468dc434b6" providerId="ADAL" clId="{0F52006E-F758-4CB5-8296-326D3745490F}" dt="2024-02-27T02:21:29.537" v="1398" actId="165"/>
          <ac:grpSpMkLst>
            <pc:docMk/>
            <pc:sldMk cId="3824076634" sldId="534"/>
            <ac:grpSpMk id="289" creationId="{059534BE-738B-485F-8158-5329A92E9D15}"/>
          </ac:grpSpMkLst>
        </pc:grpChg>
        <pc:grpChg chg="mod">
          <ac:chgData name="Luke Leibkuchler" userId="a7c1e1ef-f9d4-4dc7-8550-c2468dc434b6" providerId="ADAL" clId="{0F52006E-F758-4CB5-8296-326D3745490F}" dt="2024-02-27T02:23:33.960" v="1421" actId="165"/>
          <ac:grpSpMkLst>
            <pc:docMk/>
            <pc:sldMk cId="3824076634" sldId="534"/>
            <ac:grpSpMk id="293" creationId="{31F1AE55-20F9-495A-966F-B16D480D085D}"/>
          </ac:grpSpMkLst>
        </pc:grpChg>
        <pc:grpChg chg="add del mod">
          <ac:chgData name="Luke Leibkuchler" userId="a7c1e1ef-f9d4-4dc7-8550-c2468dc434b6" providerId="ADAL" clId="{0F52006E-F758-4CB5-8296-326D3745490F}" dt="2024-02-27T02:21:17.879" v="1395" actId="165"/>
          <ac:grpSpMkLst>
            <pc:docMk/>
            <pc:sldMk cId="3824076634" sldId="534"/>
            <ac:grpSpMk id="297" creationId="{4E350908-2B9D-4338-9096-5F74E0897145}"/>
          </ac:grpSpMkLst>
        </pc:grpChg>
        <pc:grpChg chg="add mod">
          <ac:chgData name="Luke Leibkuchler" userId="a7c1e1ef-f9d4-4dc7-8550-c2468dc434b6" providerId="ADAL" clId="{0F52006E-F758-4CB5-8296-326D3745490F}" dt="2024-02-27T02:20:27.793" v="1392" actId="164"/>
          <ac:grpSpMkLst>
            <pc:docMk/>
            <pc:sldMk cId="3824076634" sldId="534"/>
            <ac:grpSpMk id="298" creationId="{D4634DE4-E139-46A3-B408-E9E4C7F59E34}"/>
          </ac:grpSpMkLst>
        </pc:grpChg>
        <pc:cxnChg chg="add mod">
          <ac:chgData name="Luke Leibkuchler" userId="a7c1e1ef-f9d4-4dc7-8550-c2468dc434b6" providerId="ADAL" clId="{0F52006E-F758-4CB5-8296-326D3745490F}" dt="2024-02-27T02:26:14.500" v="1476" actId="164"/>
          <ac:cxnSpMkLst>
            <pc:docMk/>
            <pc:sldMk cId="3824076634" sldId="534"/>
            <ac:cxnSpMk id="11" creationId="{D20ABB6D-0543-4C45-9E76-081EE6B25302}"/>
          </ac:cxnSpMkLst>
        </pc:cxnChg>
        <pc:cxnChg chg="mod">
          <ac:chgData name="Luke Leibkuchler" userId="a7c1e1ef-f9d4-4dc7-8550-c2468dc434b6" providerId="ADAL" clId="{0F52006E-F758-4CB5-8296-326D3745490F}" dt="2024-02-27T02:18:38.234" v="1380" actId="164"/>
          <ac:cxnSpMkLst>
            <pc:docMk/>
            <pc:sldMk cId="3824076634" sldId="534"/>
            <ac:cxnSpMk id="55" creationId="{12CBD816-FE1B-0A85-FD8C-4D0FC4B6A59C}"/>
          </ac:cxnSpMkLst>
        </pc:cxnChg>
        <pc:cxnChg chg="mod">
          <ac:chgData name="Luke Leibkuchler" userId="a7c1e1ef-f9d4-4dc7-8550-c2468dc434b6" providerId="ADAL" clId="{0F52006E-F758-4CB5-8296-326D3745490F}" dt="2024-02-27T02:18:38.234" v="1380" actId="164"/>
          <ac:cxnSpMkLst>
            <pc:docMk/>
            <pc:sldMk cId="3824076634" sldId="534"/>
            <ac:cxnSpMk id="56" creationId="{E4805492-F5C0-5E94-1772-0187F98B0777}"/>
          </ac:cxnSpMkLst>
        </pc:cxnChg>
        <pc:cxnChg chg="mod">
          <ac:chgData name="Luke Leibkuchler" userId="a7c1e1ef-f9d4-4dc7-8550-c2468dc434b6" providerId="ADAL" clId="{0F52006E-F758-4CB5-8296-326D3745490F}" dt="2024-02-27T02:18:38.234" v="1380" actId="164"/>
          <ac:cxnSpMkLst>
            <pc:docMk/>
            <pc:sldMk cId="3824076634" sldId="534"/>
            <ac:cxnSpMk id="57" creationId="{9DDBC4D3-D767-7720-96C0-0F1A2490FCB2}"/>
          </ac:cxnSpMkLst>
        </pc:cxnChg>
        <pc:cxnChg chg="mod">
          <ac:chgData name="Luke Leibkuchler" userId="a7c1e1ef-f9d4-4dc7-8550-c2468dc434b6" providerId="ADAL" clId="{0F52006E-F758-4CB5-8296-326D3745490F}" dt="2024-02-27T02:18:38.234" v="1380" actId="164"/>
          <ac:cxnSpMkLst>
            <pc:docMk/>
            <pc:sldMk cId="3824076634" sldId="534"/>
            <ac:cxnSpMk id="68" creationId="{B8B5E75C-625E-6EFA-C793-A7A922304590}"/>
          </ac:cxnSpMkLst>
        </pc:cxnChg>
        <pc:cxnChg chg="add mod">
          <ac:chgData name="Luke Leibkuchler" userId="a7c1e1ef-f9d4-4dc7-8550-c2468dc434b6" providerId="ADAL" clId="{0F52006E-F758-4CB5-8296-326D3745490F}" dt="2024-02-27T01:34:41.426" v="1035" actId="207"/>
          <ac:cxnSpMkLst>
            <pc:docMk/>
            <pc:sldMk cId="3824076634" sldId="534"/>
            <ac:cxnSpMk id="71" creationId="{30D73743-E3AC-401F-B46D-9526D0A1C761}"/>
          </ac:cxnSpMkLst>
        </pc:cxnChg>
        <pc:cxnChg chg="mod">
          <ac:chgData name="Luke Leibkuchler" userId="a7c1e1ef-f9d4-4dc7-8550-c2468dc434b6" providerId="ADAL" clId="{0F52006E-F758-4CB5-8296-326D3745490F}" dt="2024-02-27T02:18:38.234" v="1380" actId="164"/>
          <ac:cxnSpMkLst>
            <pc:docMk/>
            <pc:sldMk cId="3824076634" sldId="534"/>
            <ac:cxnSpMk id="73" creationId="{22C1A15D-A579-5AE8-DA25-C8B4479F3DED}"/>
          </ac:cxnSpMkLst>
        </pc:cxnChg>
        <pc:cxnChg chg="mod">
          <ac:chgData name="Luke Leibkuchler" userId="a7c1e1ef-f9d4-4dc7-8550-c2468dc434b6" providerId="ADAL" clId="{0F52006E-F758-4CB5-8296-326D3745490F}" dt="2024-02-27T02:18:38.234" v="1380" actId="164"/>
          <ac:cxnSpMkLst>
            <pc:docMk/>
            <pc:sldMk cId="3824076634" sldId="534"/>
            <ac:cxnSpMk id="74" creationId="{DA52968D-0F1A-88EB-DA85-B1958A6E1F84}"/>
          </ac:cxnSpMkLst>
        </pc:cxnChg>
        <pc:cxnChg chg="del mod">
          <ac:chgData name="Luke Leibkuchler" userId="a7c1e1ef-f9d4-4dc7-8550-c2468dc434b6" providerId="ADAL" clId="{0F52006E-F758-4CB5-8296-326D3745490F}" dt="2024-02-27T01:33:06.674" v="1025" actId="478"/>
          <ac:cxnSpMkLst>
            <pc:docMk/>
            <pc:sldMk cId="3824076634" sldId="534"/>
            <ac:cxnSpMk id="81" creationId="{6F5DE534-AE20-4FFC-A608-88FEA673D1F4}"/>
          </ac:cxnSpMkLst>
        </pc:cxnChg>
        <pc:cxnChg chg="add mod">
          <ac:chgData name="Luke Leibkuchler" userId="a7c1e1ef-f9d4-4dc7-8550-c2468dc434b6" providerId="ADAL" clId="{0F52006E-F758-4CB5-8296-326D3745490F}" dt="2024-02-27T02:26:11.955" v="1475" actId="164"/>
          <ac:cxnSpMkLst>
            <pc:docMk/>
            <pc:sldMk cId="3824076634" sldId="534"/>
            <ac:cxnSpMk id="240" creationId="{AFB05F48-15A9-4476-A502-A643F042997F}"/>
          </ac:cxnSpMkLst>
        </pc:cxnChg>
      </pc:sldChg>
      <pc:sldChg chg="modSp add mod ord">
        <pc:chgData name="Luke Leibkuchler" userId="a7c1e1ef-f9d4-4dc7-8550-c2468dc434b6" providerId="ADAL" clId="{0F52006E-F758-4CB5-8296-326D3745490F}" dt="2024-02-27T04:16:04.975" v="1820"/>
        <pc:sldMkLst>
          <pc:docMk/>
          <pc:sldMk cId="807493202" sldId="535"/>
        </pc:sldMkLst>
        <pc:spChg chg="mod">
          <ac:chgData name="Luke Leibkuchler" userId="a7c1e1ef-f9d4-4dc7-8550-c2468dc434b6" providerId="ADAL" clId="{0F52006E-F758-4CB5-8296-326D3745490F}" dt="2024-02-27T02:35:05.823" v="1516" actId="20577"/>
          <ac:spMkLst>
            <pc:docMk/>
            <pc:sldMk cId="807493202" sldId="535"/>
            <ac:spMk id="5" creationId="{87DD6AD3-AD53-5248-223B-B75ACC5049AA}"/>
          </ac:spMkLst>
        </pc:spChg>
      </pc:sldChg>
      <pc:sldChg chg="delSp modSp add del mod">
        <pc:chgData name="Luke Leibkuchler" userId="a7c1e1ef-f9d4-4dc7-8550-c2468dc434b6" providerId="ADAL" clId="{0F52006E-F758-4CB5-8296-326D3745490F}" dt="2024-02-27T02:17:02.272" v="1379" actId="2696"/>
        <pc:sldMkLst>
          <pc:docMk/>
          <pc:sldMk cId="1066318434" sldId="535"/>
        </pc:sldMkLst>
        <pc:spChg chg="mod">
          <ac:chgData name="Luke Leibkuchler" userId="a7c1e1ef-f9d4-4dc7-8550-c2468dc434b6" providerId="ADAL" clId="{0F52006E-F758-4CB5-8296-326D3745490F}" dt="2024-02-27T02:06:51.254" v="1316" actId="313"/>
          <ac:spMkLst>
            <pc:docMk/>
            <pc:sldMk cId="1066318434" sldId="535"/>
            <ac:spMk id="5" creationId="{87DD6AD3-AD53-5248-223B-B75ACC5049AA}"/>
          </ac:spMkLst>
        </pc:spChg>
        <pc:spChg chg="del">
          <ac:chgData name="Luke Leibkuchler" userId="a7c1e1ef-f9d4-4dc7-8550-c2468dc434b6" providerId="ADAL" clId="{0F52006E-F758-4CB5-8296-326D3745490F}" dt="2024-02-27T02:06:48.137" v="1315" actId="478"/>
          <ac:spMkLst>
            <pc:docMk/>
            <pc:sldMk cId="1066318434" sldId="535"/>
            <ac:spMk id="17" creationId="{C2A1350F-1AB5-46C5-A356-20BF43C6E148}"/>
          </ac:spMkLst>
        </pc:spChg>
        <pc:grpChg chg="del">
          <ac:chgData name="Luke Leibkuchler" userId="a7c1e1ef-f9d4-4dc7-8550-c2468dc434b6" providerId="ADAL" clId="{0F52006E-F758-4CB5-8296-326D3745490F}" dt="2024-02-27T02:06:48.137" v="1315" actId="478"/>
          <ac:grpSpMkLst>
            <pc:docMk/>
            <pc:sldMk cId="1066318434" sldId="535"/>
            <ac:grpSpMk id="15" creationId="{2C93A42A-F480-4A2C-9010-8B07379F5F31}"/>
          </ac:grpSpMkLst>
        </pc:grpChg>
        <pc:grpChg chg="del">
          <ac:chgData name="Luke Leibkuchler" userId="a7c1e1ef-f9d4-4dc7-8550-c2468dc434b6" providerId="ADAL" clId="{0F52006E-F758-4CB5-8296-326D3745490F}" dt="2024-02-27T02:06:48.137" v="1315" actId="478"/>
          <ac:grpSpMkLst>
            <pc:docMk/>
            <pc:sldMk cId="1066318434" sldId="535"/>
            <ac:grpSpMk id="16" creationId="{7EC28F76-385B-45E1-8026-A9DDCE0EFBDA}"/>
          </ac:grpSpMkLst>
        </pc:grpChg>
        <pc:cxnChg chg="del mod">
          <ac:chgData name="Luke Leibkuchler" userId="a7c1e1ef-f9d4-4dc7-8550-c2468dc434b6" providerId="ADAL" clId="{0F52006E-F758-4CB5-8296-326D3745490F}" dt="2024-02-27T02:06:48.137" v="1315" actId="478"/>
          <ac:cxnSpMkLst>
            <pc:docMk/>
            <pc:sldMk cId="1066318434" sldId="535"/>
            <ac:cxnSpMk id="19" creationId="{18B77EC9-A537-437E-B7BA-9801A00589D4}"/>
          </ac:cxnSpMkLst>
        </pc:cxnChg>
      </pc:sldChg>
      <pc:sldChg chg="addSp modSp mod">
        <pc:chgData name="Luke Leibkuchler" userId="a7c1e1ef-f9d4-4dc7-8550-c2468dc434b6" providerId="ADAL" clId="{0F52006E-F758-4CB5-8296-326D3745490F}" dt="2024-02-27T05:28:08.201" v="1974" actId="20577"/>
        <pc:sldMkLst>
          <pc:docMk/>
          <pc:sldMk cId="3744446037" sldId="537"/>
        </pc:sldMkLst>
        <pc:spChg chg="mod">
          <ac:chgData name="Luke Leibkuchler" userId="a7c1e1ef-f9d4-4dc7-8550-c2468dc434b6" providerId="ADAL" clId="{0F52006E-F758-4CB5-8296-326D3745490F}" dt="2024-02-27T05:28:08.201" v="1974" actId="20577"/>
          <ac:spMkLst>
            <pc:docMk/>
            <pc:sldMk cId="3744446037" sldId="537"/>
            <ac:spMk id="7" creationId="{32A2381B-9417-E2F3-3E00-773C66662AF0}"/>
          </ac:spMkLst>
        </pc:spChg>
        <pc:spChg chg="add mod">
          <ac:chgData name="Luke Leibkuchler" userId="a7c1e1ef-f9d4-4dc7-8550-c2468dc434b6" providerId="ADAL" clId="{0F52006E-F758-4CB5-8296-326D3745490F}" dt="2024-02-27T04:15:48.201" v="1792" actId="20577"/>
          <ac:spMkLst>
            <pc:docMk/>
            <pc:sldMk cId="3744446037" sldId="537"/>
            <ac:spMk id="9" creationId="{DDFD4063-342B-4480-9AAC-55EDA19FC4A1}"/>
          </ac:spMkLst>
        </pc:spChg>
      </pc:sldChg>
      <pc:sldChg chg="addSp delSp modSp add mod ord">
        <pc:chgData name="Luke Leibkuchler" userId="a7c1e1ef-f9d4-4dc7-8550-c2468dc434b6" providerId="ADAL" clId="{0F52006E-F758-4CB5-8296-326D3745490F}" dt="2024-02-27T13:02:58.174" v="2281" actId="166"/>
        <pc:sldMkLst>
          <pc:docMk/>
          <pc:sldMk cId="9012888" sldId="539"/>
        </pc:sldMkLst>
        <pc:spChg chg="mod">
          <ac:chgData name="Luke Leibkuchler" userId="a7c1e1ef-f9d4-4dc7-8550-c2468dc434b6" providerId="ADAL" clId="{0F52006E-F758-4CB5-8296-326D3745490F}" dt="2024-02-27T05:01:20.418" v="1886" actId="20577"/>
          <ac:spMkLst>
            <pc:docMk/>
            <pc:sldMk cId="9012888" sldId="539"/>
            <ac:spMk id="10" creationId="{516E31BB-B426-7A0A-2753-72F71823A1A7}"/>
          </ac:spMkLst>
        </pc:spChg>
        <pc:spChg chg="add del mod">
          <ac:chgData name="Luke Leibkuchler" userId="a7c1e1ef-f9d4-4dc7-8550-c2468dc434b6" providerId="ADAL" clId="{0F52006E-F758-4CB5-8296-326D3745490F}" dt="2024-02-27T12:44:59.902" v="2219"/>
          <ac:spMkLst>
            <pc:docMk/>
            <pc:sldMk cId="9012888" sldId="539"/>
            <ac:spMk id="44" creationId="{1397734D-A40F-47CF-9571-2660695BF270}"/>
          </ac:spMkLst>
        </pc:spChg>
        <pc:spChg chg="add mod ord">
          <ac:chgData name="Luke Leibkuchler" userId="a7c1e1ef-f9d4-4dc7-8550-c2468dc434b6" providerId="ADAL" clId="{0F52006E-F758-4CB5-8296-326D3745490F}" dt="2024-02-27T13:02:58.174" v="2281" actId="166"/>
          <ac:spMkLst>
            <pc:docMk/>
            <pc:sldMk cId="9012888" sldId="539"/>
            <ac:spMk id="45" creationId="{F02CF558-849C-47FA-B51F-97A07C868775}"/>
          </ac:spMkLst>
        </pc:spChg>
        <pc:spChg chg="ord">
          <ac:chgData name="Luke Leibkuchler" userId="a7c1e1ef-f9d4-4dc7-8550-c2468dc434b6" providerId="ADAL" clId="{0F52006E-F758-4CB5-8296-326D3745490F}" dt="2024-02-27T13:01:56.910" v="2273" actId="166"/>
          <ac:spMkLst>
            <pc:docMk/>
            <pc:sldMk cId="9012888" sldId="539"/>
            <ac:spMk id="69" creationId="{EE38925E-C8F3-DE7B-82EE-F011474FBF89}"/>
          </ac:spMkLst>
        </pc:spChg>
        <pc:spChg chg="mod">
          <ac:chgData name="Luke Leibkuchler" userId="a7c1e1ef-f9d4-4dc7-8550-c2468dc434b6" providerId="ADAL" clId="{0F52006E-F758-4CB5-8296-326D3745490F}" dt="2024-02-27T12:48:11.024" v="2243" actId="1076"/>
          <ac:spMkLst>
            <pc:docMk/>
            <pc:sldMk cId="9012888" sldId="539"/>
            <ac:spMk id="115" creationId="{7587A7C8-3813-F6A3-A1A5-C1A83E7F83BF}"/>
          </ac:spMkLst>
        </pc:spChg>
        <pc:spChg chg="ord">
          <ac:chgData name="Luke Leibkuchler" userId="a7c1e1ef-f9d4-4dc7-8550-c2468dc434b6" providerId="ADAL" clId="{0F52006E-F758-4CB5-8296-326D3745490F}" dt="2024-02-27T13:02:57.094" v="2280" actId="166"/>
          <ac:spMkLst>
            <pc:docMk/>
            <pc:sldMk cId="9012888" sldId="539"/>
            <ac:spMk id="116" creationId="{E913BF05-B1AA-B35E-5B71-04D8C686A91D}"/>
          </ac:spMkLst>
        </pc:spChg>
        <pc:spChg chg="del">
          <ac:chgData name="Luke Leibkuchler" userId="a7c1e1ef-f9d4-4dc7-8550-c2468dc434b6" providerId="ADAL" clId="{0F52006E-F758-4CB5-8296-326D3745490F}" dt="2024-02-27T04:03:40.194" v="1676" actId="478"/>
          <ac:spMkLst>
            <pc:docMk/>
            <pc:sldMk cId="9012888" sldId="539"/>
            <ac:spMk id="119" creationId="{8E2FAA2F-5360-320D-58A2-AA3E8D77EDE9}"/>
          </ac:spMkLst>
        </pc:spChg>
        <pc:spChg chg="del">
          <ac:chgData name="Luke Leibkuchler" userId="a7c1e1ef-f9d4-4dc7-8550-c2468dc434b6" providerId="ADAL" clId="{0F52006E-F758-4CB5-8296-326D3745490F}" dt="2024-02-27T04:03:30.043" v="1674" actId="478"/>
          <ac:spMkLst>
            <pc:docMk/>
            <pc:sldMk cId="9012888" sldId="539"/>
            <ac:spMk id="127" creationId="{2C736142-B3A6-96DA-00D1-6BBB10C27F09}"/>
          </ac:spMkLst>
        </pc:spChg>
        <pc:spChg chg="del">
          <ac:chgData name="Luke Leibkuchler" userId="a7c1e1ef-f9d4-4dc7-8550-c2468dc434b6" providerId="ADAL" clId="{0F52006E-F758-4CB5-8296-326D3745490F}" dt="2024-02-27T04:03:46.199" v="1677" actId="478"/>
          <ac:spMkLst>
            <pc:docMk/>
            <pc:sldMk cId="9012888" sldId="539"/>
            <ac:spMk id="139" creationId="{9B4BD5FA-37BF-44DE-FB8D-E3C2E44C5C7F}"/>
          </ac:spMkLst>
        </pc:spChg>
        <pc:spChg chg="mod">
          <ac:chgData name="Luke Leibkuchler" userId="a7c1e1ef-f9d4-4dc7-8550-c2468dc434b6" providerId="ADAL" clId="{0F52006E-F758-4CB5-8296-326D3745490F}" dt="2024-02-27T12:36:24.808" v="2165" actId="1076"/>
          <ac:spMkLst>
            <pc:docMk/>
            <pc:sldMk cId="9012888" sldId="539"/>
            <ac:spMk id="140" creationId="{2028C24F-EA82-E510-9316-2BDB54F8B1B7}"/>
          </ac:spMkLst>
        </pc:spChg>
        <pc:cxnChg chg="add mod ord">
          <ac:chgData name="Luke Leibkuchler" userId="a7c1e1ef-f9d4-4dc7-8550-c2468dc434b6" providerId="ADAL" clId="{0F52006E-F758-4CB5-8296-326D3745490F}" dt="2024-02-27T12:45:17.295" v="2224" actId="166"/>
          <ac:cxnSpMkLst>
            <pc:docMk/>
            <pc:sldMk cId="9012888" sldId="539"/>
            <ac:cxnSpMk id="42" creationId="{2FD9A5F9-DFD5-48E9-ACAE-DDAF90A25AB3}"/>
          </ac:cxnSpMkLst>
        </pc:cxnChg>
        <pc:cxnChg chg="add mod ord">
          <ac:chgData name="Luke Leibkuchler" userId="a7c1e1ef-f9d4-4dc7-8550-c2468dc434b6" providerId="ADAL" clId="{0F52006E-F758-4CB5-8296-326D3745490F}" dt="2024-02-27T12:45:17.295" v="2224" actId="166"/>
          <ac:cxnSpMkLst>
            <pc:docMk/>
            <pc:sldMk cId="9012888" sldId="539"/>
            <ac:cxnSpMk id="43" creationId="{9DD7B59B-BF39-453A-AC13-031BFB1A55BE}"/>
          </ac:cxnSpMkLst>
        </pc:cxnChg>
        <pc:cxnChg chg="del mod">
          <ac:chgData name="Luke Leibkuchler" userId="a7c1e1ef-f9d4-4dc7-8550-c2468dc434b6" providerId="ADAL" clId="{0F52006E-F758-4CB5-8296-326D3745490F}" dt="2024-02-27T04:03:33.799" v="1675" actId="478"/>
          <ac:cxnSpMkLst>
            <pc:docMk/>
            <pc:sldMk cId="9012888" sldId="539"/>
            <ac:cxnSpMk id="86" creationId="{E1DA408F-7C58-FD39-400D-086799A70948}"/>
          </ac:cxnSpMkLst>
        </pc:cxnChg>
        <pc:cxnChg chg="del">
          <ac:chgData name="Luke Leibkuchler" userId="a7c1e1ef-f9d4-4dc7-8550-c2468dc434b6" providerId="ADAL" clId="{0F52006E-F758-4CB5-8296-326D3745490F}" dt="2024-02-27T04:03:40.194" v="1676" actId="478"/>
          <ac:cxnSpMkLst>
            <pc:docMk/>
            <pc:sldMk cId="9012888" sldId="539"/>
            <ac:cxnSpMk id="103" creationId="{EA9E6F35-779C-7C85-C99B-71C6D6C0F7B5}"/>
          </ac:cxnSpMkLst>
        </pc:cxnChg>
        <pc:cxnChg chg="del mod">
          <ac:chgData name="Luke Leibkuchler" userId="a7c1e1ef-f9d4-4dc7-8550-c2468dc434b6" providerId="ADAL" clId="{0F52006E-F758-4CB5-8296-326D3745490F}" dt="2024-02-27T04:03:40.194" v="1676" actId="478"/>
          <ac:cxnSpMkLst>
            <pc:docMk/>
            <pc:sldMk cId="9012888" sldId="539"/>
            <ac:cxnSpMk id="104" creationId="{5E2B2E46-DC86-1893-7496-479C08A2BB85}"/>
          </ac:cxnSpMkLst>
        </pc:cxnChg>
        <pc:cxnChg chg="del mod">
          <ac:chgData name="Luke Leibkuchler" userId="a7c1e1ef-f9d4-4dc7-8550-c2468dc434b6" providerId="ADAL" clId="{0F52006E-F758-4CB5-8296-326D3745490F}" dt="2024-02-27T04:03:33.799" v="1675" actId="478"/>
          <ac:cxnSpMkLst>
            <pc:docMk/>
            <pc:sldMk cId="9012888" sldId="539"/>
            <ac:cxnSpMk id="114" creationId="{CC7A5E49-E762-A578-7C67-9C9916BB25FC}"/>
          </ac:cxnSpMkLst>
        </pc:cxnChg>
        <pc:cxnChg chg="del mod">
          <ac:chgData name="Luke Leibkuchler" userId="a7c1e1ef-f9d4-4dc7-8550-c2468dc434b6" providerId="ADAL" clId="{0F52006E-F758-4CB5-8296-326D3745490F}" dt="2024-02-27T04:03:40.194" v="1676" actId="478"/>
          <ac:cxnSpMkLst>
            <pc:docMk/>
            <pc:sldMk cId="9012888" sldId="539"/>
            <ac:cxnSpMk id="120" creationId="{2C15D179-95A8-C2A6-C2E3-301F72487CC7}"/>
          </ac:cxnSpMkLst>
        </pc:cxnChg>
        <pc:cxnChg chg="del mod">
          <ac:chgData name="Luke Leibkuchler" userId="a7c1e1ef-f9d4-4dc7-8550-c2468dc434b6" providerId="ADAL" clId="{0F52006E-F758-4CB5-8296-326D3745490F}" dt="2024-02-27T04:03:40.194" v="1676" actId="478"/>
          <ac:cxnSpMkLst>
            <pc:docMk/>
            <pc:sldMk cId="9012888" sldId="539"/>
            <ac:cxnSpMk id="121" creationId="{C5031C6E-8C3A-5767-4BE0-4D51CFE25814}"/>
          </ac:cxnSpMkLst>
        </pc:cxnChg>
        <pc:cxnChg chg="del mod">
          <ac:chgData name="Luke Leibkuchler" userId="a7c1e1ef-f9d4-4dc7-8550-c2468dc434b6" providerId="ADAL" clId="{0F52006E-F758-4CB5-8296-326D3745490F}" dt="2024-02-27T12:41:19.967" v="2186" actId="478"/>
          <ac:cxnSpMkLst>
            <pc:docMk/>
            <pc:sldMk cId="9012888" sldId="539"/>
            <ac:cxnSpMk id="141" creationId="{D9B97A2A-8DF7-0A17-705A-3E412961B496}"/>
          </ac:cxnSpMkLst>
        </pc:cxnChg>
        <pc:cxnChg chg="del mod">
          <ac:chgData name="Luke Leibkuchler" userId="a7c1e1ef-f9d4-4dc7-8550-c2468dc434b6" providerId="ADAL" clId="{0F52006E-F758-4CB5-8296-326D3745490F}" dt="2024-02-27T12:41:22.787" v="2187" actId="478"/>
          <ac:cxnSpMkLst>
            <pc:docMk/>
            <pc:sldMk cId="9012888" sldId="539"/>
            <ac:cxnSpMk id="142" creationId="{D9292390-19D4-4160-826C-BF0775921E38}"/>
          </ac:cxnSpMkLst>
        </pc:cxnChg>
      </pc:sldChg>
      <pc:sldChg chg="addSp delSp modSp add mod">
        <pc:chgData name="Luke Leibkuchler" userId="a7c1e1ef-f9d4-4dc7-8550-c2468dc434b6" providerId="ADAL" clId="{0F52006E-F758-4CB5-8296-326D3745490F}" dt="2024-02-27T13:03:19.974" v="2288"/>
        <pc:sldMkLst>
          <pc:docMk/>
          <pc:sldMk cId="3939051660" sldId="540"/>
        </pc:sldMkLst>
        <pc:spChg chg="mod">
          <ac:chgData name="Luke Leibkuchler" userId="a7c1e1ef-f9d4-4dc7-8550-c2468dc434b6" providerId="ADAL" clId="{0F52006E-F758-4CB5-8296-326D3745490F}" dt="2024-02-27T05:01:38.631" v="1938" actId="20577"/>
          <ac:spMkLst>
            <pc:docMk/>
            <pc:sldMk cId="3939051660" sldId="540"/>
            <ac:spMk id="10" creationId="{516E31BB-B426-7A0A-2753-72F71823A1A7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44" creationId="{D87809D4-A4F4-47A3-A270-2B12D5C55F2E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45" creationId="{645F22AE-B770-4A03-9227-00107B4834D5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46" creationId="{3813EC7E-480D-458D-8436-0C3C5B146232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47" creationId="{F4F53F74-E338-4CF7-9366-682FFD9B702D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48" creationId="{E10C1A06-9D1A-4EEC-8B00-E2B15ED478B2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49" creationId="{4313C247-DEDC-4A29-9D07-B73F1A1FBAD3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50" creationId="{C6D871DC-8466-4B65-A369-8F12422ACDF1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51" creationId="{42169B08-3EF1-4F1B-8A85-7CBC7E652B6F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52" creationId="{59495AF1-7DF9-430A-89D9-B59EE223293C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53" creationId="{359C1E6D-9C73-4570-8329-149CECF61DFB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54" creationId="{4FE9A309-1148-4CF4-8712-943EDD753316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55" creationId="{D27D3C84-B07C-4BBD-8D1C-4079B1218CEB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57" creationId="{B5A90F86-2646-4B0B-BEF4-B8C2B4CD72AC}"/>
          </ac:spMkLst>
        </pc:spChg>
        <pc:spChg chg="add 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60" creationId="{D3C72665-A41F-4FF7-9830-02C60CA58FE0}"/>
          </ac:spMkLst>
        </pc:spChg>
        <pc:spChg chg="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62" creationId="{45DAA368-1558-40F4-B073-603F35162649}"/>
          </ac:spMkLst>
        </pc:spChg>
        <pc:spChg chg="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63" creationId="{9904BC95-A461-4DF8-B9C7-E513EC84C878}"/>
          </ac:spMkLst>
        </pc:spChg>
        <pc:spChg chg="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64" creationId="{CB449BEC-CFB2-4792-9795-4B68F09CB814}"/>
          </ac:spMkLst>
        </pc:spChg>
        <pc:spChg chg="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66" creationId="{E6FFBFB7-82E5-404B-B98F-6E309A196DD2}"/>
          </ac:spMkLst>
        </pc:spChg>
        <pc:spChg chg="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67" creationId="{CF1367BB-1614-4B65-B790-12FF423120CE}"/>
          </ac:spMkLst>
        </pc:spChg>
        <pc:spChg chg="mod">
          <ac:chgData name="Luke Leibkuchler" userId="a7c1e1ef-f9d4-4dc7-8550-c2468dc434b6" providerId="ADAL" clId="{0F52006E-F758-4CB5-8296-326D3745490F}" dt="2024-02-27T04:04:43.023" v="1679"/>
          <ac:spMkLst>
            <pc:docMk/>
            <pc:sldMk cId="3939051660" sldId="540"/>
            <ac:spMk id="68" creationId="{299370DE-BA61-4A11-B349-9B9A1958EC5C}"/>
          </ac:spMkLst>
        </pc:spChg>
        <pc:spChg chg="add del mod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69" creationId="{EE38925E-C8F3-DE7B-82EE-F011474FBF89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70" creationId="{AA80A75F-7A52-4E51-9BBD-A41320A1C31D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71" creationId="{36643FB2-D73F-1C70-179D-7E6069AAD62B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72" creationId="{AC2CBAC9-BE3E-B634-A059-BDD4E61FD02B}"/>
          </ac:spMkLst>
        </pc:spChg>
        <pc:spChg chg="del">
          <ac:chgData name="Luke Leibkuchler" userId="a7c1e1ef-f9d4-4dc7-8550-c2468dc434b6" providerId="ADAL" clId="{0F52006E-F758-4CB5-8296-326D3745490F}" dt="2024-02-27T12:23:44.978" v="2071" actId="478"/>
          <ac:spMkLst>
            <pc:docMk/>
            <pc:sldMk cId="3939051660" sldId="540"/>
            <ac:spMk id="73" creationId="{3FD9C275-885F-4147-6136-E23CFA6360CE}"/>
          </ac:spMkLst>
        </pc:spChg>
        <pc:spChg chg="del">
          <ac:chgData name="Luke Leibkuchler" userId="a7c1e1ef-f9d4-4dc7-8550-c2468dc434b6" providerId="ADAL" clId="{0F52006E-F758-4CB5-8296-326D3745490F}" dt="2024-02-27T12:23:43.519" v="2070" actId="478"/>
          <ac:spMkLst>
            <pc:docMk/>
            <pc:sldMk cId="3939051660" sldId="540"/>
            <ac:spMk id="75" creationId="{8D88B05F-C019-D07E-55B9-AB1910202B30}"/>
          </ac:spMkLst>
        </pc:spChg>
        <pc:spChg chg="del mod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77" creationId="{B5AAF2D3-91C8-142E-235F-D6B75714F87F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78" creationId="{D48B0D82-F1F8-D0E2-E6B3-C4C4B91A55BA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79" creationId="{6C42228C-1038-53C1-DB79-F01F4F39D200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80" creationId="{5F576710-9BB1-1129-6C25-143D823F1CCD}"/>
          </ac:spMkLst>
        </pc:spChg>
        <pc:spChg chg="add del mod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81" creationId="{B39AB647-6139-4FC3-9C79-1CD8421EB81B}"/>
          </ac:spMkLst>
        </pc:spChg>
        <pc:spChg chg="add del mod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82" creationId="{12229328-910D-4F8B-A570-6580DDA725B6}"/>
          </ac:spMkLst>
        </pc:spChg>
        <pc:spChg chg="mod">
          <ac:chgData name="Luke Leibkuchler" userId="a7c1e1ef-f9d4-4dc7-8550-c2468dc434b6" providerId="ADAL" clId="{0F52006E-F758-4CB5-8296-326D3745490F}" dt="2024-02-27T12:24:03.776" v="2074"/>
          <ac:spMkLst>
            <pc:docMk/>
            <pc:sldMk cId="3939051660" sldId="540"/>
            <ac:spMk id="85" creationId="{96A5BBCC-F5E3-4C31-991F-12D43DFCA4FF}"/>
          </ac:spMkLst>
        </pc:spChg>
        <pc:spChg chg="mod">
          <ac:chgData name="Luke Leibkuchler" userId="a7c1e1ef-f9d4-4dc7-8550-c2468dc434b6" providerId="ADAL" clId="{0F52006E-F758-4CB5-8296-326D3745490F}" dt="2024-02-27T12:24:03.776" v="2074"/>
          <ac:spMkLst>
            <pc:docMk/>
            <pc:sldMk cId="3939051660" sldId="540"/>
            <ac:spMk id="87" creationId="{AD35D553-64D7-442C-A469-4DA85C9790B9}"/>
          </ac:spMkLst>
        </pc:spChg>
        <pc:spChg chg="mod">
          <ac:chgData name="Luke Leibkuchler" userId="a7c1e1ef-f9d4-4dc7-8550-c2468dc434b6" providerId="ADAL" clId="{0F52006E-F758-4CB5-8296-326D3745490F}" dt="2024-02-27T12:24:03.776" v="2074"/>
          <ac:spMkLst>
            <pc:docMk/>
            <pc:sldMk cId="3939051660" sldId="540"/>
            <ac:spMk id="88" creationId="{3B73C20D-4C10-42D3-B29A-DFA9218A248E}"/>
          </ac:spMkLst>
        </pc:spChg>
        <pc:spChg chg="mod">
          <ac:chgData name="Luke Leibkuchler" userId="a7c1e1ef-f9d4-4dc7-8550-c2468dc434b6" providerId="ADAL" clId="{0F52006E-F758-4CB5-8296-326D3745490F}" dt="2024-02-27T12:24:03.776" v="2074"/>
          <ac:spMkLst>
            <pc:docMk/>
            <pc:sldMk cId="3939051660" sldId="540"/>
            <ac:spMk id="90" creationId="{99A608B6-195B-42E8-850F-5F5ED44DA2CD}"/>
          </ac:spMkLst>
        </pc:spChg>
        <pc:spChg chg="mod">
          <ac:chgData name="Luke Leibkuchler" userId="a7c1e1ef-f9d4-4dc7-8550-c2468dc434b6" providerId="ADAL" clId="{0F52006E-F758-4CB5-8296-326D3745490F}" dt="2024-02-27T12:24:03.776" v="2074"/>
          <ac:spMkLst>
            <pc:docMk/>
            <pc:sldMk cId="3939051660" sldId="540"/>
            <ac:spMk id="91" creationId="{8E71540B-2284-4176-86A0-1814ABE06732}"/>
          </ac:spMkLst>
        </pc:spChg>
        <pc:spChg chg="mod">
          <ac:chgData name="Luke Leibkuchler" userId="a7c1e1ef-f9d4-4dc7-8550-c2468dc434b6" providerId="ADAL" clId="{0F52006E-F758-4CB5-8296-326D3745490F}" dt="2024-02-27T12:24:03.776" v="2074"/>
          <ac:spMkLst>
            <pc:docMk/>
            <pc:sldMk cId="3939051660" sldId="540"/>
            <ac:spMk id="93" creationId="{8F172E2F-3315-40C3-813C-3695D0FA49D0}"/>
          </ac:spMkLst>
        </pc:spChg>
        <pc:spChg chg="add del mod">
          <ac:chgData name="Luke Leibkuchler" userId="a7c1e1ef-f9d4-4dc7-8550-c2468dc434b6" providerId="ADAL" clId="{0F52006E-F758-4CB5-8296-326D3745490F}" dt="2024-02-27T12:27:36.221" v="2100" actId="478"/>
          <ac:spMkLst>
            <pc:docMk/>
            <pc:sldMk cId="3939051660" sldId="540"/>
            <ac:spMk id="94" creationId="{CE3322CE-6631-4C2A-BDCE-FADAE7859F91}"/>
          </ac:spMkLst>
        </pc:spChg>
        <pc:spChg chg="add del mod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97" creationId="{532CD43D-634A-4779-BAA7-C4BD4769E363}"/>
          </ac:spMkLst>
        </pc:spChg>
        <pc:spChg chg="add del mod">
          <ac:chgData name="Luke Leibkuchler" userId="a7c1e1ef-f9d4-4dc7-8550-c2468dc434b6" providerId="ADAL" clId="{0F52006E-F758-4CB5-8296-326D3745490F}" dt="2024-02-27T12:48:34.212" v="2250" actId="478"/>
          <ac:spMkLst>
            <pc:docMk/>
            <pc:sldMk cId="3939051660" sldId="540"/>
            <ac:spMk id="112" creationId="{DB6A279C-ADB5-4175-ACE5-66391F9AD4E0}"/>
          </ac:spMkLst>
        </pc:spChg>
        <pc:spChg chg="add del mod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113" creationId="{870F81F4-A3E7-47AC-BC4C-18FBFABF1E9B}"/>
          </ac:spMkLst>
        </pc:spChg>
        <pc:spChg chg="del mod">
          <ac:chgData name="Luke Leibkuchler" userId="a7c1e1ef-f9d4-4dc7-8550-c2468dc434b6" providerId="ADAL" clId="{0F52006E-F758-4CB5-8296-326D3745490F}" dt="2024-02-27T12:48:50.739" v="2256" actId="478"/>
          <ac:spMkLst>
            <pc:docMk/>
            <pc:sldMk cId="3939051660" sldId="540"/>
            <ac:spMk id="115" creationId="{7587A7C8-3813-F6A3-A1A5-C1A83E7F83BF}"/>
          </ac:spMkLst>
        </pc:spChg>
        <pc:spChg chg="del ord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116" creationId="{E913BF05-B1AA-B35E-5B71-04D8C686A91D}"/>
          </ac:spMkLst>
        </pc:spChg>
        <pc:spChg chg="del">
          <ac:chgData name="Luke Leibkuchler" userId="a7c1e1ef-f9d4-4dc7-8550-c2468dc434b6" providerId="ADAL" clId="{0F52006E-F758-4CB5-8296-326D3745490F}" dt="2024-02-27T12:47:29.597" v="2232" actId="478"/>
          <ac:spMkLst>
            <pc:docMk/>
            <pc:sldMk cId="3939051660" sldId="540"/>
            <ac:spMk id="119" creationId="{8E2FAA2F-5360-320D-58A2-AA3E8D77EDE9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122" creationId="{3C7C7EF4-4F69-4475-D71C-00CB8287BA86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123" creationId="{257631F6-3852-7FE0-1F9E-B621E5A2A096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124" creationId="{8F62CB54-A491-A2C9-4908-29DDC462686D}"/>
          </ac:spMkLst>
        </pc:spChg>
        <pc:spChg chg="add del mod">
          <ac:chgData name="Luke Leibkuchler" userId="a7c1e1ef-f9d4-4dc7-8550-c2468dc434b6" providerId="ADAL" clId="{0F52006E-F758-4CB5-8296-326D3745490F}" dt="2024-02-27T12:48:37.773" v="2252" actId="478"/>
          <ac:spMkLst>
            <pc:docMk/>
            <pc:sldMk cId="3939051660" sldId="540"/>
            <ac:spMk id="125" creationId="{41255075-2D0F-4544-AA2E-E24BFDE9EA82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126" creationId="{69C482FD-AF35-9E54-B41B-B2FC7EED4BE4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127" creationId="{2C736142-B3A6-96DA-00D1-6BBB10C27F09}"/>
          </ac:spMkLst>
        </pc:spChg>
        <pc:spChg chg="add del mod">
          <ac:chgData name="Luke Leibkuchler" userId="a7c1e1ef-f9d4-4dc7-8550-c2468dc434b6" providerId="ADAL" clId="{0F52006E-F758-4CB5-8296-326D3745490F}" dt="2024-02-27T12:49:23.705" v="2266" actId="478"/>
          <ac:spMkLst>
            <pc:docMk/>
            <pc:sldMk cId="3939051660" sldId="540"/>
            <ac:spMk id="134" creationId="{229BFAF3-1256-4EA3-9E19-B83626F86FD3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35" creationId="{65E7C7FF-49CF-46A0-B014-42DD8752BA96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36" creationId="{03D9A37D-120D-44AA-B5B1-36A3CB0B6746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37" creationId="{3CEC9157-8B90-4206-857B-F180769B2A41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38" creationId="{9A74644F-E89E-4DDB-AE6D-E2400B7E36DC}"/>
          </ac:spMkLst>
        </pc:spChg>
        <pc:spChg chg="del">
          <ac:chgData name="Luke Leibkuchler" userId="a7c1e1ef-f9d4-4dc7-8550-c2468dc434b6" providerId="ADAL" clId="{0F52006E-F758-4CB5-8296-326D3745490F}" dt="2024-02-27T12:49:37.919" v="2267" actId="478"/>
          <ac:spMkLst>
            <pc:docMk/>
            <pc:sldMk cId="3939051660" sldId="540"/>
            <ac:spMk id="139" creationId="{9B4BD5FA-37BF-44DE-FB8D-E3C2E44C5C7F}"/>
          </ac:spMkLst>
        </pc:spChg>
        <pc:spChg chg="del">
          <ac:chgData name="Luke Leibkuchler" userId="a7c1e1ef-f9d4-4dc7-8550-c2468dc434b6" providerId="ADAL" clId="{0F52006E-F758-4CB5-8296-326D3745490F}" dt="2024-02-27T12:26:57.754" v="2092" actId="478"/>
          <ac:spMkLst>
            <pc:docMk/>
            <pc:sldMk cId="3939051660" sldId="540"/>
            <ac:spMk id="140" creationId="{2028C24F-EA82-E510-9316-2BDB54F8B1B7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43" creationId="{244561DD-1046-444B-9C67-B89569394AB9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44" creationId="{D162FD75-1F0D-4E8A-A9C2-AFA19B95E2F5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46" creationId="{898AE24E-B0C4-442F-AB80-C1ED4B92C0E3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48" creationId="{B87085DF-3AE2-44E5-BAB6-B28B1B9A5E90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49" creationId="{47081FCE-888D-4D0C-B677-27E74D2F185B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50" creationId="{A4A146A3-555C-4DB2-AD31-CE2DE1469FEB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51" creationId="{4EB4860E-464C-453F-8C35-82C029830BB0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52" creationId="{6467700F-35B4-4FF7-8D2A-A9987F159C6D}"/>
          </ac:spMkLst>
        </pc:spChg>
        <pc:spChg chg="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54" creationId="{63136A5C-3BDE-44EF-A75F-DC967F438931}"/>
          </ac:spMkLst>
        </pc:spChg>
        <pc:spChg chg="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55" creationId="{F47E80A2-B4CF-457D-B862-959BE650ECF8}"/>
          </ac:spMkLst>
        </pc:spChg>
        <pc:spChg chg="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56" creationId="{0F9D4CBC-153D-4A98-B284-CE6452B232FB}"/>
          </ac:spMkLst>
        </pc:spChg>
        <pc:spChg chg="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58" creationId="{761AAC92-3BB1-42C4-B898-A55E79485AFF}"/>
          </ac:spMkLst>
        </pc:spChg>
        <pc:spChg chg="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59" creationId="{4AB2264D-519E-40A3-AA3E-594AED770F02}"/>
          </ac:spMkLst>
        </pc:spChg>
        <pc:spChg chg="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60" creationId="{D68DE34E-A1DA-4479-8411-3A69626C3F0A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61" creationId="{57C165F1-74E2-4938-899F-88ED77B39A3F}"/>
          </ac:spMkLst>
        </pc:spChg>
        <pc:spChg chg="add del mod">
          <ac:chgData name="Luke Leibkuchler" userId="a7c1e1ef-f9d4-4dc7-8550-c2468dc434b6" providerId="ADAL" clId="{0F52006E-F758-4CB5-8296-326D3745490F}" dt="2024-02-27T13:03:19.284" v="2287" actId="478"/>
          <ac:spMkLst>
            <pc:docMk/>
            <pc:sldMk cId="3939051660" sldId="540"/>
            <ac:spMk id="162" creationId="{23F9A372-60D8-446B-A447-D407FB098C40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69" creationId="{CC8BDA4E-0755-4AC3-A635-07C50CBCB023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72" creationId="{546050C0-1E0E-4FBE-A724-8A582329BEEE}"/>
          </ac:spMkLst>
        </pc:spChg>
        <pc:spChg chg="add mod">
          <ac:chgData name="Luke Leibkuchler" userId="a7c1e1ef-f9d4-4dc7-8550-c2468dc434b6" providerId="ADAL" clId="{0F52006E-F758-4CB5-8296-326D3745490F}" dt="2024-02-27T12:49:38.603" v="2268"/>
          <ac:spMkLst>
            <pc:docMk/>
            <pc:sldMk cId="3939051660" sldId="540"/>
            <ac:spMk id="173" creationId="{DE5A2E5C-03AB-4F92-BE3D-ECBFFAC6B551}"/>
          </ac:spMkLst>
        </pc:spChg>
        <pc:spChg chg="add mod">
          <ac:chgData name="Luke Leibkuchler" userId="a7c1e1ef-f9d4-4dc7-8550-c2468dc434b6" providerId="ADAL" clId="{0F52006E-F758-4CB5-8296-326D3745490F}" dt="2024-02-27T12:49:55.264" v="2269"/>
          <ac:spMkLst>
            <pc:docMk/>
            <pc:sldMk cId="3939051660" sldId="540"/>
            <ac:spMk id="174" creationId="{CD9AE112-E2C9-48EB-8938-303120030B89}"/>
          </ac:spMkLst>
        </pc:spChg>
        <pc:spChg chg="add mod">
          <ac:chgData name="Luke Leibkuchler" userId="a7c1e1ef-f9d4-4dc7-8550-c2468dc434b6" providerId="ADAL" clId="{0F52006E-F758-4CB5-8296-326D3745490F}" dt="2024-02-27T13:03:19.974" v="2288"/>
          <ac:spMkLst>
            <pc:docMk/>
            <pc:sldMk cId="3939051660" sldId="540"/>
            <ac:spMk id="175" creationId="{F3448664-A7BC-433D-8CF2-3F26D0A0B8BC}"/>
          </ac:spMkLst>
        </pc:spChg>
        <pc:grpChg chg="add mod">
          <ac:chgData name="Luke Leibkuchler" userId="a7c1e1ef-f9d4-4dc7-8550-c2468dc434b6" providerId="ADAL" clId="{0F52006E-F758-4CB5-8296-326D3745490F}" dt="2024-02-27T04:04:43.023" v="1679"/>
          <ac:grpSpMkLst>
            <pc:docMk/>
            <pc:sldMk cId="3939051660" sldId="540"/>
            <ac:grpSpMk id="61" creationId="{E4A78309-3FF7-43AD-B398-CE1E0D9A7CA6}"/>
          </ac:grpSpMkLst>
        </pc:grpChg>
        <pc:grpChg chg="add mod">
          <ac:chgData name="Luke Leibkuchler" userId="a7c1e1ef-f9d4-4dc7-8550-c2468dc434b6" providerId="ADAL" clId="{0F52006E-F758-4CB5-8296-326D3745490F}" dt="2024-02-27T04:04:43.023" v="1679"/>
          <ac:grpSpMkLst>
            <pc:docMk/>
            <pc:sldMk cId="3939051660" sldId="540"/>
            <ac:grpSpMk id="65" creationId="{202C46F5-BEC3-4A4A-AB5C-63E0BBD9935A}"/>
          </ac:grpSpMkLst>
        </pc:grpChg>
        <pc:grpChg chg="del">
          <ac:chgData name="Luke Leibkuchler" userId="a7c1e1ef-f9d4-4dc7-8550-c2468dc434b6" providerId="ADAL" clId="{0F52006E-F758-4CB5-8296-326D3745490F}" dt="2024-02-27T12:23:48.650" v="2073" actId="478"/>
          <ac:grpSpMkLst>
            <pc:docMk/>
            <pc:sldMk cId="3939051660" sldId="540"/>
            <ac:grpSpMk id="83" creationId="{9364A028-51D2-DFDF-7757-531181D39609}"/>
          </ac:grpSpMkLst>
        </pc:grpChg>
        <pc:grpChg chg="add del mod">
          <ac:chgData name="Luke Leibkuchler" userId="a7c1e1ef-f9d4-4dc7-8550-c2468dc434b6" providerId="ADAL" clId="{0F52006E-F758-4CB5-8296-326D3745490F}" dt="2024-02-27T12:49:37.919" v="2267" actId="478"/>
          <ac:grpSpMkLst>
            <pc:docMk/>
            <pc:sldMk cId="3939051660" sldId="540"/>
            <ac:grpSpMk id="84" creationId="{52F060BF-750A-43B9-81E4-77A6064140E2}"/>
          </ac:grpSpMkLst>
        </pc:grpChg>
        <pc:grpChg chg="add del mod">
          <ac:chgData name="Luke Leibkuchler" userId="a7c1e1ef-f9d4-4dc7-8550-c2468dc434b6" providerId="ADAL" clId="{0F52006E-F758-4CB5-8296-326D3745490F}" dt="2024-02-27T12:49:37.919" v="2267" actId="478"/>
          <ac:grpSpMkLst>
            <pc:docMk/>
            <pc:sldMk cId="3939051660" sldId="540"/>
            <ac:grpSpMk id="89" creationId="{CA208B37-B60F-4348-8F9C-08166C6D2716}"/>
          </ac:grpSpMkLst>
        </pc:grpChg>
        <pc:grpChg chg="del">
          <ac:chgData name="Luke Leibkuchler" userId="a7c1e1ef-f9d4-4dc7-8550-c2468dc434b6" providerId="ADAL" clId="{0F52006E-F758-4CB5-8296-326D3745490F}" dt="2024-02-27T12:23:46.687" v="2072" actId="478"/>
          <ac:grpSpMkLst>
            <pc:docMk/>
            <pc:sldMk cId="3939051660" sldId="540"/>
            <ac:grpSpMk id="92" creationId="{8B264619-D879-769E-D3D2-4B2BC95E254D}"/>
          </ac:grpSpMkLst>
        </pc:grpChg>
        <pc:grpChg chg="add mod">
          <ac:chgData name="Luke Leibkuchler" userId="a7c1e1ef-f9d4-4dc7-8550-c2468dc434b6" providerId="ADAL" clId="{0F52006E-F758-4CB5-8296-326D3745490F}" dt="2024-02-27T12:49:38.603" v="2268"/>
          <ac:grpSpMkLst>
            <pc:docMk/>
            <pc:sldMk cId="3939051660" sldId="540"/>
            <ac:grpSpMk id="153" creationId="{4EC847E2-0F06-4B9A-B204-EE37BA7369E9}"/>
          </ac:grpSpMkLst>
        </pc:grpChg>
        <pc:grpChg chg="add mod">
          <ac:chgData name="Luke Leibkuchler" userId="a7c1e1ef-f9d4-4dc7-8550-c2468dc434b6" providerId="ADAL" clId="{0F52006E-F758-4CB5-8296-326D3745490F}" dt="2024-02-27T12:49:38.603" v="2268"/>
          <ac:grpSpMkLst>
            <pc:docMk/>
            <pc:sldMk cId="3939051660" sldId="540"/>
            <ac:grpSpMk id="157" creationId="{74A456A0-0E27-4F0A-AB41-92B5599442BC}"/>
          </ac:grpSpMkLst>
        </pc:grpChg>
        <pc:inkChg chg="add del">
          <ac:chgData name="Luke Leibkuchler" userId="a7c1e1ef-f9d4-4dc7-8550-c2468dc434b6" providerId="ADAL" clId="{0F52006E-F758-4CB5-8296-326D3745490F}" dt="2024-02-27T12:33:07.885" v="2141" actId="9405"/>
          <ac:inkMkLst>
            <pc:docMk/>
            <pc:sldMk cId="3939051660" sldId="540"/>
            <ac:inkMk id="4" creationId="{4197BB5A-31AC-419E-9125-7653151D7623}"/>
          </ac:inkMkLst>
        </pc:inkChg>
        <pc:inkChg chg="add del">
          <ac:chgData name="Luke Leibkuchler" userId="a7c1e1ef-f9d4-4dc7-8550-c2468dc434b6" providerId="ADAL" clId="{0F52006E-F758-4CB5-8296-326D3745490F}" dt="2024-02-27T12:49:37.919" v="2267" actId="478"/>
          <ac:inkMkLst>
            <pc:docMk/>
            <pc:sldMk cId="3939051660" sldId="540"/>
            <ac:inkMk id="7" creationId="{1414E7EB-9921-4B6B-BBF8-EA389927E270}"/>
          </ac:inkMkLst>
        </pc:inkChg>
        <pc:inkChg chg="add del">
          <ac:chgData name="Luke Leibkuchler" userId="a7c1e1ef-f9d4-4dc7-8550-c2468dc434b6" providerId="ADAL" clId="{0F52006E-F758-4CB5-8296-326D3745490F}" dt="2024-02-27T12:42:28.729" v="2202" actId="478"/>
          <ac:inkMkLst>
            <pc:docMk/>
            <pc:sldMk cId="3939051660" sldId="540"/>
            <ac:inkMk id="8" creationId="{4ED14A9C-7F6C-4C04-AAA2-693716C5BDFC}"/>
          </ac:inkMkLst>
        </pc:inkChg>
        <pc:inkChg chg="add del">
          <ac:chgData name="Luke Leibkuchler" userId="a7c1e1ef-f9d4-4dc7-8550-c2468dc434b6" providerId="ADAL" clId="{0F52006E-F758-4CB5-8296-326D3745490F}" dt="2024-02-27T12:42:25.662" v="2201" actId="478"/>
          <ac:inkMkLst>
            <pc:docMk/>
            <pc:sldMk cId="3939051660" sldId="540"/>
            <ac:inkMk id="11" creationId="{54EE04FD-7647-4390-9929-3CFA6623D436}"/>
          </ac:inkMkLst>
        </pc:inkChg>
        <pc:inkChg chg="add del">
          <ac:chgData name="Luke Leibkuchler" userId="a7c1e1ef-f9d4-4dc7-8550-c2468dc434b6" providerId="ADAL" clId="{0F52006E-F758-4CB5-8296-326D3745490F}" dt="2024-02-27T12:33:58.318" v="2146" actId="9405"/>
          <ac:inkMkLst>
            <pc:docMk/>
            <pc:sldMk cId="3939051660" sldId="540"/>
            <ac:inkMk id="12" creationId="{1C56D5D6-246C-48B4-806C-2837C40EC844}"/>
          </ac:inkMkLst>
        </pc:inkChg>
        <pc:inkChg chg="add del">
          <ac:chgData name="Luke Leibkuchler" userId="a7c1e1ef-f9d4-4dc7-8550-c2468dc434b6" providerId="ADAL" clId="{0F52006E-F758-4CB5-8296-326D3745490F}" dt="2024-02-27T12:42:25.662" v="2201" actId="478"/>
          <ac:inkMkLst>
            <pc:docMk/>
            <pc:sldMk cId="3939051660" sldId="540"/>
            <ac:inkMk id="13" creationId="{71B7DEC5-80DD-4FDD-BFC1-D007DE0A8A59}"/>
          </ac:inkMkLst>
        </pc:inkChg>
        <pc:inkChg chg="add del">
          <ac:chgData name="Luke Leibkuchler" userId="a7c1e1ef-f9d4-4dc7-8550-c2468dc434b6" providerId="ADAL" clId="{0F52006E-F758-4CB5-8296-326D3745490F}" dt="2024-02-27T12:34:33.728" v="2149" actId="9405"/>
          <ac:inkMkLst>
            <pc:docMk/>
            <pc:sldMk cId="3939051660" sldId="540"/>
            <ac:inkMk id="14" creationId="{3C92D840-1F7B-4232-A802-B6311B695319}"/>
          </ac:inkMkLst>
        </pc:inkChg>
        <pc:inkChg chg="add del">
          <ac:chgData name="Luke Leibkuchler" userId="a7c1e1ef-f9d4-4dc7-8550-c2468dc434b6" providerId="ADAL" clId="{0F52006E-F758-4CB5-8296-326D3745490F}" dt="2024-02-27T12:49:37.919" v="2267" actId="478"/>
          <ac:inkMkLst>
            <pc:docMk/>
            <pc:sldMk cId="3939051660" sldId="540"/>
            <ac:inkMk id="15" creationId="{AFD36376-E834-45AA-A1B7-573904E9867F}"/>
          </ac:inkMkLst>
        </pc:inkChg>
        <pc:inkChg chg="add del">
          <ac:chgData name="Luke Leibkuchler" userId="a7c1e1ef-f9d4-4dc7-8550-c2468dc434b6" providerId="ADAL" clId="{0F52006E-F758-4CB5-8296-326D3745490F}" dt="2024-02-27T12:49:37.919" v="2267" actId="478"/>
          <ac:inkMkLst>
            <pc:docMk/>
            <pc:sldMk cId="3939051660" sldId="540"/>
            <ac:inkMk id="16" creationId="{7EB4B4FD-EBA4-4F75-B53C-BCBC0F8C1265}"/>
          </ac:inkMkLst>
        </pc:inkChg>
        <pc:inkChg chg="add del">
          <ac:chgData name="Luke Leibkuchler" userId="a7c1e1ef-f9d4-4dc7-8550-c2468dc434b6" providerId="ADAL" clId="{0F52006E-F758-4CB5-8296-326D3745490F}" dt="2024-02-27T12:35:04.142" v="2153" actId="9405"/>
          <ac:inkMkLst>
            <pc:docMk/>
            <pc:sldMk cId="3939051660" sldId="540"/>
            <ac:inkMk id="17" creationId="{63F50C12-77D2-4AAD-87B7-A6F7326897FF}"/>
          </ac:inkMkLst>
        </pc:inkChg>
        <pc:inkChg chg="add mod">
          <ac:chgData name="Luke Leibkuchler" userId="a7c1e1ef-f9d4-4dc7-8550-c2468dc434b6" providerId="ADAL" clId="{0F52006E-F758-4CB5-8296-326D3745490F}" dt="2024-02-27T12:49:38.603" v="2268"/>
          <ac:inkMkLst>
            <pc:docMk/>
            <pc:sldMk cId="3939051660" sldId="540"/>
            <ac:inkMk id="163" creationId="{BC22E425-4EC4-488D-85DF-DC2598B23F20}"/>
          </ac:inkMkLst>
        </pc:inkChg>
        <pc:inkChg chg="add mod">
          <ac:chgData name="Luke Leibkuchler" userId="a7c1e1ef-f9d4-4dc7-8550-c2468dc434b6" providerId="ADAL" clId="{0F52006E-F758-4CB5-8296-326D3745490F}" dt="2024-02-27T12:49:38.603" v="2268"/>
          <ac:inkMkLst>
            <pc:docMk/>
            <pc:sldMk cId="3939051660" sldId="540"/>
            <ac:inkMk id="164" creationId="{5DB7C02C-F418-4EC5-A407-0190816136B7}"/>
          </ac:inkMkLst>
        </pc:inkChg>
        <pc:cxnChg chg="add mod">
          <ac:chgData name="Luke Leibkuchler" userId="a7c1e1ef-f9d4-4dc7-8550-c2468dc434b6" providerId="ADAL" clId="{0F52006E-F758-4CB5-8296-326D3745490F}" dt="2024-02-27T12:40:38.007" v="2185" actId="14100"/>
          <ac:cxnSpMkLst>
            <pc:docMk/>
            <pc:sldMk cId="3939051660" sldId="540"/>
            <ac:cxnSpMk id="56" creationId="{7D5A24F3-722A-45FF-BE48-D83C8F53A671}"/>
          </ac:cxnSpMkLst>
        </pc:cxnChg>
        <pc:cxnChg chg="add mod">
          <ac:chgData name="Luke Leibkuchler" userId="a7c1e1ef-f9d4-4dc7-8550-c2468dc434b6" providerId="ADAL" clId="{0F52006E-F758-4CB5-8296-326D3745490F}" dt="2024-02-27T04:04:43.023" v="1679"/>
          <ac:cxnSpMkLst>
            <pc:docMk/>
            <pc:sldMk cId="3939051660" sldId="540"/>
            <ac:cxnSpMk id="58" creationId="{3F977FF1-5377-4DAB-AB7E-9747C9AECD0D}"/>
          </ac:cxnSpMkLst>
        </pc:cxnChg>
        <pc:cxnChg chg="add mod">
          <ac:chgData name="Luke Leibkuchler" userId="a7c1e1ef-f9d4-4dc7-8550-c2468dc434b6" providerId="ADAL" clId="{0F52006E-F758-4CB5-8296-326D3745490F}" dt="2024-02-27T04:04:43.023" v="1679"/>
          <ac:cxnSpMkLst>
            <pc:docMk/>
            <pc:sldMk cId="3939051660" sldId="540"/>
            <ac:cxnSpMk id="59" creationId="{01796E6C-F640-4814-B3AF-12B3EDC96A9E}"/>
          </ac:cxnSpMkLst>
        </pc:cxnChg>
        <pc:cxnChg chg="add del mod">
          <ac:chgData name="Luke Leibkuchler" userId="a7c1e1ef-f9d4-4dc7-8550-c2468dc434b6" providerId="ADAL" clId="{0F52006E-F758-4CB5-8296-326D3745490F}" dt="2024-02-27T12:47:29.597" v="2232" actId="478"/>
          <ac:cxnSpMkLst>
            <pc:docMk/>
            <pc:sldMk cId="3939051660" sldId="540"/>
            <ac:cxnSpMk id="76" creationId="{F0A250A4-4F78-48E5-A688-2632E13BA8EE}"/>
          </ac:cxnSpMkLst>
        </pc:cxnChg>
        <pc:cxnChg chg="del mod ord">
          <ac:chgData name="Luke Leibkuchler" userId="a7c1e1ef-f9d4-4dc7-8550-c2468dc434b6" providerId="ADAL" clId="{0F52006E-F758-4CB5-8296-326D3745490F}" dt="2024-02-27T12:42:12.701" v="2196" actId="478"/>
          <ac:cxnSpMkLst>
            <pc:docMk/>
            <pc:sldMk cId="3939051660" sldId="540"/>
            <ac:cxnSpMk id="86" creationId="{E1DA408F-7C58-FD39-400D-086799A70948}"/>
          </ac:cxnSpMkLst>
        </pc:cxnChg>
        <pc:cxnChg chg="add del mod">
          <ac:chgData name="Luke Leibkuchler" userId="a7c1e1ef-f9d4-4dc7-8550-c2468dc434b6" providerId="ADAL" clId="{0F52006E-F758-4CB5-8296-326D3745490F}" dt="2024-02-27T12:27:39.402" v="2101" actId="478"/>
          <ac:cxnSpMkLst>
            <pc:docMk/>
            <pc:sldMk cId="3939051660" sldId="540"/>
            <ac:cxnSpMk id="95" creationId="{255F5D17-412C-4213-8E41-11CB9FEA72F6}"/>
          </ac:cxnSpMkLst>
        </pc:cxnChg>
        <pc:cxnChg chg="add del mod">
          <ac:chgData name="Luke Leibkuchler" userId="a7c1e1ef-f9d4-4dc7-8550-c2468dc434b6" providerId="ADAL" clId="{0F52006E-F758-4CB5-8296-326D3745490F}" dt="2024-02-27T12:27:39.402" v="2101" actId="478"/>
          <ac:cxnSpMkLst>
            <pc:docMk/>
            <pc:sldMk cId="3939051660" sldId="540"/>
            <ac:cxnSpMk id="96" creationId="{8B15EDFA-EFB0-4649-8FF1-15FDE50796B2}"/>
          </ac:cxnSpMkLst>
        </pc:cxnChg>
        <pc:cxnChg chg="add del mod">
          <ac:chgData name="Luke Leibkuchler" userId="a7c1e1ef-f9d4-4dc7-8550-c2468dc434b6" providerId="ADAL" clId="{0F52006E-F758-4CB5-8296-326D3745490F}" dt="2024-02-27T12:41:53.003" v="2193" actId="478"/>
          <ac:cxnSpMkLst>
            <pc:docMk/>
            <pc:sldMk cId="3939051660" sldId="540"/>
            <ac:cxnSpMk id="98" creationId="{43F18867-33D9-44EB-AA01-EC122FF86834}"/>
          </ac:cxnSpMkLst>
        </pc:cxnChg>
        <pc:cxnChg chg="add del mod">
          <ac:chgData name="Luke Leibkuchler" userId="a7c1e1ef-f9d4-4dc7-8550-c2468dc434b6" providerId="ADAL" clId="{0F52006E-F758-4CB5-8296-326D3745490F}" dt="2024-02-27T12:41:53.003" v="2193" actId="478"/>
          <ac:cxnSpMkLst>
            <pc:docMk/>
            <pc:sldMk cId="3939051660" sldId="540"/>
            <ac:cxnSpMk id="99" creationId="{2B2D31CD-F227-4D15-BC25-B15DE58E72A5}"/>
          </ac:cxnSpMkLst>
        </pc:cxnChg>
        <pc:cxnChg chg="add del mod ord">
          <ac:chgData name="Luke Leibkuchler" userId="a7c1e1ef-f9d4-4dc7-8550-c2468dc434b6" providerId="ADAL" clId="{0F52006E-F758-4CB5-8296-326D3745490F}" dt="2024-02-27T12:49:37.919" v="2267" actId="478"/>
          <ac:cxnSpMkLst>
            <pc:docMk/>
            <pc:sldMk cId="3939051660" sldId="540"/>
            <ac:cxnSpMk id="100" creationId="{4ADC2DE7-357B-4DAB-84B4-37323BCFA00B}"/>
          </ac:cxnSpMkLst>
        </pc:cxnChg>
        <pc:cxnChg chg="add del mod ord">
          <ac:chgData name="Luke Leibkuchler" userId="a7c1e1ef-f9d4-4dc7-8550-c2468dc434b6" providerId="ADAL" clId="{0F52006E-F758-4CB5-8296-326D3745490F}" dt="2024-02-27T12:49:37.919" v="2267" actId="478"/>
          <ac:cxnSpMkLst>
            <pc:docMk/>
            <pc:sldMk cId="3939051660" sldId="540"/>
            <ac:cxnSpMk id="101" creationId="{023249B0-B45D-437D-8912-CFB577134B58}"/>
          </ac:cxnSpMkLst>
        </pc:cxnChg>
        <pc:cxnChg chg="add del mod">
          <ac:chgData name="Luke Leibkuchler" userId="a7c1e1ef-f9d4-4dc7-8550-c2468dc434b6" providerId="ADAL" clId="{0F52006E-F758-4CB5-8296-326D3745490F}" dt="2024-02-27T12:42:19.500" v="2200"/>
          <ac:cxnSpMkLst>
            <pc:docMk/>
            <pc:sldMk cId="3939051660" sldId="540"/>
            <ac:cxnSpMk id="102" creationId="{6CF532C0-56F6-40D2-B940-C21D33A2F251}"/>
          </ac:cxnSpMkLst>
        </pc:cxnChg>
        <pc:cxnChg chg="del mod ord">
          <ac:chgData name="Luke Leibkuchler" userId="a7c1e1ef-f9d4-4dc7-8550-c2468dc434b6" providerId="ADAL" clId="{0F52006E-F758-4CB5-8296-326D3745490F}" dt="2024-02-27T12:42:14.432" v="2198" actId="478"/>
          <ac:cxnSpMkLst>
            <pc:docMk/>
            <pc:sldMk cId="3939051660" sldId="540"/>
            <ac:cxnSpMk id="103" creationId="{EA9E6F35-779C-7C85-C99B-71C6D6C0F7B5}"/>
          </ac:cxnSpMkLst>
        </pc:cxnChg>
        <pc:cxnChg chg="del mod ord">
          <ac:chgData name="Luke Leibkuchler" userId="a7c1e1ef-f9d4-4dc7-8550-c2468dc434b6" providerId="ADAL" clId="{0F52006E-F758-4CB5-8296-326D3745490F}" dt="2024-02-27T12:42:13.643" v="2197" actId="478"/>
          <ac:cxnSpMkLst>
            <pc:docMk/>
            <pc:sldMk cId="3939051660" sldId="540"/>
            <ac:cxnSpMk id="104" creationId="{5E2B2E46-DC86-1893-7496-479C08A2BB85}"/>
          </ac:cxnSpMkLst>
        </pc:cxnChg>
        <pc:cxnChg chg="add del mod">
          <ac:chgData name="Luke Leibkuchler" userId="a7c1e1ef-f9d4-4dc7-8550-c2468dc434b6" providerId="ADAL" clId="{0F52006E-F758-4CB5-8296-326D3745490F}" dt="2024-02-27T12:42:19.500" v="2200"/>
          <ac:cxnSpMkLst>
            <pc:docMk/>
            <pc:sldMk cId="3939051660" sldId="540"/>
            <ac:cxnSpMk id="105" creationId="{D9D0631C-ECE3-4DD7-BDF2-628D688662DB}"/>
          </ac:cxnSpMkLst>
        </pc:cxnChg>
        <pc:cxnChg chg="add del mod">
          <ac:chgData name="Luke Leibkuchler" userId="a7c1e1ef-f9d4-4dc7-8550-c2468dc434b6" providerId="ADAL" clId="{0F52006E-F758-4CB5-8296-326D3745490F}" dt="2024-02-27T12:42:19.500" v="2200"/>
          <ac:cxnSpMkLst>
            <pc:docMk/>
            <pc:sldMk cId="3939051660" sldId="540"/>
            <ac:cxnSpMk id="106" creationId="{80B9D308-45AB-4F5C-A172-E33F4910DA4A}"/>
          </ac:cxnSpMkLst>
        </pc:cxnChg>
        <pc:cxnChg chg="add del mod">
          <ac:chgData name="Luke Leibkuchler" userId="a7c1e1ef-f9d4-4dc7-8550-c2468dc434b6" providerId="ADAL" clId="{0F52006E-F758-4CB5-8296-326D3745490F}" dt="2024-02-27T12:42:19.500" v="2200"/>
          <ac:cxnSpMkLst>
            <pc:docMk/>
            <pc:sldMk cId="3939051660" sldId="540"/>
            <ac:cxnSpMk id="107" creationId="{AA321184-CB0D-4272-9F05-FF646E1EC636}"/>
          </ac:cxnSpMkLst>
        </pc:cxnChg>
        <pc:cxnChg chg="add del mod">
          <ac:chgData name="Luke Leibkuchler" userId="a7c1e1ef-f9d4-4dc7-8550-c2468dc434b6" providerId="ADAL" clId="{0F52006E-F758-4CB5-8296-326D3745490F}" dt="2024-02-27T12:49:37.919" v="2267" actId="478"/>
          <ac:cxnSpMkLst>
            <pc:docMk/>
            <pc:sldMk cId="3939051660" sldId="540"/>
            <ac:cxnSpMk id="108" creationId="{226D8E80-EF5A-4F12-BA8E-16C9FCB130FB}"/>
          </ac:cxnSpMkLst>
        </pc:cxnChg>
        <pc:cxnChg chg="add del mod">
          <ac:chgData name="Luke Leibkuchler" userId="a7c1e1ef-f9d4-4dc7-8550-c2468dc434b6" providerId="ADAL" clId="{0F52006E-F758-4CB5-8296-326D3745490F}" dt="2024-02-27T12:49:37.919" v="2267" actId="478"/>
          <ac:cxnSpMkLst>
            <pc:docMk/>
            <pc:sldMk cId="3939051660" sldId="540"/>
            <ac:cxnSpMk id="109" creationId="{E0260A38-A843-4B86-9EE7-6A9BA4C44EB1}"/>
          </ac:cxnSpMkLst>
        </pc:cxnChg>
        <pc:cxnChg chg="add del mod">
          <ac:chgData name="Luke Leibkuchler" userId="a7c1e1ef-f9d4-4dc7-8550-c2468dc434b6" providerId="ADAL" clId="{0F52006E-F758-4CB5-8296-326D3745490F}" dt="2024-02-27T12:49:37.919" v="2267" actId="478"/>
          <ac:cxnSpMkLst>
            <pc:docMk/>
            <pc:sldMk cId="3939051660" sldId="540"/>
            <ac:cxnSpMk id="110" creationId="{D8DA3C2D-24B4-4625-812B-6CAC8A608932}"/>
          </ac:cxnSpMkLst>
        </pc:cxnChg>
        <pc:cxnChg chg="add del mod">
          <ac:chgData name="Luke Leibkuchler" userId="a7c1e1ef-f9d4-4dc7-8550-c2468dc434b6" providerId="ADAL" clId="{0F52006E-F758-4CB5-8296-326D3745490F}" dt="2024-02-27T12:49:37.919" v="2267" actId="478"/>
          <ac:cxnSpMkLst>
            <pc:docMk/>
            <pc:sldMk cId="3939051660" sldId="540"/>
            <ac:cxnSpMk id="111" creationId="{59995AF4-7A75-4832-A65B-8D21D60B77E0}"/>
          </ac:cxnSpMkLst>
        </pc:cxnChg>
        <pc:cxnChg chg="del mod ord">
          <ac:chgData name="Luke Leibkuchler" userId="a7c1e1ef-f9d4-4dc7-8550-c2468dc434b6" providerId="ADAL" clId="{0F52006E-F758-4CB5-8296-326D3745490F}" dt="2024-02-27T12:42:11.774" v="2195" actId="478"/>
          <ac:cxnSpMkLst>
            <pc:docMk/>
            <pc:sldMk cId="3939051660" sldId="540"/>
            <ac:cxnSpMk id="114" creationId="{CC7A5E49-E762-A578-7C67-9C9916BB25FC}"/>
          </ac:cxnSpMkLst>
        </pc:cxnChg>
        <pc:cxnChg chg="add del mod">
          <ac:chgData name="Luke Leibkuchler" userId="a7c1e1ef-f9d4-4dc7-8550-c2468dc434b6" providerId="ADAL" clId="{0F52006E-F758-4CB5-8296-326D3745490F}" dt="2024-02-27T12:49:37.919" v="2267" actId="478"/>
          <ac:cxnSpMkLst>
            <pc:docMk/>
            <pc:sldMk cId="3939051660" sldId="540"/>
            <ac:cxnSpMk id="117" creationId="{95C0965F-12C1-4990-9555-3568002BF65D}"/>
          </ac:cxnSpMkLst>
        </pc:cxnChg>
        <pc:cxnChg chg="add del mod">
          <ac:chgData name="Luke Leibkuchler" userId="a7c1e1ef-f9d4-4dc7-8550-c2468dc434b6" providerId="ADAL" clId="{0F52006E-F758-4CB5-8296-326D3745490F}" dt="2024-02-27T12:49:37.919" v="2267" actId="478"/>
          <ac:cxnSpMkLst>
            <pc:docMk/>
            <pc:sldMk cId="3939051660" sldId="540"/>
            <ac:cxnSpMk id="118" creationId="{0330C3F8-D52E-47BB-AC1F-86675F160827}"/>
          </ac:cxnSpMkLst>
        </pc:cxnChg>
        <pc:cxnChg chg="del mod">
          <ac:chgData name="Luke Leibkuchler" userId="a7c1e1ef-f9d4-4dc7-8550-c2468dc434b6" providerId="ADAL" clId="{0F52006E-F758-4CB5-8296-326D3745490F}" dt="2024-02-27T12:21:58.021" v="2051" actId="478"/>
          <ac:cxnSpMkLst>
            <pc:docMk/>
            <pc:sldMk cId="3939051660" sldId="540"/>
            <ac:cxnSpMk id="120" creationId="{2C15D179-95A8-C2A6-C2E3-301F72487CC7}"/>
          </ac:cxnSpMkLst>
        </pc:cxnChg>
        <pc:cxnChg chg="del mod">
          <ac:chgData name="Luke Leibkuchler" userId="a7c1e1ef-f9d4-4dc7-8550-c2468dc434b6" providerId="ADAL" clId="{0F52006E-F758-4CB5-8296-326D3745490F}" dt="2024-02-27T12:47:29.597" v="2232" actId="478"/>
          <ac:cxnSpMkLst>
            <pc:docMk/>
            <pc:sldMk cId="3939051660" sldId="540"/>
            <ac:cxnSpMk id="121" creationId="{C5031C6E-8C3A-5767-4BE0-4D51CFE25814}"/>
          </ac:cxnSpMkLst>
        </pc:cxnChg>
        <pc:cxnChg chg="del mod">
          <ac:chgData name="Luke Leibkuchler" userId="a7c1e1ef-f9d4-4dc7-8550-c2468dc434b6" providerId="ADAL" clId="{0F52006E-F758-4CB5-8296-326D3745490F}" dt="2024-02-27T12:26:57.754" v="2092" actId="478"/>
          <ac:cxnSpMkLst>
            <pc:docMk/>
            <pc:sldMk cId="3939051660" sldId="540"/>
            <ac:cxnSpMk id="141" creationId="{D9B97A2A-8DF7-0A17-705A-3E412961B496}"/>
          </ac:cxnSpMkLst>
        </pc:cxnChg>
        <pc:cxnChg chg="del mod ord">
          <ac:chgData name="Luke Leibkuchler" userId="a7c1e1ef-f9d4-4dc7-8550-c2468dc434b6" providerId="ADAL" clId="{0F52006E-F758-4CB5-8296-326D3745490F}" dt="2024-02-27T12:26:57.754" v="2092" actId="478"/>
          <ac:cxnSpMkLst>
            <pc:docMk/>
            <pc:sldMk cId="3939051660" sldId="540"/>
            <ac:cxnSpMk id="142" creationId="{D9292390-19D4-4160-826C-BF0775921E38}"/>
          </ac:cxnSpMkLst>
        </pc:cxnChg>
        <pc:cxnChg chg="add mod">
          <ac:chgData name="Luke Leibkuchler" userId="a7c1e1ef-f9d4-4dc7-8550-c2468dc434b6" providerId="ADAL" clId="{0F52006E-F758-4CB5-8296-326D3745490F}" dt="2024-02-27T12:49:38.603" v="2268"/>
          <ac:cxnSpMkLst>
            <pc:docMk/>
            <pc:sldMk cId="3939051660" sldId="540"/>
            <ac:cxnSpMk id="145" creationId="{A4C732D3-CF55-425B-A4BE-9AEBF9CCD9AA}"/>
          </ac:cxnSpMkLst>
        </pc:cxnChg>
        <pc:cxnChg chg="add mod">
          <ac:chgData name="Luke Leibkuchler" userId="a7c1e1ef-f9d4-4dc7-8550-c2468dc434b6" providerId="ADAL" clId="{0F52006E-F758-4CB5-8296-326D3745490F}" dt="2024-02-27T12:49:38.603" v="2268"/>
          <ac:cxnSpMkLst>
            <pc:docMk/>
            <pc:sldMk cId="3939051660" sldId="540"/>
            <ac:cxnSpMk id="147" creationId="{058F0216-2824-4ABC-B5D1-4440644C7DBE}"/>
          </ac:cxnSpMkLst>
        </pc:cxnChg>
        <pc:cxnChg chg="add mod">
          <ac:chgData name="Luke Leibkuchler" userId="a7c1e1ef-f9d4-4dc7-8550-c2468dc434b6" providerId="ADAL" clId="{0F52006E-F758-4CB5-8296-326D3745490F}" dt="2024-02-27T12:49:38.603" v="2268"/>
          <ac:cxnSpMkLst>
            <pc:docMk/>
            <pc:sldMk cId="3939051660" sldId="540"/>
            <ac:cxnSpMk id="165" creationId="{FF7BC91F-6E52-4C46-840A-734B93B49231}"/>
          </ac:cxnSpMkLst>
        </pc:cxnChg>
        <pc:cxnChg chg="add mod">
          <ac:chgData name="Luke Leibkuchler" userId="a7c1e1ef-f9d4-4dc7-8550-c2468dc434b6" providerId="ADAL" clId="{0F52006E-F758-4CB5-8296-326D3745490F}" dt="2024-02-27T12:49:38.603" v="2268"/>
          <ac:cxnSpMkLst>
            <pc:docMk/>
            <pc:sldMk cId="3939051660" sldId="540"/>
            <ac:cxnSpMk id="166" creationId="{4C5151D3-FD15-4389-A934-6CD825A92136}"/>
          </ac:cxnSpMkLst>
        </pc:cxnChg>
        <pc:cxnChg chg="add mod">
          <ac:chgData name="Luke Leibkuchler" userId="a7c1e1ef-f9d4-4dc7-8550-c2468dc434b6" providerId="ADAL" clId="{0F52006E-F758-4CB5-8296-326D3745490F}" dt="2024-02-27T12:49:38.603" v="2268"/>
          <ac:cxnSpMkLst>
            <pc:docMk/>
            <pc:sldMk cId="3939051660" sldId="540"/>
            <ac:cxnSpMk id="167" creationId="{0A3B2F46-4B4E-46D7-9B73-20A41951CD31}"/>
          </ac:cxnSpMkLst>
        </pc:cxnChg>
        <pc:cxnChg chg="add mod">
          <ac:chgData name="Luke Leibkuchler" userId="a7c1e1ef-f9d4-4dc7-8550-c2468dc434b6" providerId="ADAL" clId="{0F52006E-F758-4CB5-8296-326D3745490F}" dt="2024-02-27T12:49:38.603" v="2268"/>
          <ac:cxnSpMkLst>
            <pc:docMk/>
            <pc:sldMk cId="3939051660" sldId="540"/>
            <ac:cxnSpMk id="168" creationId="{104B1C6A-33EF-4D06-A44A-C6649AA9F6B4}"/>
          </ac:cxnSpMkLst>
        </pc:cxnChg>
        <pc:cxnChg chg="add del mod">
          <ac:chgData name="Luke Leibkuchler" userId="a7c1e1ef-f9d4-4dc7-8550-c2468dc434b6" providerId="ADAL" clId="{0F52006E-F758-4CB5-8296-326D3745490F}" dt="2024-02-27T13:03:17.392" v="2286" actId="478"/>
          <ac:cxnSpMkLst>
            <pc:docMk/>
            <pc:sldMk cId="3939051660" sldId="540"/>
            <ac:cxnSpMk id="170" creationId="{A41449EA-A783-4FF5-9BAD-3031ED353AA1}"/>
          </ac:cxnSpMkLst>
        </pc:cxnChg>
        <pc:cxnChg chg="add del mod">
          <ac:chgData name="Luke Leibkuchler" userId="a7c1e1ef-f9d4-4dc7-8550-c2468dc434b6" providerId="ADAL" clId="{0F52006E-F758-4CB5-8296-326D3745490F}" dt="2024-02-27T13:03:15.199" v="2285" actId="478"/>
          <ac:cxnSpMkLst>
            <pc:docMk/>
            <pc:sldMk cId="3939051660" sldId="540"/>
            <ac:cxnSpMk id="171" creationId="{9004CA87-0883-4C70-BA23-CDD437739E51}"/>
          </ac:cxnSpMkLst>
        </pc:cxnChg>
        <pc:cxnChg chg="add mod">
          <ac:chgData name="Luke Leibkuchler" userId="a7c1e1ef-f9d4-4dc7-8550-c2468dc434b6" providerId="ADAL" clId="{0F52006E-F758-4CB5-8296-326D3745490F}" dt="2024-02-27T13:03:19.974" v="2288"/>
          <ac:cxnSpMkLst>
            <pc:docMk/>
            <pc:sldMk cId="3939051660" sldId="540"/>
            <ac:cxnSpMk id="176" creationId="{29CE0EB5-2733-417B-9CCD-FECEC0FDFCBA}"/>
          </ac:cxnSpMkLst>
        </pc:cxnChg>
        <pc:cxnChg chg="add mod">
          <ac:chgData name="Luke Leibkuchler" userId="a7c1e1ef-f9d4-4dc7-8550-c2468dc434b6" providerId="ADAL" clId="{0F52006E-F758-4CB5-8296-326D3745490F}" dt="2024-02-27T13:03:19.974" v="2288"/>
          <ac:cxnSpMkLst>
            <pc:docMk/>
            <pc:sldMk cId="3939051660" sldId="540"/>
            <ac:cxnSpMk id="177" creationId="{C2526961-B510-48AA-89CE-F35FE9F7012A}"/>
          </ac:cxnSpMkLst>
        </pc:cxnChg>
      </pc:sldChg>
      <pc:sldChg chg="mod ord modShow">
        <pc:chgData name="Luke Leibkuchler" userId="a7c1e1ef-f9d4-4dc7-8550-c2468dc434b6" providerId="ADAL" clId="{0F52006E-F758-4CB5-8296-326D3745490F}" dt="2024-02-27T12:10:27.499" v="1997"/>
        <pc:sldMkLst>
          <pc:docMk/>
          <pc:sldMk cId="3020838121" sldId="549"/>
        </pc:sldMkLst>
      </pc:sldChg>
      <pc:sldChg chg="modSp mod">
        <pc:chgData name="Luke Leibkuchler" userId="a7c1e1ef-f9d4-4dc7-8550-c2468dc434b6" providerId="ADAL" clId="{0F52006E-F758-4CB5-8296-326D3745490F}" dt="2024-02-27T12:09:35.288" v="1994" actId="20577"/>
        <pc:sldMkLst>
          <pc:docMk/>
          <pc:sldMk cId="1605873074" sldId="551"/>
        </pc:sldMkLst>
        <pc:spChg chg="mod">
          <ac:chgData name="Luke Leibkuchler" userId="a7c1e1ef-f9d4-4dc7-8550-c2468dc434b6" providerId="ADAL" clId="{0F52006E-F758-4CB5-8296-326D3745490F}" dt="2024-02-27T12:09:35.288" v="1994" actId="20577"/>
          <ac:spMkLst>
            <pc:docMk/>
            <pc:sldMk cId="1605873074" sldId="551"/>
            <ac:spMk id="4" creationId="{552AABC0-0303-FB8C-A79C-582F3B4D9378}"/>
          </ac:spMkLst>
        </pc:spChg>
      </pc:sldChg>
      <pc:sldChg chg="addSp delSp modSp mod">
        <pc:chgData name="Luke Leibkuchler" userId="a7c1e1ef-f9d4-4dc7-8550-c2468dc434b6" providerId="ADAL" clId="{0F52006E-F758-4CB5-8296-326D3745490F}" dt="2024-02-27T12:17:06.836" v="2041"/>
        <pc:sldMkLst>
          <pc:docMk/>
          <pc:sldMk cId="222363211" sldId="552"/>
        </pc:sldMkLst>
        <pc:spChg chg="del">
          <ac:chgData name="Luke Leibkuchler" userId="a7c1e1ef-f9d4-4dc7-8550-c2468dc434b6" providerId="ADAL" clId="{0F52006E-F758-4CB5-8296-326D3745490F}" dt="2024-02-27T12:17:05.779" v="2040" actId="478"/>
          <ac:spMkLst>
            <pc:docMk/>
            <pc:sldMk cId="222363211" sldId="552"/>
            <ac:spMk id="8" creationId="{A77FDA38-167B-491A-AC14-4D1838CD7199}"/>
          </ac:spMkLst>
        </pc:spChg>
        <pc:spChg chg="add del mod">
          <ac:chgData name="Luke Leibkuchler" userId="a7c1e1ef-f9d4-4dc7-8550-c2468dc434b6" providerId="ADAL" clId="{0F52006E-F758-4CB5-8296-326D3745490F}" dt="2024-02-27T12:17:03.728" v="2039"/>
          <ac:spMkLst>
            <pc:docMk/>
            <pc:sldMk cId="222363211" sldId="552"/>
            <ac:spMk id="21" creationId="{5CF232CA-BA52-429A-8DF8-E4DBA5EBAE5A}"/>
          </ac:spMkLst>
        </pc:spChg>
        <pc:spChg chg="add mod">
          <ac:chgData name="Luke Leibkuchler" userId="a7c1e1ef-f9d4-4dc7-8550-c2468dc434b6" providerId="ADAL" clId="{0F52006E-F758-4CB5-8296-326D3745490F}" dt="2024-02-27T12:17:06.836" v="2041"/>
          <ac:spMkLst>
            <pc:docMk/>
            <pc:sldMk cId="222363211" sldId="552"/>
            <ac:spMk id="22" creationId="{0F7A967F-9C44-446C-B320-B0A6DAAAAA60}"/>
          </ac:spMkLst>
        </pc:spChg>
      </pc:sldChg>
      <pc:sldChg chg="addSp delSp modSp mod">
        <pc:chgData name="Luke Leibkuchler" userId="a7c1e1ef-f9d4-4dc7-8550-c2468dc434b6" providerId="ADAL" clId="{0F52006E-F758-4CB5-8296-326D3745490F}" dt="2024-02-27T12:17:11.427" v="2043"/>
        <pc:sldMkLst>
          <pc:docMk/>
          <pc:sldMk cId="487794011" sldId="553"/>
        </pc:sldMkLst>
        <pc:spChg chg="del">
          <ac:chgData name="Luke Leibkuchler" userId="a7c1e1ef-f9d4-4dc7-8550-c2468dc434b6" providerId="ADAL" clId="{0F52006E-F758-4CB5-8296-326D3745490F}" dt="2024-02-27T12:17:10.941" v="2042" actId="478"/>
          <ac:spMkLst>
            <pc:docMk/>
            <pc:sldMk cId="487794011" sldId="553"/>
            <ac:spMk id="8" creationId="{C8CED435-D822-B34A-6103-2D36C66B8CA2}"/>
          </ac:spMkLst>
        </pc:spChg>
        <pc:spChg chg="add mod">
          <ac:chgData name="Luke Leibkuchler" userId="a7c1e1ef-f9d4-4dc7-8550-c2468dc434b6" providerId="ADAL" clId="{0F52006E-F758-4CB5-8296-326D3745490F}" dt="2024-02-27T12:17:11.427" v="2043"/>
          <ac:spMkLst>
            <pc:docMk/>
            <pc:sldMk cId="487794011" sldId="553"/>
            <ac:spMk id="19" creationId="{EEFDEA3B-7742-4BFD-90E2-64305F52FC97}"/>
          </ac:spMkLst>
        </pc:spChg>
      </pc:sldChg>
      <pc:sldChg chg="addSp delSp modSp mod">
        <pc:chgData name="Luke Leibkuchler" userId="a7c1e1ef-f9d4-4dc7-8550-c2468dc434b6" providerId="ADAL" clId="{0F52006E-F758-4CB5-8296-326D3745490F}" dt="2024-02-27T12:17:16.217" v="2045"/>
        <pc:sldMkLst>
          <pc:docMk/>
          <pc:sldMk cId="4184880445" sldId="554"/>
        </pc:sldMkLst>
        <pc:spChg chg="del">
          <ac:chgData name="Luke Leibkuchler" userId="a7c1e1ef-f9d4-4dc7-8550-c2468dc434b6" providerId="ADAL" clId="{0F52006E-F758-4CB5-8296-326D3745490F}" dt="2024-02-27T12:17:15.626" v="2044" actId="478"/>
          <ac:spMkLst>
            <pc:docMk/>
            <pc:sldMk cId="4184880445" sldId="554"/>
            <ac:spMk id="8" creationId="{A5D82155-91DC-4163-B842-47330C8392C5}"/>
          </ac:spMkLst>
        </pc:spChg>
        <pc:spChg chg="del">
          <ac:chgData name="Luke Leibkuchler" userId="a7c1e1ef-f9d4-4dc7-8550-c2468dc434b6" providerId="ADAL" clId="{0F52006E-F758-4CB5-8296-326D3745490F}" dt="2024-02-27T12:12:26.292" v="2005" actId="478"/>
          <ac:spMkLst>
            <pc:docMk/>
            <pc:sldMk cId="4184880445" sldId="554"/>
            <ac:spMk id="11" creationId="{2C1B73F7-6430-FFA7-CC94-07FD9E126775}"/>
          </ac:spMkLst>
        </pc:spChg>
        <pc:spChg chg="del">
          <ac:chgData name="Luke Leibkuchler" userId="a7c1e1ef-f9d4-4dc7-8550-c2468dc434b6" providerId="ADAL" clId="{0F52006E-F758-4CB5-8296-326D3745490F}" dt="2024-02-27T12:12:12.494" v="1999" actId="478"/>
          <ac:spMkLst>
            <pc:docMk/>
            <pc:sldMk cId="4184880445" sldId="554"/>
            <ac:spMk id="15" creationId="{ED4EEF54-5AF0-4447-66C7-89446CE341A0}"/>
          </ac:spMkLst>
        </pc:spChg>
        <pc:spChg chg="add del mod">
          <ac:chgData name="Luke Leibkuchler" userId="a7c1e1ef-f9d4-4dc7-8550-c2468dc434b6" providerId="ADAL" clId="{0F52006E-F758-4CB5-8296-326D3745490F}" dt="2024-02-27T12:12:55.435" v="2011" actId="478"/>
          <ac:spMkLst>
            <pc:docMk/>
            <pc:sldMk cId="4184880445" sldId="554"/>
            <ac:spMk id="19" creationId="{2E977742-B808-4485-A681-5F68F93341F3}"/>
          </ac:spMkLst>
        </pc:spChg>
        <pc:spChg chg="add mod">
          <ac:chgData name="Luke Leibkuchler" userId="a7c1e1ef-f9d4-4dc7-8550-c2468dc434b6" providerId="ADAL" clId="{0F52006E-F758-4CB5-8296-326D3745490F}" dt="2024-02-27T12:17:16.217" v="2045"/>
          <ac:spMkLst>
            <pc:docMk/>
            <pc:sldMk cId="4184880445" sldId="554"/>
            <ac:spMk id="23" creationId="{52809208-F475-4A8D-95A7-AB4FEBB0E6ED}"/>
          </ac:spMkLst>
        </pc:spChg>
        <pc:spChg chg="mod">
          <ac:chgData name="Luke Leibkuchler" userId="a7c1e1ef-f9d4-4dc7-8550-c2468dc434b6" providerId="ADAL" clId="{0F52006E-F758-4CB5-8296-326D3745490F}" dt="2024-02-27T12:13:37.279" v="2033" actId="1076"/>
          <ac:spMkLst>
            <pc:docMk/>
            <pc:sldMk cId="4184880445" sldId="554"/>
            <ac:spMk id="24" creationId="{FBE2FE47-72A4-8B4F-44B4-180ACBF4CE33}"/>
          </ac:spMkLst>
        </pc:spChg>
        <pc:spChg chg="del">
          <ac:chgData name="Luke Leibkuchler" userId="a7c1e1ef-f9d4-4dc7-8550-c2468dc434b6" providerId="ADAL" clId="{0F52006E-F758-4CB5-8296-326D3745490F}" dt="2024-02-27T12:12:10.478" v="1998" actId="478"/>
          <ac:spMkLst>
            <pc:docMk/>
            <pc:sldMk cId="4184880445" sldId="554"/>
            <ac:spMk id="44" creationId="{1A48A791-5F76-9FCA-E054-4C53CDB667AD}"/>
          </ac:spMkLst>
        </pc:spChg>
        <pc:cxnChg chg="del mod">
          <ac:chgData name="Luke Leibkuchler" userId="a7c1e1ef-f9d4-4dc7-8550-c2468dc434b6" providerId="ADAL" clId="{0F52006E-F758-4CB5-8296-326D3745490F}" dt="2024-02-27T12:12:57.242" v="2012" actId="478"/>
          <ac:cxnSpMkLst>
            <pc:docMk/>
            <pc:sldMk cId="4184880445" sldId="554"/>
            <ac:cxnSpMk id="13" creationId="{94CB5238-B053-5759-229E-E67FC4F16B5D}"/>
          </ac:cxnSpMkLst>
        </pc:cxnChg>
        <pc:cxnChg chg="add mod">
          <ac:chgData name="Luke Leibkuchler" userId="a7c1e1ef-f9d4-4dc7-8550-c2468dc434b6" providerId="ADAL" clId="{0F52006E-F758-4CB5-8296-326D3745490F}" dt="2024-02-27T12:13:49.999" v="2036" actId="14100"/>
          <ac:cxnSpMkLst>
            <pc:docMk/>
            <pc:sldMk cId="4184880445" sldId="554"/>
            <ac:cxnSpMk id="20" creationId="{1FDF23E6-14C8-40C9-878C-BFAA95C87353}"/>
          </ac:cxnSpMkLst>
        </pc:cxnChg>
        <pc:cxnChg chg="del mod">
          <ac:chgData name="Luke Leibkuchler" userId="a7c1e1ef-f9d4-4dc7-8550-c2468dc434b6" providerId="ADAL" clId="{0F52006E-F758-4CB5-8296-326D3745490F}" dt="2024-02-27T12:12:14.666" v="2000" actId="478"/>
          <ac:cxnSpMkLst>
            <pc:docMk/>
            <pc:sldMk cId="4184880445" sldId="554"/>
            <ac:cxnSpMk id="21" creationId="{90D6679A-8EED-F3A4-C972-25416A233355}"/>
          </ac:cxnSpMkLst>
        </pc:cxnChg>
        <pc:cxnChg chg="del mod">
          <ac:chgData name="Luke Leibkuchler" userId="a7c1e1ef-f9d4-4dc7-8550-c2468dc434b6" providerId="ADAL" clId="{0F52006E-F758-4CB5-8296-326D3745490F}" dt="2024-02-27T12:12:20.347" v="2003" actId="478"/>
          <ac:cxnSpMkLst>
            <pc:docMk/>
            <pc:sldMk cId="4184880445" sldId="554"/>
            <ac:cxnSpMk id="25" creationId="{F11C51D2-EA32-37B4-DE83-E3F55A5ACA32}"/>
          </ac:cxnSpMkLst>
        </pc:cxnChg>
        <pc:cxnChg chg="del mod">
          <ac:chgData name="Luke Leibkuchler" userId="a7c1e1ef-f9d4-4dc7-8550-c2468dc434b6" providerId="ADAL" clId="{0F52006E-F758-4CB5-8296-326D3745490F}" dt="2024-02-27T12:12:16.488" v="2001" actId="478"/>
          <ac:cxnSpMkLst>
            <pc:docMk/>
            <pc:sldMk cId="4184880445" sldId="554"/>
            <ac:cxnSpMk id="37" creationId="{A7380FC1-D667-B457-2E3F-AE7A06C2A507}"/>
          </ac:cxnSpMkLst>
        </pc:cxnChg>
        <pc:cxnChg chg="del mod">
          <ac:chgData name="Luke Leibkuchler" userId="a7c1e1ef-f9d4-4dc7-8550-c2468dc434b6" providerId="ADAL" clId="{0F52006E-F758-4CB5-8296-326D3745490F}" dt="2024-02-27T12:12:18.360" v="2002" actId="478"/>
          <ac:cxnSpMkLst>
            <pc:docMk/>
            <pc:sldMk cId="4184880445" sldId="554"/>
            <ac:cxnSpMk id="47" creationId="{0A096047-0C3B-222A-88A6-C46407AC8272}"/>
          </ac:cxnSpMkLst>
        </pc:cxnChg>
      </pc:sldChg>
      <pc:sldChg chg="addSp delSp modSp mod">
        <pc:chgData name="Luke Leibkuchler" userId="a7c1e1ef-f9d4-4dc7-8550-c2468dc434b6" providerId="ADAL" clId="{0F52006E-F758-4CB5-8296-326D3745490F}" dt="2024-02-27T12:17:26.340" v="2049"/>
        <pc:sldMkLst>
          <pc:docMk/>
          <pc:sldMk cId="1469779490" sldId="555"/>
        </pc:sldMkLst>
        <pc:spChg chg="del">
          <ac:chgData name="Luke Leibkuchler" userId="a7c1e1ef-f9d4-4dc7-8550-c2468dc434b6" providerId="ADAL" clId="{0F52006E-F758-4CB5-8296-326D3745490F}" dt="2024-02-27T12:17:25.739" v="2048" actId="478"/>
          <ac:spMkLst>
            <pc:docMk/>
            <pc:sldMk cId="1469779490" sldId="555"/>
            <ac:spMk id="8" creationId="{8D3AE12A-1BFA-EC6E-4408-A22D5B6A7467}"/>
          </ac:spMkLst>
        </pc:spChg>
        <pc:spChg chg="add mod">
          <ac:chgData name="Luke Leibkuchler" userId="a7c1e1ef-f9d4-4dc7-8550-c2468dc434b6" providerId="ADAL" clId="{0F52006E-F758-4CB5-8296-326D3745490F}" dt="2024-02-27T12:15:30.002" v="2037"/>
          <ac:spMkLst>
            <pc:docMk/>
            <pc:sldMk cId="1469779490" sldId="555"/>
            <ac:spMk id="22" creationId="{527D7373-5CF3-4B8D-AFE9-35E19CDADE7D}"/>
          </ac:spMkLst>
        </pc:spChg>
        <pc:spChg chg="add mod">
          <ac:chgData name="Luke Leibkuchler" userId="a7c1e1ef-f9d4-4dc7-8550-c2468dc434b6" providerId="ADAL" clId="{0F52006E-F758-4CB5-8296-326D3745490F}" dt="2024-02-27T12:15:30.002" v="2037"/>
          <ac:spMkLst>
            <pc:docMk/>
            <pc:sldMk cId="1469779490" sldId="555"/>
            <ac:spMk id="23" creationId="{503FDC62-C24E-4FFF-8F18-4320F0E668C3}"/>
          </ac:spMkLst>
        </pc:spChg>
        <pc:spChg chg="add mod">
          <ac:chgData name="Luke Leibkuchler" userId="a7c1e1ef-f9d4-4dc7-8550-c2468dc434b6" providerId="ADAL" clId="{0F52006E-F758-4CB5-8296-326D3745490F}" dt="2024-02-27T12:17:26.340" v="2049"/>
          <ac:spMkLst>
            <pc:docMk/>
            <pc:sldMk cId="1469779490" sldId="555"/>
            <ac:spMk id="27" creationId="{35D77B1D-7FDC-467E-B304-F4F0743C980C}"/>
          </ac:spMkLst>
        </pc:spChg>
        <pc:cxnChg chg="mod">
          <ac:chgData name="Luke Leibkuchler" userId="a7c1e1ef-f9d4-4dc7-8550-c2468dc434b6" providerId="ADAL" clId="{0F52006E-F758-4CB5-8296-326D3745490F}" dt="2024-02-27T12:07:48.592" v="1977" actId="14100"/>
          <ac:cxnSpMkLst>
            <pc:docMk/>
            <pc:sldMk cId="1469779490" sldId="555"/>
            <ac:cxnSpMk id="13" creationId="{B42292A0-630F-2266-8274-63A712CC5BE9}"/>
          </ac:cxnSpMkLst>
        </pc:cxnChg>
        <pc:cxnChg chg="mod">
          <ac:chgData name="Luke Leibkuchler" userId="a7c1e1ef-f9d4-4dc7-8550-c2468dc434b6" providerId="ADAL" clId="{0F52006E-F758-4CB5-8296-326D3745490F}" dt="2024-02-27T12:07:41.480" v="1976" actId="14100"/>
          <ac:cxnSpMkLst>
            <pc:docMk/>
            <pc:sldMk cId="1469779490" sldId="555"/>
            <ac:cxnSpMk id="21" creationId="{1117A31B-3E8D-45B2-C902-CFA518AE4590}"/>
          </ac:cxnSpMkLst>
        </pc:cxnChg>
        <pc:cxnChg chg="mod">
          <ac:chgData name="Luke Leibkuchler" userId="a7c1e1ef-f9d4-4dc7-8550-c2468dc434b6" providerId="ADAL" clId="{0F52006E-F758-4CB5-8296-326D3745490F}" dt="2024-02-27T12:07:54.094" v="1978" actId="14100"/>
          <ac:cxnSpMkLst>
            <pc:docMk/>
            <pc:sldMk cId="1469779490" sldId="555"/>
            <ac:cxnSpMk id="25" creationId="{8C1E40E2-35C9-3F3F-F5A9-4A8EC2CF6BF7}"/>
          </ac:cxnSpMkLst>
        </pc:cxnChg>
        <pc:cxnChg chg="add mod">
          <ac:chgData name="Luke Leibkuchler" userId="a7c1e1ef-f9d4-4dc7-8550-c2468dc434b6" providerId="ADAL" clId="{0F52006E-F758-4CB5-8296-326D3745490F}" dt="2024-02-27T12:15:30.002" v="2037"/>
          <ac:cxnSpMkLst>
            <pc:docMk/>
            <pc:sldMk cId="1469779490" sldId="555"/>
            <ac:cxnSpMk id="26" creationId="{C28DB52F-455A-415D-8C97-61691A488357}"/>
          </ac:cxnSpMkLst>
        </pc:cxnChg>
      </pc:sldChg>
      <pc:sldChg chg="addSp delSp modSp mod">
        <pc:chgData name="Luke Leibkuchler" userId="a7c1e1ef-f9d4-4dc7-8550-c2468dc434b6" providerId="ADAL" clId="{0F52006E-F758-4CB5-8296-326D3745490F}" dt="2024-02-27T12:17:21.855" v="2047"/>
        <pc:sldMkLst>
          <pc:docMk/>
          <pc:sldMk cId="2254845606" sldId="556"/>
        </pc:sldMkLst>
        <pc:spChg chg="del">
          <ac:chgData name="Luke Leibkuchler" userId="a7c1e1ef-f9d4-4dc7-8550-c2468dc434b6" providerId="ADAL" clId="{0F52006E-F758-4CB5-8296-326D3745490F}" dt="2024-02-27T12:17:21.125" v="2046" actId="478"/>
          <ac:spMkLst>
            <pc:docMk/>
            <pc:sldMk cId="2254845606" sldId="556"/>
            <ac:spMk id="8" creationId="{E2B2CECA-4886-32FE-9932-33D94087091A}"/>
          </ac:spMkLst>
        </pc:spChg>
        <pc:spChg chg="add mod">
          <ac:chgData name="Luke Leibkuchler" userId="a7c1e1ef-f9d4-4dc7-8550-c2468dc434b6" providerId="ADAL" clId="{0F52006E-F758-4CB5-8296-326D3745490F}" dt="2024-02-27T12:17:21.855" v="2047"/>
          <ac:spMkLst>
            <pc:docMk/>
            <pc:sldMk cId="2254845606" sldId="556"/>
            <ac:spMk id="19" creationId="{E0F633EF-C20C-48E1-8350-2E45A846C127}"/>
          </ac:spMkLst>
        </pc:spChg>
        <pc:spChg chg="mod">
          <ac:chgData name="Luke Leibkuchler" userId="a7c1e1ef-f9d4-4dc7-8550-c2468dc434b6" providerId="ADAL" clId="{0F52006E-F758-4CB5-8296-326D3745490F}" dt="2024-02-27T12:05:46.147" v="1975" actId="1076"/>
          <ac:spMkLst>
            <pc:docMk/>
            <pc:sldMk cId="2254845606" sldId="556"/>
            <ac:spMk id="44" creationId="{7E0CC9A4-39D1-3565-DF2B-AB4EEDA4CDEB}"/>
          </ac:spMkLst>
        </pc:spChg>
        <pc:cxnChg chg="mod">
          <ac:chgData name="Luke Leibkuchler" userId="a7c1e1ef-f9d4-4dc7-8550-c2468dc434b6" providerId="ADAL" clId="{0F52006E-F758-4CB5-8296-326D3745490F}" dt="2024-02-27T12:05:46.147" v="1975" actId="1076"/>
          <ac:cxnSpMkLst>
            <pc:docMk/>
            <pc:sldMk cId="2254845606" sldId="556"/>
            <ac:cxnSpMk id="47" creationId="{ECB35F1C-F3A7-6623-76D1-28F7103DAEBF}"/>
          </ac:cxnSpMkLst>
        </pc:cxnChg>
      </pc:sldChg>
    </pc:docChg>
  </pc:docChgLst>
  <pc:docChgLst>
    <pc:chgData name="Kevin Hernandez Lichtl" userId="S::kjh19a@fsu.edu::1972ab5e-5eb3-44d7-8806-f0fa61fe4a33" providerId="AD" clId="Web-{861EA476-A8B1-45D1-93F9-20B403572550}"/>
    <pc:docChg chg="modSld">
      <pc:chgData name="Kevin Hernandez Lichtl" userId="S::kjh19a@fsu.edu::1972ab5e-5eb3-44d7-8806-f0fa61fe4a33" providerId="AD" clId="Web-{861EA476-A8B1-45D1-93F9-20B403572550}" dt="2023-12-02T04:51:32.358" v="0" actId="1076"/>
      <pc:docMkLst>
        <pc:docMk/>
      </pc:docMkLst>
      <pc:sldChg chg="modSp">
        <pc:chgData name="Kevin Hernandez Lichtl" userId="S::kjh19a@fsu.edu::1972ab5e-5eb3-44d7-8806-f0fa61fe4a33" providerId="AD" clId="Web-{861EA476-A8B1-45D1-93F9-20B403572550}" dt="2023-12-02T04:51:32.358" v="0" actId="1076"/>
        <pc:sldMkLst>
          <pc:docMk/>
          <pc:sldMk cId="3909746019" sldId="435"/>
        </pc:sldMkLst>
        <pc:picChg chg="mod">
          <ac:chgData name="Kevin Hernandez Lichtl" userId="S::kjh19a@fsu.edu::1972ab5e-5eb3-44d7-8806-f0fa61fe4a33" providerId="AD" clId="Web-{861EA476-A8B1-45D1-93F9-20B403572550}" dt="2023-12-02T04:51:32.358" v="0" actId="1076"/>
          <ac:picMkLst>
            <pc:docMk/>
            <pc:sldMk cId="3909746019" sldId="435"/>
            <ac:picMk id="11" creationId="{7F0B3C8D-9869-195F-0A59-FD4B323CF346}"/>
          </ac:picMkLst>
        </pc:picChg>
      </pc:sldChg>
    </pc:docChg>
  </pc:docChgLst>
  <pc:docChgLst>
    <pc:chgData name="Megan Reid" userId="8e9849a8-3331-402a-9ebc-9f5e10c47593" providerId="ADAL" clId="{42E88707-AD93-42B9-802F-F6707F1D84DA}"/>
    <pc:docChg chg="undo custSel addSld delSld modSld sldOrd modSection">
      <pc:chgData name="Megan Reid" userId="8e9849a8-3331-402a-9ebc-9f5e10c47593" providerId="ADAL" clId="{42E88707-AD93-42B9-802F-F6707F1D84DA}" dt="2024-02-27T03:29:40.001" v="1543" actId="1076"/>
      <pc:docMkLst>
        <pc:docMk/>
      </pc:docMkLst>
      <pc:sldChg chg="delSp modSp mod">
        <pc:chgData name="Megan Reid" userId="8e9849a8-3331-402a-9ebc-9f5e10c47593" providerId="ADAL" clId="{42E88707-AD93-42B9-802F-F6707F1D84DA}" dt="2024-02-26T23:58:35.881" v="267"/>
        <pc:sldMkLst>
          <pc:docMk/>
          <pc:sldMk cId="34578572" sldId="317"/>
        </pc:sldMkLst>
        <pc:spChg chg="del mod">
          <ac:chgData name="Megan Reid" userId="8e9849a8-3331-402a-9ebc-9f5e10c47593" providerId="ADAL" clId="{42E88707-AD93-42B9-802F-F6707F1D84DA}" dt="2024-02-26T23:58:35.881" v="267"/>
          <ac:spMkLst>
            <pc:docMk/>
            <pc:sldMk cId="34578572" sldId="317"/>
            <ac:spMk id="11" creationId="{218CA768-2CA9-E262-97BD-19F6FD261AC1}"/>
          </ac:spMkLst>
        </pc:spChg>
        <pc:spChg chg="mod">
          <ac:chgData name="Megan Reid" userId="8e9849a8-3331-402a-9ebc-9f5e10c47593" providerId="ADAL" clId="{42E88707-AD93-42B9-802F-F6707F1D84DA}" dt="2024-02-26T23:56:49.589" v="191" actId="20577"/>
          <ac:spMkLst>
            <pc:docMk/>
            <pc:sldMk cId="34578572" sldId="317"/>
            <ac:spMk id="13" creationId="{82B23B2B-F947-C780-7196-5EF98D1C8527}"/>
          </ac:spMkLst>
        </pc:spChg>
        <pc:spChg chg="mod">
          <ac:chgData name="Megan Reid" userId="8e9849a8-3331-402a-9ebc-9f5e10c47593" providerId="ADAL" clId="{42E88707-AD93-42B9-802F-F6707F1D84DA}" dt="2024-02-26T23:57:26.358" v="213" actId="14100"/>
          <ac:spMkLst>
            <pc:docMk/>
            <pc:sldMk cId="34578572" sldId="317"/>
            <ac:spMk id="44" creationId="{973D32E2-0AE6-54DD-4004-48F6AE984458}"/>
          </ac:spMkLst>
        </pc:spChg>
        <pc:spChg chg="mod">
          <ac:chgData name="Megan Reid" userId="8e9849a8-3331-402a-9ebc-9f5e10c47593" providerId="ADAL" clId="{42E88707-AD93-42B9-802F-F6707F1D84DA}" dt="2024-02-26T23:56:42.042" v="180" actId="1076"/>
          <ac:spMkLst>
            <pc:docMk/>
            <pc:sldMk cId="34578572" sldId="317"/>
            <ac:spMk id="52" creationId="{213FDBF4-9D23-2926-53DD-C4EA8F90103C}"/>
          </ac:spMkLst>
        </pc:spChg>
      </pc:sldChg>
      <pc:sldChg chg="ord">
        <pc:chgData name="Megan Reid" userId="8e9849a8-3331-402a-9ebc-9f5e10c47593" providerId="ADAL" clId="{42E88707-AD93-42B9-802F-F6707F1D84DA}" dt="2024-02-26T23:47:06.977" v="30" actId="20578"/>
        <pc:sldMkLst>
          <pc:docMk/>
          <pc:sldMk cId="4141794330" sldId="398"/>
        </pc:sldMkLst>
      </pc:sldChg>
      <pc:sldChg chg="modSp mod">
        <pc:chgData name="Megan Reid" userId="8e9849a8-3331-402a-9ebc-9f5e10c47593" providerId="ADAL" clId="{42E88707-AD93-42B9-802F-F6707F1D84DA}" dt="2024-02-26T23:59:21.933" v="286" actId="20577"/>
        <pc:sldMkLst>
          <pc:docMk/>
          <pc:sldMk cId="3038922061" sldId="451"/>
        </pc:sldMkLst>
        <pc:spChg chg="mod">
          <ac:chgData name="Megan Reid" userId="8e9849a8-3331-402a-9ebc-9f5e10c47593" providerId="ADAL" clId="{42E88707-AD93-42B9-802F-F6707F1D84DA}" dt="2024-02-26T23:59:21.933" v="286" actId="20577"/>
          <ac:spMkLst>
            <pc:docMk/>
            <pc:sldMk cId="3038922061" sldId="451"/>
            <ac:spMk id="11" creationId="{A87CA44E-2E71-4643-A969-20DA1A073360}"/>
          </ac:spMkLst>
        </pc:spChg>
      </pc:sldChg>
      <pc:sldChg chg="delSp modSp mod">
        <pc:chgData name="Megan Reid" userId="8e9849a8-3331-402a-9ebc-9f5e10c47593" providerId="ADAL" clId="{42E88707-AD93-42B9-802F-F6707F1D84DA}" dt="2024-02-27T02:00:06.244" v="1275"/>
        <pc:sldMkLst>
          <pc:docMk/>
          <pc:sldMk cId="906243850" sldId="461"/>
        </pc:sldMkLst>
        <pc:spChg chg="mod">
          <ac:chgData name="Megan Reid" userId="8e9849a8-3331-402a-9ebc-9f5e10c47593" providerId="ADAL" clId="{42E88707-AD93-42B9-802F-F6707F1D84DA}" dt="2024-02-27T00:43:11.263" v="830" actId="1076"/>
          <ac:spMkLst>
            <pc:docMk/>
            <pc:sldMk cId="906243850" sldId="461"/>
            <ac:spMk id="4" creationId="{811F6A10-BBA5-426E-DBCB-DFBF6F3BA66C}"/>
          </ac:spMkLst>
        </pc:spChg>
        <pc:spChg chg="mod">
          <ac:chgData name="Megan Reid" userId="8e9849a8-3331-402a-9ebc-9f5e10c47593" providerId="ADAL" clId="{42E88707-AD93-42B9-802F-F6707F1D84DA}" dt="2024-02-27T00:43:11.263" v="830" actId="1076"/>
          <ac:spMkLst>
            <pc:docMk/>
            <pc:sldMk cId="906243850" sldId="461"/>
            <ac:spMk id="7" creationId="{EDB92833-324F-2EC1-9FBB-1ACA3AE6E3F4}"/>
          </ac:spMkLst>
        </pc:spChg>
        <pc:spChg chg="mod">
          <ac:chgData name="Megan Reid" userId="8e9849a8-3331-402a-9ebc-9f5e10c47593" providerId="ADAL" clId="{42E88707-AD93-42B9-802F-F6707F1D84DA}" dt="2024-02-27T02:00:06.244" v="1275"/>
          <ac:spMkLst>
            <pc:docMk/>
            <pc:sldMk cId="906243850" sldId="461"/>
            <ac:spMk id="10" creationId="{32C2DFEB-5EBF-D85C-D830-BA7AC6A8159E}"/>
          </ac:spMkLst>
        </pc:spChg>
        <pc:spChg chg="del">
          <ac:chgData name="Megan Reid" userId="8e9849a8-3331-402a-9ebc-9f5e10c47593" providerId="ADAL" clId="{42E88707-AD93-42B9-802F-F6707F1D84DA}" dt="2024-02-27T00:19:41.335" v="617" actId="478"/>
          <ac:spMkLst>
            <pc:docMk/>
            <pc:sldMk cId="906243850" sldId="461"/>
            <ac:spMk id="16" creationId="{53BBCA90-FC25-A8AE-7327-E02BA00576CE}"/>
          </ac:spMkLst>
        </pc:spChg>
        <pc:spChg chg="del">
          <ac:chgData name="Megan Reid" userId="8e9849a8-3331-402a-9ebc-9f5e10c47593" providerId="ADAL" clId="{42E88707-AD93-42B9-802F-F6707F1D84DA}" dt="2024-02-27T00:19:41.335" v="617" actId="478"/>
          <ac:spMkLst>
            <pc:docMk/>
            <pc:sldMk cId="906243850" sldId="461"/>
            <ac:spMk id="17" creationId="{7D4E34B1-BDD9-8F15-0267-E47A8F046107}"/>
          </ac:spMkLst>
        </pc:spChg>
        <pc:spChg chg="del">
          <ac:chgData name="Megan Reid" userId="8e9849a8-3331-402a-9ebc-9f5e10c47593" providerId="ADAL" clId="{42E88707-AD93-42B9-802F-F6707F1D84DA}" dt="2024-02-27T00:19:34.174" v="615" actId="478"/>
          <ac:spMkLst>
            <pc:docMk/>
            <pc:sldMk cId="906243850" sldId="461"/>
            <ac:spMk id="23" creationId="{268A5CEA-24AC-601B-F6A4-2F93C6CAA090}"/>
          </ac:spMkLst>
        </pc:spChg>
        <pc:spChg chg="mod">
          <ac:chgData name="Megan Reid" userId="8e9849a8-3331-402a-9ebc-9f5e10c47593" providerId="ADAL" clId="{42E88707-AD93-42B9-802F-F6707F1D84DA}" dt="2024-02-27T00:08:20.814" v="436" actId="20577"/>
          <ac:spMkLst>
            <pc:docMk/>
            <pc:sldMk cId="906243850" sldId="461"/>
            <ac:spMk id="90" creationId="{D014B736-BA2A-4719-DD8F-95F4E8295D5B}"/>
          </ac:spMkLst>
        </pc:spChg>
        <pc:grpChg chg="del">
          <ac:chgData name="Megan Reid" userId="8e9849a8-3331-402a-9ebc-9f5e10c47593" providerId="ADAL" clId="{42E88707-AD93-42B9-802F-F6707F1D84DA}" dt="2024-02-27T00:19:41.335" v="617" actId="478"/>
          <ac:grpSpMkLst>
            <pc:docMk/>
            <pc:sldMk cId="906243850" sldId="461"/>
            <ac:grpSpMk id="67" creationId="{7F883DBA-1D11-EA9B-8826-2C98860C7192}"/>
          </ac:grpSpMkLst>
        </pc:grpChg>
        <pc:grpChg chg="del">
          <ac:chgData name="Megan Reid" userId="8e9849a8-3331-402a-9ebc-9f5e10c47593" providerId="ADAL" clId="{42E88707-AD93-42B9-802F-F6707F1D84DA}" dt="2024-02-27T00:19:41.335" v="617" actId="478"/>
          <ac:grpSpMkLst>
            <pc:docMk/>
            <pc:sldMk cId="906243850" sldId="461"/>
            <ac:grpSpMk id="78" creationId="{CD600E0D-6601-22FF-151B-E953737D6061}"/>
          </ac:grpSpMkLst>
        </pc:grpChg>
        <pc:grpChg chg="del">
          <ac:chgData name="Megan Reid" userId="8e9849a8-3331-402a-9ebc-9f5e10c47593" providerId="ADAL" clId="{42E88707-AD93-42B9-802F-F6707F1D84DA}" dt="2024-02-27T00:19:37.168" v="616" actId="478"/>
          <ac:grpSpMkLst>
            <pc:docMk/>
            <pc:sldMk cId="906243850" sldId="461"/>
            <ac:grpSpMk id="84" creationId="{5AE88577-4F2C-7E94-9E0A-FF7576089A06}"/>
          </ac:grpSpMkLst>
        </pc:grpChg>
        <pc:picChg chg="del">
          <ac:chgData name="Megan Reid" userId="8e9849a8-3331-402a-9ebc-9f5e10c47593" providerId="ADAL" clId="{42E88707-AD93-42B9-802F-F6707F1D84DA}" dt="2024-02-27T00:19:32.396" v="614" actId="478"/>
          <ac:picMkLst>
            <pc:docMk/>
            <pc:sldMk cId="906243850" sldId="461"/>
            <ac:picMk id="21" creationId="{08771229-6E99-2B9F-B7C6-B172D83369CF}"/>
          </ac:picMkLst>
        </pc:pic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25" creationId="{CEDF2D20-C811-C0EB-B156-FB192FDE9365}"/>
          </ac:inkMkLst>
        </pc:ink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26" creationId="{5A931FC5-79D9-6455-BC34-447090A8CDE7}"/>
          </ac:inkMkLst>
        </pc:ink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30" creationId="{D259B14F-35B9-395C-93B0-C46AF191B8A7}"/>
          </ac:inkMkLst>
        </pc:ink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32" creationId="{B3136B67-9B90-3C3C-57FA-BA73E6FCDC25}"/>
          </ac:inkMkLst>
        </pc:ink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39" creationId="{C624D1A8-4A00-C592-998E-36A05DD1A3C6}"/>
          </ac:inkMkLst>
        </pc:ink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40" creationId="{383553BD-2E6B-2B41-BD2A-65D80360E96C}"/>
          </ac:inkMkLst>
        </pc:ink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53" creationId="{83B75E6C-4E19-2283-A38C-DD1649291ACC}"/>
          </ac:inkMkLst>
        </pc:ink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55" creationId="{5095BAAE-6FFB-6CC6-B5AD-B6C9A2B6B86D}"/>
          </ac:inkMkLst>
        </pc:ink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58" creationId="{14644FEA-5318-CEA4-412F-C36ECDB20E80}"/>
          </ac:inkMkLst>
        </pc:ink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73" creationId="{7B9C7F03-D057-8622-C2A5-51DDC94AC60D}"/>
          </ac:inkMkLst>
        </pc:ink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79" creationId="{919286B1-503C-7145-FD80-AF26C45ABACD}"/>
          </ac:inkMkLst>
        </pc:inkChg>
        <pc:inkChg chg="del">
          <ac:chgData name="Megan Reid" userId="8e9849a8-3331-402a-9ebc-9f5e10c47593" providerId="ADAL" clId="{42E88707-AD93-42B9-802F-F6707F1D84DA}" dt="2024-02-27T00:19:41.335" v="617" actId="478"/>
          <ac:inkMkLst>
            <pc:docMk/>
            <pc:sldMk cId="906243850" sldId="461"/>
            <ac:inkMk id="81" creationId="{76B3F885-D5AE-9238-0926-4A787C9C1FB9}"/>
          </ac:inkMkLst>
        </pc:inkChg>
      </pc:sldChg>
      <pc:sldChg chg="modSp del mod">
        <pc:chgData name="Megan Reid" userId="8e9849a8-3331-402a-9ebc-9f5e10c47593" providerId="ADAL" clId="{42E88707-AD93-42B9-802F-F6707F1D84DA}" dt="2024-02-27T00:23:15.391" v="653" actId="47"/>
        <pc:sldMkLst>
          <pc:docMk/>
          <pc:sldMk cId="3018957981" sldId="464"/>
        </pc:sldMkLst>
        <pc:spChg chg="mod">
          <ac:chgData name="Megan Reid" userId="8e9849a8-3331-402a-9ebc-9f5e10c47593" providerId="ADAL" clId="{42E88707-AD93-42B9-802F-F6707F1D84DA}" dt="2024-02-27T00:18:37.023" v="610"/>
          <ac:spMkLst>
            <pc:docMk/>
            <pc:sldMk cId="3018957981" sldId="464"/>
            <ac:spMk id="35" creationId="{09E6D12C-6270-E319-FDEA-EE6E9FF7B4F5}"/>
          </ac:spMkLst>
        </pc:spChg>
        <pc:spChg chg="mod">
          <ac:chgData name="Megan Reid" userId="8e9849a8-3331-402a-9ebc-9f5e10c47593" providerId="ADAL" clId="{42E88707-AD93-42B9-802F-F6707F1D84DA}" dt="2024-02-27T00:18:47.901" v="611"/>
          <ac:spMkLst>
            <pc:docMk/>
            <pc:sldMk cId="3018957981" sldId="464"/>
            <ac:spMk id="37" creationId="{4EAAB549-B47E-398F-64C4-D751821DFB70}"/>
          </ac:spMkLst>
        </pc:spChg>
        <pc:spChg chg="mod">
          <ac:chgData name="Megan Reid" userId="8e9849a8-3331-402a-9ebc-9f5e10c47593" providerId="ADAL" clId="{42E88707-AD93-42B9-802F-F6707F1D84DA}" dt="2024-02-27T00:18:58.876" v="612"/>
          <ac:spMkLst>
            <pc:docMk/>
            <pc:sldMk cId="3018957981" sldId="464"/>
            <ac:spMk id="39" creationId="{76BF5C96-117E-187E-5442-01BB976CDED6}"/>
          </ac:spMkLst>
        </pc:spChg>
      </pc:sldChg>
      <pc:sldChg chg="addSp delSp modSp mod">
        <pc:chgData name="Megan Reid" userId="8e9849a8-3331-402a-9ebc-9f5e10c47593" providerId="ADAL" clId="{42E88707-AD93-42B9-802F-F6707F1D84DA}" dt="2024-02-27T03:29:40.001" v="1543" actId="1076"/>
        <pc:sldMkLst>
          <pc:docMk/>
          <pc:sldMk cId="2891844815" sldId="466"/>
        </pc:sldMkLst>
        <pc:spChg chg="add del mod">
          <ac:chgData name="Megan Reid" userId="8e9849a8-3331-402a-9ebc-9f5e10c47593" providerId="ADAL" clId="{42E88707-AD93-42B9-802F-F6707F1D84DA}" dt="2024-02-27T00:12:55.091" v="541"/>
          <ac:spMkLst>
            <pc:docMk/>
            <pc:sldMk cId="2891844815" sldId="466"/>
            <ac:spMk id="2" creationId="{41C4181D-0536-8F40-02CA-63026F3544D2}"/>
          </ac:spMkLst>
        </pc:spChg>
        <pc:spChg chg="mod">
          <ac:chgData name="Megan Reid" userId="8e9849a8-3331-402a-9ebc-9f5e10c47593" providerId="ADAL" clId="{42E88707-AD93-42B9-802F-F6707F1D84DA}" dt="2024-02-27T03:29:19.476" v="1539" actId="164"/>
          <ac:spMkLst>
            <pc:docMk/>
            <pc:sldMk cId="2891844815" sldId="466"/>
            <ac:spMk id="3" creationId="{DDE07B03-882B-57C2-BE1E-9B8F59208252}"/>
          </ac:spMkLst>
        </pc:spChg>
        <pc:spChg chg="mod">
          <ac:chgData name="Megan Reid" userId="8e9849a8-3331-402a-9ebc-9f5e10c47593" providerId="ADAL" clId="{42E88707-AD93-42B9-802F-F6707F1D84DA}" dt="2024-02-27T03:29:19.476" v="1539" actId="164"/>
          <ac:spMkLst>
            <pc:docMk/>
            <pc:sldMk cId="2891844815" sldId="466"/>
            <ac:spMk id="4" creationId="{811F6A10-BBA5-426E-DBCB-DFBF6F3BA66C}"/>
          </ac:spMkLst>
        </pc:spChg>
        <pc:spChg chg="mod">
          <ac:chgData name="Megan Reid" userId="8e9849a8-3331-402a-9ebc-9f5e10c47593" providerId="ADAL" clId="{42E88707-AD93-42B9-802F-F6707F1D84DA}" dt="2024-02-27T03:29:30.267" v="1542" actId="164"/>
          <ac:spMkLst>
            <pc:docMk/>
            <pc:sldMk cId="2891844815" sldId="466"/>
            <ac:spMk id="7" creationId="{EDB92833-324F-2EC1-9FBB-1ACA3AE6E3F4}"/>
          </ac:spMkLst>
        </pc:spChg>
        <pc:spChg chg="del">
          <ac:chgData name="Megan Reid" userId="8e9849a8-3331-402a-9ebc-9f5e10c47593" providerId="ADAL" clId="{42E88707-AD93-42B9-802F-F6707F1D84DA}" dt="2024-02-27T00:20:10.530" v="619" actId="478"/>
          <ac:spMkLst>
            <pc:docMk/>
            <pc:sldMk cId="2891844815" sldId="466"/>
            <ac:spMk id="8" creationId="{A495A02B-4CE9-8262-DF29-DC2622E83B04}"/>
          </ac:spMkLst>
        </pc:spChg>
        <pc:spChg chg="del">
          <ac:chgData name="Megan Reid" userId="8e9849a8-3331-402a-9ebc-9f5e10c47593" providerId="ADAL" clId="{42E88707-AD93-42B9-802F-F6707F1D84DA}" dt="2024-02-27T00:20:05.075" v="618" actId="478"/>
          <ac:spMkLst>
            <pc:docMk/>
            <pc:sldMk cId="2891844815" sldId="466"/>
            <ac:spMk id="9" creationId="{4DD97A8A-59D0-5A2A-3E10-1AA60349E8DF}"/>
          </ac:spMkLst>
        </pc:spChg>
        <pc:spChg chg="mod">
          <ac:chgData name="Megan Reid" userId="8e9849a8-3331-402a-9ebc-9f5e10c47593" providerId="ADAL" clId="{42E88707-AD93-42B9-802F-F6707F1D84DA}" dt="2024-02-27T03:29:19.476" v="1539" actId="164"/>
          <ac:spMkLst>
            <pc:docMk/>
            <pc:sldMk cId="2891844815" sldId="466"/>
            <ac:spMk id="10" creationId="{32C2DFEB-5EBF-D85C-D830-BA7AC6A8159E}"/>
          </ac:spMkLst>
        </pc:spChg>
        <pc:spChg chg="mod">
          <ac:chgData name="Megan Reid" userId="8e9849a8-3331-402a-9ebc-9f5e10c47593" providerId="ADAL" clId="{42E88707-AD93-42B9-802F-F6707F1D84DA}" dt="2024-02-27T03:29:19.476" v="1539" actId="164"/>
          <ac:spMkLst>
            <pc:docMk/>
            <pc:sldMk cId="2891844815" sldId="466"/>
            <ac:spMk id="16" creationId="{53BBCA90-FC25-A8AE-7327-E02BA00576CE}"/>
          </ac:spMkLst>
        </pc:spChg>
        <pc:spChg chg="mod">
          <ac:chgData name="Megan Reid" userId="8e9849a8-3331-402a-9ebc-9f5e10c47593" providerId="ADAL" clId="{42E88707-AD93-42B9-802F-F6707F1D84DA}" dt="2024-02-27T03:29:19.476" v="1539" actId="164"/>
          <ac:spMkLst>
            <pc:docMk/>
            <pc:sldMk cId="2891844815" sldId="466"/>
            <ac:spMk id="17" creationId="{7D4E34B1-BDD9-8F15-0267-E47A8F046107}"/>
          </ac:spMkLst>
        </pc:spChg>
        <pc:spChg chg="mod">
          <ac:chgData name="Megan Reid" userId="8e9849a8-3331-402a-9ebc-9f5e10c47593" providerId="ADAL" clId="{42E88707-AD93-42B9-802F-F6707F1D84DA}" dt="2024-02-27T03:29:19.476" v="1539" actId="164"/>
          <ac:spMkLst>
            <pc:docMk/>
            <pc:sldMk cId="2891844815" sldId="466"/>
            <ac:spMk id="23" creationId="{268A5CEA-24AC-601B-F6A4-2F93C6CAA090}"/>
          </ac:spMkLst>
        </pc:spChg>
        <pc:spChg chg="mod">
          <ac:chgData name="Megan Reid" userId="8e9849a8-3331-402a-9ebc-9f5e10c47593" providerId="ADAL" clId="{42E88707-AD93-42B9-802F-F6707F1D84DA}" dt="2024-02-27T00:17:25.579" v="585" actId="20577"/>
          <ac:spMkLst>
            <pc:docMk/>
            <pc:sldMk cId="2891844815" sldId="466"/>
            <ac:spMk id="42" creationId="{4A9F5385-8436-0DA2-5B43-312BBF779A11}"/>
          </ac:spMkLst>
        </pc:spChg>
        <pc:spChg chg="mod">
          <ac:chgData name="Megan Reid" userId="8e9849a8-3331-402a-9ebc-9f5e10c47593" providerId="ADAL" clId="{42E88707-AD93-42B9-802F-F6707F1D84DA}" dt="2024-02-27T00:09:16.959" v="471" actId="20577"/>
          <ac:spMkLst>
            <pc:docMk/>
            <pc:sldMk cId="2891844815" sldId="466"/>
            <ac:spMk id="44" creationId="{98D76351-6DFD-CBBE-6A66-CFEB6F1EFC7F}"/>
          </ac:spMkLst>
        </pc:spChg>
        <pc:spChg chg="add mod">
          <ac:chgData name="Megan Reid" userId="8e9849a8-3331-402a-9ebc-9f5e10c47593" providerId="ADAL" clId="{42E88707-AD93-42B9-802F-F6707F1D84DA}" dt="2024-02-27T03:29:19.476" v="1539" actId="164"/>
          <ac:spMkLst>
            <pc:docMk/>
            <pc:sldMk cId="2891844815" sldId="466"/>
            <ac:spMk id="46" creationId="{C49489A5-1341-BF5E-0DC0-A9FB5F72A041}"/>
          </ac:spMkLst>
        </pc:spChg>
        <pc:grpChg chg="add mod">
          <ac:chgData name="Megan Reid" userId="8e9849a8-3331-402a-9ebc-9f5e10c47593" providerId="ADAL" clId="{42E88707-AD93-42B9-802F-F6707F1D84DA}" dt="2024-02-27T03:29:30.267" v="1542" actId="164"/>
          <ac:grpSpMkLst>
            <pc:docMk/>
            <pc:sldMk cId="2891844815" sldId="466"/>
            <ac:grpSpMk id="2" creationId="{58E86F36-AD47-3893-2234-02A82DB24BC4}"/>
          </ac:grpSpMkLst>
        </pc:grpChg>
        <pc:grpChg chg="add mod">
          <ac:chgData name="Megan Reid" userId="8e9849a8-3331-402a-9ebc-9f5e10c47593" providerId="ADAL" clId="{42E88707-AD93-42B9-802F-F6707F1D84DA}" dt="2024-02-27T03:29:40.001" v="1543" actId="1076"/>
          <ac:grpSpMkLst>
            <pc:docMk/>
            <pc:sldMk cId="2891844815" sldId="466"/>
            <ac:grpSpMk id="8" creationId="{8BD83135-4F48-B8CC-0FEC-CD5FA24F010A}"/>
          </ac:grpSpMkLst>
        </pc:grpChg>
        <pc:grpChg chg="mod">
          <ac:chgData name="Megan Reid" userId="8e9849a8-3331-402a-9ebc-9f5e10c47593" providerId="ADAL" clId="{42E88707-AD93-42B9-802F-F6707F1D84DA}" dt="2024-02-27T03:29:19.476" v="1539" actId="164"/>
          <ac:grpSpMkLst>
            <pc:docMk/>
            <pc:sldMk cId="2891844815" sldId="466"/>
            <ac:grpSpMk id="67" creationId="{7F883DBA-1D11-EA9B-8826-2C98860C7192}"/>
          </ac:grpSpMkLst>
        </pc:grpChg>
        <pc:grpChg chg="mod">
          <ac:chgData name="Megan Reid" userId="8e9849a8-3331-402a-9ebc-9f5e10c47593" providerId="ADAL" clId="{42E88707-AD93-42B9-802F-F6707F1D84DA}" dt="2024-02-27T03:29:19.476" v="1539" actId="164"/>
          <ac:grpSpMkLst>
            <pc:docMk/>
            <pc:sldMk cId="2891844815" sldId="466"/>
            <ac:grpSpMk id="78" creationId="{CD600E0D-6601-22FF-151B-E953737D6061}"/>
          </ac:grpSpMkLst>
        </pc:grpChg>
        <pc:grpChg chg="mod">
          <ac:chgData name="Megan Reid" userId="8e9849a8-3331-402a-9ebc-9f5e10c47593" providerId="ADAL" clId="{42E88707-AD93-42B9-802F-F6707F1D84DA}" dt="2024-02-27T03:29:19.476" v="1539" actId="164"/>
          <ac:grpSpMkLst>
            <pc:docMk/>
            <pc:sldMk cId="2891844815" sldId="466"/>
            <ac:grpSpMk id="84" creationId="{5AE88577-4F2C-7E94-9E0A-FF7576089A06}"/>
          </ac:grpSpMkLst>
        </pc:grpChg>
        <pc:picChg chg="mod">
          <ac:chgData name="Megan Reid" userId="8e9849a8-3331-402a-9ebc-9f5e10c47593" providerId="ADAL" clId="{42E88707-AD93-42B9-802F-F6707F1D84DA}" dt="2024-02-27T03:29:19.476" v="1539" actId="164"/>
          <ac:picMkLst>
            <pc:docMk/>
            <pc:sldMk cId="2891844815" sldId="466"/>
            <ac:picMk id="21" creationId="{08771229-6E99-2B9F-B7C6-B172D83369CF}"/>
          </ac:picMkLst>
        </pc:pic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11" creationId="{F049422D-F3DB-4571-8BB7-8A97137CCD59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12" creationId="{9D878377-9E78-B912-44A3-5383663DAA0E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13" creationId="{B0C11D97-8E39-945B-ADB1-7A31178CE2FC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14" creationId="{63A28D1D-2EEB-A453-8D54-27C39C3A01BD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15" creationId="{1DA962C9-723E-B5BE-22E3-E125D7A2EC0D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19" creationId="{9F93362A-C540-9B1B-A9B0-2CA6C270BF97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20" creationId="{297866A8-5D4C-4018-FDBF-FE77A37AE613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22" creationId="{C93F8796-0483-79CF-0D50-CDD49096948E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24" creationId="{82AC237F-800E-957B-6B24-A3F20BC8A7AA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25" creationId="{CEDF2D20-C811-C0EB-B156-FB192FDE9365}"/>
          </ac:inkMkLst>
        </pc:inkChg>
        <pc:inkChg chg="mod">
          <ac:chgData name="Megan Reid" userId="8e9849a8-3331-402a-9ebc-9f5e10c47593" providerId="ADAL" clId="{42E88707-AD93-42B9-802F-F6707F1D84DA}" dt="2024-02-27T03:29:19.476" v="1539" actId="164"/>
          <ac:inkMkLst>
            <pc:docMk/>
            <pc:sldMk cId="2891844815" sldId="466"/>
            <ac:inkMk id="26" creationId="{5A931FC5-79D9-6455-BC34-447090A8CDE7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29" creationId="{A2E52059-7D25-1B15-3AEC-6C6F04AC8EC8}"/>
          </ac:inkMkLst>
        </pc:inkChg>
        <pc:inkChg chg="mod">
          <ac:chgData name="Megan Reid" userId="8e9849a8-3331-402a-9ebc-9f5e10c47593" providerId="ADAL" clId="{42E88707-AD93-42B9-802F-F6707F1D84DA}" dt="2024-02-27T03:29:19.476" v="1539" actId="164"/>
          <ac:inkMkLst>
            <pc:docMk/>
            <pc:sldMk cId="2891844815" sldId="466"/>
            <ac:inkMk id="30" creationId="{D259B14F-35B9-395C-93B0-C46AF191B8A7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31" creationId="{BE766C47-3034-A52F-FFFB-1A1482DE6505}"/>
          </ac:inkMkLst>
        </pc:inkChg>
        <pc:inkChg chg="mod">
          <ac:chgData name="Megan Reid" userId="8e9849a8-3331-402a-9ebc-9f5e10c47593" providerId="ADAL" clId="{42E88707-AD93-42B9-802F-F6707F1D84DA}" dt="2024-02-27T03:29:19.476" v="1539" actId="164"/>
          <ac:inkMkLst>
            <pc:docMk/>
            <pc:sldMk cId="2891844815" sldId="466"/>
            <ac:inkMk id="32" creationId="{B3136B67-9B90-3C3C-57FA-BA73E6FCDC25}"/>
          </ac:inkMkLst>
        </pc:inkChg>
        <pc:inkChg chg="del">
          <ac:chgData name="Megan Reid" userId="8e9849a8-3331-402a-9ebc-9f5e10c47593" providerId="ADAL" clId="{42E88707-AD93-42B9-802F-F6707F1D84DA}" dt="2024-02-27T00:20:10.530" v="619" actId="478"/>
          <ac:inkMkLst>
            <pc:docMk/>
            <pc:sldMk cId="2891844815" sldId="466"/>
            <ac:inkMk id="33" creationId="{316D93E7-037F-E92F-0686-FBFC2F9BBD6E}"/>
          </ac:inkMkLst>
        </pc:inkChg>
        <pc:inkChg chg="mod">
          <ac:chgData name="Megan Reid" userId="8e9849a8-3331-402a-9ebc-9f5e10c47593" providerId="ADAL" clId="{42E88707-AD93-42B9-802F-F6707F1D84DA}" dt="2024-02-27T03:29:19.476" v="1539" actId="164"/>
          <ac:inkMkLst>
            <pc:docMk/>
            <pc:sldMk cId="2891844815" sldId="466"/>
            <ac:inkMk id="39" creationId="{C624D1A8-4A00-C592-998E-36A05DD1A3C6}"/>
          </ac:inkMkLst>
        </pc:inkChg>
        <pc:inkChg chg="mod">
          <ac:chgData name="Megan Reid" userId="8e9849a8-3331-402a-9ebc-9f5e10c47593" providerId="ADAL" clId="{42E88707-AD93-42B9-802F-F6707F1D84DA}" dt="2024-02-27T03:29:19.476" v="1539" actId="164"/>
          <ac:inkMkLst>
            <pc:docMk/>
            <pc:sldMk cId="2891844815" sldId="466"/>
            <ac:inkMk id="40" creationId="{383553BD-2E6B-2B41-BD2A-65D80360E96C}"/>
          </ac:inkMkLst>
        </pc:inkChg>
        <pc:inkChg chg="mod">
          <ac:chgData name="Megan Reid" userId="8e9849a8-3331-402a-9ebc-9f5e10c47593" providerId="ADAL" clId="{42E88707-AD93-42B9-802F-F6707F1D84DA}" dt="2024-02-27T03:29:19.476" v="1539" actId="164"/>
          <ac:inkMkLst>
            <pc:docMk/>
            <pc:sldMk cId="2891844815" sldId="466"/>
            <ac:inkMk id="53" creationId="{83B75E6C-4E19-2283-A38C-DD1649291ACC}"/>
          </ac:inkMkLst>
        </pc:inkChg>
        <pc:inkChg chg="mod">
          <ac:chgData name="Megan Reid" userId="8e9849a8-3331-402a-9ebc-9f5e10c47593" providerId="ADAL" clId="{42E88707-AD93-42B9-802F-F6707F1D84DA}" dt="2024-02-27T03:29:19.476" v="1539" actId="164"/>
          <ac:inkMkLst>
            <pc:docMk/>
            <pc:sldMk cId="2891844815" sldId="466"/>
            <ac:inkMk id="55" creationId="{5095BAAE-6FFB-6CC6-B5AD-B6C9A2B6B86D}"/>
          </ac:inkMkLst>
        </pc:inkChg>
        <pc:inkChg chg="mod">
          <ac:chgData name="Megan Reid" userId="8e9849a8-3331-402a-9ebc-9f5e10c47593" providerId="ADAL" clId="{42E88707-AD93-42B9-802F-F6707F1D84DA}" dt="2024-02-27T03:29:19.476" v="1539" actId="164"/>
          <ac:inkMkLst>
            <pc:docMk/>
            <pc:sldMk cId="2891844815" sldId="466"/>
            <ac:inkMk id="58" creationId="{14644FEA-5318-CEA4-412F-C36ECDB20E80}"/>
          </ac:inkMkLst>
        </pc:inkChg>
        <pc:inkChg chg="mod">
          <ac:chgData name="Megan Reid" userId="8e9849a8-3331-402a-9ebc-9f5e10c47593" providerId="ADAL" clId="{42E88707-AD93-42B9-802F-F6707F1D84DA}" dt="2024-02-27T03:29:19.476" v="1539" actId="164"/>
          <ac:inkMkLst>
            <pc:docMk/>
            <pc:sldMk cId="2891844815" sldId="466"/>
            <ac:inkMk id="73" creationId="{7B9C7F03-D057-8622-C2A5-51DDC94AC60D}"/>
          </ac:inkMkLst>
        </pc:inkChg>
        <pc:inkChg chg="mod">
          <ac:chgData name="Megan Reid" userId="8e9849a8-3331-402a-9ebc-9f5e10c47593" providerId="ADAL" clId="{42E88707-AD93-42B9-802F-F6707F1D84DA}" dt="2024-02-27T03:29:19.476" v="1539" actId="164"/>
          <ac:inkMkLst>
            <pc:docMk/>
            <pc:sldMk cId="2891844815" sldId="466"/>
            <ac:inkMk id="79" creationId="{919286B1-503C-7145-FD80-AF26C45ABACD}"/>
          </ac:inkMkLst>
        </pc:inkChg>
        <pc:inkChg chg="mod">
          <ac:chgData name="Megan Reid" userId="8e9849a8-3331-402a-9ebc-9f5e10c47593" providerId="ADAL" clId="{42E88707-AD93-42B9-802F-F6707F1D84DA}" dt="2024-02-27T03:29:19.476" v="1539" actId="164"/>
          <ac:inkMkLst>
            <pc:docMk/>
            <pc:sldMk cId="2891844815" sldId="466"/>
            <ac:inkMk id="81" creationId="{76B3F885-D5AE-9238-0926-4A787C9C1FB9}"/>
          </ac:inkMkLst>
        </pc:inkChg>
      </pc:sldChg>
      <pc:sldChg chg="addSp delSp modSp mod">
        <pc:chgData name="Megan Reid" userId="8e9849a8-3331-402a-9ebc-9f5e10c47593" providerId="ADAL" clId="{42E88707-AD93-42B9-802F-F6707F1D84DA}" dt="2024-02-27T00:27:01.495" v="687" actId="1076"/>
        <pc:sldMkLst>
          <pc:docMk/>
          <pc:sldMk cId="1025123846" sldId="467"/>
        </pc:sldMkLst>
        <pc:spChg chg="add mod">
          <ac:chgData name="Megan Reid" userId="8e9849a8-3331-402a-9ebc-9f5e10c47593" providerId="ADAL" clId="{42E88707-AD93-42B9-802F-F6707F1D84DA}" dt="2024-02-27T00:23:02.985" v="652" actId="465"/>
          <ac:spMkLst>
            <pc:docMk/>
            <pc:sldMk cId="1025123846" sldId="467"/>
            <ac:spMk id="2" creationId="{60AE81D9-139F-346A-8007-DE463AC91A40}"/>
          </ac:spMkLst>
        </pc:spChg>
        <pc:spChg chg="add mod">
          <ac:chgData name="Megan Reid" userId="8e9849a8-3331-402a-9ebc-9f5e10c47593" providerId="ADAL" clId="{42E88707-AD93-42B9-802F-F6707F1D84DA}" dt="2024-02-27T00:23:02.985" v="652" actId="465"/>
          <ac:spMkLst>
            <pc:docMk/>
            <pc:sldMk cId="1025123846" sldId="467"/>
            <ac:spMk id="3" creationId="{464C9627-D6F9-B81F-4529-86BA2420B3A9}"/>
          </ac:spMkLst>
        </pc:spChg>
        <pc:spChg chg="add mod">
          <ac:chgData name="Megan Reid" userId="8e9849a8-3331-402a-9ebc-9f5e10c47593" providerId="ADAL" clId="{42E88707-AD93-42B9-802F-F6707F1D84DA}" dt="2024-02-27T00:26:59.341" v="686" actId="1076"/>
          <ac:spMkLst>
            <pc:docMk/>
            <pc:sldMk cId="1025123846" sldId="467"/>
            <ac:spMk id="7" creationId="{0940F6D7-57D9-62B4-3C49-BDC130EC97F2}"/>
          </ac:spMkLst>
        </pc:spChg>
        <pc:spChg chg="add mod">
          <ac:chgData name="Megan Reid" userId="8e9849a8-3331-402a-9ebc-9f5e10c47593" providerId="ADAL" clId="{42E88707-AD93-42B9-802F-F6707F1D84DA}" dt="2024-02-27T00:27:01.495" v="687" actId="1076"/>
          <ac:spMkLst>
            <pc:docMk/>
            <pc:sldMk cId="1025123846" sldId="467"/>
            <ac:spMk id="8" creationId="{8EA70FD1-9C17-3422-58C0-A0099191681B}"/>
          </ac:spMkLst>
        </pc:spChg>
        <pc:spChg chg="mod">
          <ac:chgData name="Megan Reid" userId="8e9849a8-3331-402a-9ebc-9f5e10c47593" providerId="ADAL" clId="{42E88707-AD93-42B9-802F-F6707F1D84DA}" dt="2024-02-27T00:23:02.985" v="652" actId="465"/>
          <ac:spMkLst>
            <pc:docMk/>
            <pc:sldMk cId="1025123846" sldId="467"/>
            <ac:spMk id="92" creationId="{A93A4608-33B6-A958-3C64-714ADE55F0F3}"/>
          </ac:spMkLst>
        </pc:spChg>
        <pc:spChg chg="mod">
          <ac:chgData name="Megan Reid" userId="8e9849a8-3331-402a-9ebc-9f5e10c47593" providerId="ADAL" clId="{42E88707-AD93-42B9-802F-F6707F1D84DA}" dt="2024-02-27T00:23:02.985" v="652" actId="465"/>
          <ac:spMkLst>
            <pc:docMk/>
            <pc:sldMk cId="1025123846" sldId="467"/>
            <ac:spMk id="93" creationId="{D7C42200-03C2-45FE-0ABF-7DAF6EB45EEB}"/>
          </ac:spMkLst>
        </pc:spChg>
        <pc:spChg chg="mod">
          <ac:chgData name="Megan Reid" userId="8e9849a8-3331-402a-9ebc-9f5e10c47593" providerId="ADAL" clId="{42E88707-AD93-42B9-802F-F6707F1D84DA}" dt="2024-02-27T00:23:02.985" v="652" actId="465"/>
          <ac:spMkLst>
            <pc:docMk/>
            <pc:sldMk cId="1025123846" sldId="467"/>
            <ac:spMk id="94" creationId="{3C70361F-A24B-724B-74C3-D9287206D188}"/>
          </ac:spMkLst>
        </pc:spChg>
        <pc:spChg chg="del">
          <ac:chgData name="Megan Reid" userId="8e9849a8-3331-402a-9ebc-9f5e10c47593" providerId="ADAL" clId="{42E88707-AD93-42B9-802F-F6707F1D84DA}" dt="2024-02-27T00:20:44.738" v="621" actId="21"/>
          <ac:spMkLst>
            <pc:docMk/>
            <pc:sldMk cId="1025123846" sldId="467"/>
            <ac:spMk id="95" creationId="{F02A4799-8557-1319-4B0F-605208942287}"/>
          </ac:spMkLst>
        </pc:spChg>
        <pc:spChg chg="del mod">
          <ac:chgData name="Megan Reid" userId="8e9849a8-3331-402a-9ebc-9f5e10c47593" providerId="ADAL" clId="{42E88707-AD93-42B9-802F-F6707F1D84DA}" dt="2024-02-27T00:20:44.738" v="621" actId="21"/>
          <ac:spMkLst>
            <pc:docMk/>
            <pc:sldMk cId="1025123846" sldId="467"/>
            <ac:spMk id="96" creationId="{895A1620-1D62-DC48-E7C7-23AC3E4199F5}"/>
          </ac:spMkLst>
        </pc:spChg>
      </pc:sldChg>
      <pc:sldChg chg="modSp">
        <pc:chgData name="Megan Reid" userId="8e9849a8-3331-402a-9ebc-9f5e10c47593" providerId="ADAL" clId="{42E88707-AD93-42B9-802F-F6707F1D84DA}" dt="2024-02-27T03:22:39.329" v="1538" actId="20577"/>
        <pc:sldMkLst>
          <pc:docMk/>
          <pc:sldMk cId="3474130275" sldId="468"/>
        </pc:sldMkLst>
        <pc:spChg chg="mod">
          <ac:chgData name="Megan Reid" userId="8e9849a8-3331-402a-9ebc-9f5e10c47593" providerId="ADAL" clId="{42E88707-AD93-42B9-802F-F6707F1D84DA}" dt="2024-02-27T03:22:39.329" v="1538" actId="20577"/>
          <ac:spMkLst>
            <pc:docMk/>
            <pc:sldMk cId="3474130275" sldId="468"/>
            <ac:spMk id="57" creationId="{EAF1722E-76D7-3121-1D12-150072AC252F}"/>
          </ac:spMkLst>
        </pc:spChg>
      </pc:sldChg>
      <pc:sldChg chg="addSp modSp mod">
        <pc:chgData name="Megan Reid" userId="8e9849a8-3331-402a-9ebc-9f5e10c47593" providerId="ADAL" clId="{42E88707-AD93-42B9-802F-F6707F1D84DA}" dt="2024-02-27T00:26:52.187" v="685" actId="20577"/>
        <pc:sldMkLst>
          <pc:docMk/>
          <pc:sldMk cId="3210789932" sldId="495"/>
        </pc:sldMkLst>
        <pc:spChg chg="add mod">
          <ac:chgData name="Megan Reid" userId="8e9849a8-3331-402a-9ebc-9f5e10c47593" providerId="ADAL" clId="{42E88707-AD93-42B9-802F-F6707F1D84DA}" dt="2024-02-27T00:26:36.861" v="659" actId="1076"/>
          <ac:spMkLst>
            <pc:docMk/>
            <pc:sldMk cId="3210789932" sldId="495"/>
            <ac:spMk id="2" creationId="{9263546D-6D69-CE96-77DE-AEAD4FB040BB}"/>
          </ac:spMkLst>
        </pc:spChg>
        <pc:spChg chg="add mod">
          <ac:chgData name="Megan Reid" userId="8e9849a8-3331-402a-9ebc-9f5e10c47593" providerId="ADAL" clId="{42E88707-AD93-42B9-802F-F6707F1D84DA}" dt="2024-02-27T00:26:52.187" v="685" actId="20577"/>
          <ac:spMkLst>
            <pc:docMk/>
            <pc:sldMk cId="3210789932" sldId="495"/>
            <ac:spMk id="4" creationId="{0F729924-31E9-2037-ED53-D62D73940FA9}"/>
          </ac:spMkLst>
        </pc:spChg>
        <pc:spChg chg="mod">
          <ac:chgData name="Megan Reid" userId="8e9849a8-3331-402a-9ebc-9f5e10c47593" providerId="ADAL" clId="{42E88707-AD93-42B9-802F-F6707F1D84DA}" dt="2024-02-27T00:26:26.819" v="657"/>
          <ac:spMkLst>
            <pc:docMk/>
            <pc:sldMk cId="3210789932" sldId="495"/>
            <ac:spMk id="20" creationId="{1563B19A-9BB8-44F3-980B-0D2B99BA35AD}"/>
          </ac:spMkLst>
        </pc:spChg>
        <pc:spChg chg="mod">
          <ac:chgData name="Megan Reid" userId="8e9849a8-3331-402a-9ebc-9f5e10c47593" providerId="ADAL" clId="{42E88707-AD93-42B9-802F-F6707F1D84DA}" dt="2024-02-27T00:24:05.631" v="654"/>
          <ac:spMkLst>
            <pc:docMk/>
            <pc:sldMk cId="3210789932" sldId="495"/>
            <ac:spMk id="35" creationId="{09E6D12C-6270-E319-FDEA-EE6E9FF7B4F5}"/>
          </ac:spMkLst>
        </pc:spChg>
        <pc:spChg chg="mod">
          <ac:chgData name="Megan Reid" userId="8e9849a8-3331-402a-9ebc-9f5e10c47593" providerId="ADAL" clId="{42E88707-AD93-42B9-802F-F6707F1D84DA}" dt="2024-02-27T00:24:13.315" v="655"/>
          <ac:spMkLst>
            <pc:docMk/>
            <pc:sldMk cId="3210789932" sldId="495"/>
            <ac:spMk id="37" creationId="{4EAAB549-B47E-398F-64C4-D751821DFB70}"/>
          </ac:spMkLst>
        </pc:spChg>
        <pc:spChg chg="mod">
          <ac:chgData name="Megan Reid" userId="8e9849a8-3331-402a-9ebc-9f5e10c47593" providerId="ADAL" clId="{42E88707-AD93-42B9-802F-F6707F1D84DA}" dt="2024-02-27T00:26:17.722" v="656"/>
          <ac:spMkLst>
            <pc:docMk/>
            <pc:sldMk cId="3210789932" sldId="495"/>
            <ac:spMk id="39" creationId="{76BF5C96-117E-187E-5442-01BB976CDED6}"/>
          </ac:spMkLst>
        </pc:spChg>
      </pc:sldChg>
      <pc:sldChg chg="modSp mod">
        <pc:chgData name="Megan Reid" userId="8e9849a8-3331-402a-9ebc-9f5e10c47593" providerId="ADAL" clId="{42E88707-AD93-42B9-802F-F6707F1D84DA}" dt="2024-02-27T00:45:15.405" v="912" actId="20577"/>
        <pc:sldMkLst>
          <pc:docMk/>
          <pc:sldMk cId="3774657337" sldId="496"/>
        </pc:sldMkLst>
        <pc:spChg chg="mod">
          <ac:chgData name="Megan Reid" userId="8e9849a8-3331-402a-9ebc-9f5e10c47593" providerId="ADAL" clId="{42E88707-AD93-42B9-802F-F6707F1D84DA}" dt="2024-02-27T00:44:47.481" v="871" actId="20577"/>
          <ac:spMkLst>
            <pc:docMk/>
            <pc:sldMk cId="3774657337" sldId="496"/>
            <ac:spMk id="45" creationId="{EF2922C7-ECF9-4E5F-887F-189469901C00}"/>
          </ac:spMkLst>
        </pc:spChg>
        <pc:spChg chg="mod">
          <ac:chgData name="Megan Reid" userId="8e9849a8-3331-402a-9ebc-9f5e10c47593" providerId="ADAL" clId="{42E88707-AD93-42B9-802F-F6707F1D84DA}" dt="2024-02-27T00:45:15.405" v="912" actId="20577"/>
          <ac:spMkLst>
            <pc:docMk/>
            <pc:sldMk cId="3774657337" sldId="496"/>
            <ac:spMk id="60" creationId="{AE8684BA-DE2E-64B8-9F0C-22DEBF8BD5CB}"/>
          </ac:spMkLst>
        </pc:spChg>
      </pc:sldChg>
      <pc:sldChg chg="modSp mod">
        <pc:chgData name="Megan Reid" userId="8e9849a8-3331-402a-9ebc-9f5e10c47593" providerId="ADAL" clId="{42E88707-AD93-42B9-802F-F6707F1D84DA}" dt="2024-02-27T00:44:56.742" v="884" actId="20577"/>
        <pc:sldMkLst>
          <pc:docMk/>
          <pc:sldMk cId="1489998047" sldId="497"/>
        </pc:sldMkLst>
        <pc:spChg chg="mod">
          <ac:chgData name="Megan Reid" userId="8e9849a8-3331-402a-9ebc-9f5e10c47593" providerId="ADAL" clId="{42E88707-AD93-42B9-802F-F6707F1D84DA}" dt="2024-02-27T00:44:56.742" v="884" actId="20577"/>
          <ac:spMkLst>
            <pc:docMk/>
            <pc:sldMk cId="1489998047" sldId="497"/>
            <ac:spMk id="51" creationId="{3862F9F0-93A9-5B90-3901-5FA09205FA1C}"/>
          </ac:spMkLst>
        </pc:spChg>
      </pc:sldChg>
      <pc:sldChg chg="modSp mod">
        <pc:chgData name="Megan Reid" userId="8e9849a8-3331-402a-9ebc-9f5e10c47593" providerId="ADAL" clId="{42E88707-AD93-42B9-802F-F6707F1D84DA}" dt="2024-02-27T00:45:05.457" v="897" actId="20577"/>
        <pc:sldMkLst>
          <pc:docMk/>
          <pc:sldMk cId="837076750" sldId="506"/>
        </pc:sldMkLst>
        <pc:spChg chg="mod">
          <ac:chgData name="Megan Reid" userId="8e9849a8-3331-402a-9ebc-9f5e10c47593" providerId="ADAL" clId="{42E88707-AD93-42B9-802F-F6707F1D84DA}" dt="2024-02-27T00:45:05.457" v="897" actId="20577"/>
          <ac:spMkLst>
            <pc:docMk/>
            <pc:sldMk cId="837076750" sldId="506"/>
            <ac:spMk id="124" creationId="{8F62CB54-A491-A2C9-4908-29DDC462686D}"/>
          </ac:spMkLst>
        </pc:spChg>
      </pc:sldChg>
      <pc:sldChg chg="modSp mod">
        <pc:chgData name="Megan Reid" userId="8e9849a8-3331-402a-9ebc-9f5e10c47593" providerId="ADAL" clId="{42E88707-AD93-42B9-802F-F6707F1D84DA}" dt="2024-02-27T00:42:24.760" v="827" actId="20577"/>
        <pc:sldMkLst>
          <pc:docMk/>
          <pc:sldMk cId="973485297" sldId="509"/>
        </pc:sldMkLst>
        <pc:spChg chg="mod">
          <ac:chgData name="Megan Reid" userId="8e9849a8-3331-402a-9ebc-9f5e10c47593" providerId="ADAL" clId="{42E88707-AD93-42B9-802F-F6707F1D84DA}" dt="2024-02-27T00:42:24.760" v="827" actId="20577"/>
          <ac:spMkLst>
            <pc:docMk/>
            <pc:sldMk cId="973485297" sldId="509"/>
            <ac:spMk id="5" creationId="{C7E91482-6119-D665-1B34-DC438710EBB5}"/>
          </ac:spMkLst>
        </pc:spChg>
      </pc:sldChg>
      <pc:sldChg chg="modSp new mod">
        <pc:chgData name="Megan Reid" userId="8e9849a8-3331-402a-9ebc-9f5e10c47593" providerId="ADAL" clId="{42E88707-AD93-42B9-802F-F6707F1D84DA}" dt="2024-02-26T23:55:36.451" v="116" actId="115"/>
        <pc:sldMkLst>
          <pc:docMk/>
          <pc:sldMk cId="2577076075" sldId="523"/>
        </pc:sldMkLst>
        <pc:spChg chg="mod">
          <ac:chgData name="Megan Reid" userId="8e9849a8-3331-402a-9ebc-9f5e10c47593" providerId="ADAL" clId="{42E88707-AD93-42B9-802F-F6707F1D84DA}" dt="2024-02-26T23:55:36.451" v="116" actId="115"/>
          <ac:spMkLst>
            <pc:docMk/>
            <pc:sldMk cId="2577076075" sldId="523"/>
            <ac:spMk id="2" creationId="{0C74E3AC-AED6-10C7-6A2D-3176EAFCCA0A}"/>
          </ac:spMkLst>
        </pc:spChg>
        <pc:spChg chg="mod">
          <ac:chgData name="Megan Reid" userId="8e9849a8-3331-402a-9ebc-9f5e10c47593" providerId="ADAL" clId="{42E88707-AD93-42B9-802F-F6707F1D84DA}" dt="2024-02-26T23:46:29.839" v="29" actId="20577"/>
          <ac:spMkLst>
            <pc:docMk/>
            <pc:sldMk cId="2577076075" sldId="523"/>
            <ac:spMk id="5" creationId="{8E9D6E7B-3D3E-0D6F-16B9-B606EDB07A6C}"/>
          </ac:spMkLst>
        </pc:spChg>
      </pc:sldChg>
      <pc:sldChg chg="addSp delSp modSp new mod">
        <pc:chgData name="Megan Reid" userId="8e9849a8-3331-402a-9ebc-9f5e10c47593" providerId="ADAL" clId="{42E88707-AD93-42B9-802F-F6707F1D84DA}" dt="2024-02-27T01:25:48.325" v="1175" actId="20577"/>
        <pc:sldMkLst>
          <pc:docMk/>
          <pc:sldMk cId="1061774913" sldId="524"/>
        </pc:sldMkLst>
        <pc:spChg chg="mod">
          <ac:chgData name="Megan Reid" userId="8e9849a8-3331-402a-9ebc-9f5e10c47593" providerId="ADAL" clId="{42E88707-AD93-42B9-802F-F6707F1D84DA}" dt="2024-02-27T01:25:48.325" v="1175" actId="20577"/>
          <ac:spMkLst>
            <pc:docMk/>
            <pc:sldMk cId="1061774913" sldId="524"/>
            <ac:spMk id="2" creationId="{70CBAA08-DBBE-80E3-60C6-94638B28446F}"/>
          </ac:spMkLst>
        </pc:spChg>
        <pc:spChg chg="mod">
          <ac:chgData name="Megan Reid" userId="8e9849a8-3331-402a-9ebc-9f5e10c47593" providerId="ADAL" clId="{42E88707-AD93-42B9-802F-F6707F1D84DA}" dt="2024-02-27T00:47:23.782" v="921" actId="20577"/>
          <ac:spMkLst>
            <pc:docMk/>
            <pc:sldMk cId="1061774913" sldId="524"/>
            <ac:spMk id="5" creationId="{87DD6AD3-AD53-5248-223B-B75ACC5049AA}"/>
          </ac:spMkLst>
        </pc:spChg>
        <pc:spChg chg="add mod">
          <ac:chgData name="Megan Reid" userId="8e9849a8-3331-402a-9ebc-9f5e10c47593" providerId="ADAL" clId="{42E88707-AD93-42B9-802F-F6707F1D84DA}" dt="2024-02-27T01:09:41.733" v="1049" actId="12788"/>
          <ac:spMkLst>
            <pc:docMk/>
            <pc:sldMk cId="1061774913" sldId="524"/>
            <ac:spMk id="6" creationId="{B67D5667-FC9F-55BB-8F60-ED719166DD65}"/>
          </ac:spMkLst>
        </pc:spChg>
        <pc:spChg chg="add del">
          <ac:chgData name="Megan Reid" userId="8e9849a8-3331-402a-9ebc-9f5e10c47593" providerId="ADAL" clId="{42E88707-AD93-42B9-802F-F6707F1D84DA}" dt="2024-02-27T01:01:21.878" v="1026" actId="478"/>
          <ac:spMkLst>
            <pc:docMk/>
            <pc:sldMk cId="1061774913" sldId="524"/>
            <ac:spMk id="7" creationId="{F02DCBEE-CEBA-BA08-41F7-BC1E5C1A9CB9}"/>
          </ac:spMkLst>
        </pc:spChg>
        <pc:grpChg chg="mod">
          <ac:chgData name="Megan Reid" userId="8e9849a8-3331-402a-9ebc-9f5e10c47593" providerId="ADAL" clId="{42E88707-AD93-42B9-802F-F6707F1D84DA}" dt="2024-02-27T01:18:03.740" v="1078" actId="1076"/>
          <ac:grpSpMkLst>
            <pc:docMk/>
            <pc:sldMk cId="1061774913" sldId="524"/>
            <ac:grpSpMk id="18" creationId="{E75F0D43-2681-49BB-95C4-75726E64FEA7}"/>
          </ac:grpSpMkLst>
        </pc:grpChg>
        <pc:grpChg chg="del mod">
          <ac:chgData name="Megan Reid" userId="8e9849a8-3331-402a-9ebc-9f5e10c47593" providerId="ADAL" clId="{42E88707-AD93-42B9-802F-F6707F1D84DA}" dt="2024-02-27T01:07:30.273" v="1046" actId="165"/>
          <ac:grpSpMkLst>
            <pc:docMk/>
            <pc:sldMk cId="1061774913" sldId="524"/>
            <ac:grpSpMk id="20" creationId="{6AEF144D-1E62-47AA-948D-987E2A8C9FAC}"/>
          </ac:grpSpMkLst>
        </pc:grpChg>
        <pc:grpChg chg="add del mod">
          <ac:chgData name="Megan Reid" userId="8e9849a8-3331-402a-9ebc-9f5e10c47593" providerId="ADAL" clId="{42E88707-AD93-42B9-802F-F6707F1D84DA}" dt="2024-02-27T01:11:57.326" v="1052" actId="165"/>
          <ac:grpSpMkLst>
            <pc:docMk/>
            <pc:sldMk cId="1061774913" sldId="524"/>
            <ac:grpSpMk id="21" creationId="{48D5C057-3860-D98E-0C31-AF32BB3F33A5}"/>
          </ac:grpSpMkLst>
        </pc:grpChg>
        <pc:cxnChg chg="add mod topLvl">
          <ac:chgData name="Megan Reid" userId="8e9849a8-3331-402a-9ebc-9f5e10c47593" providerId="ADAL" clId="{42E88707-AD93-42B9-802F-F6707F1D84DA}" dt="2024-02-27T01:12:11.291" v="1055" actId="1076"/>
          <ac:cxnSpMkLst>
            <pc:docMk/>
            <pc:sldMk cId="1061774913" sldId="524"/>
            <ac:cxnSpMk id="9" creationId="{BD712440-3D23-1930-BFE0-5B10179DD88B}"/>
          </ac:cxnSpMkLst>
        </pc:cxnChg>
        <pc:cxnChg chg="add mod topLvl">
          <ac:chgData name="Megan Reid" userId="8e9849a8-3331-402a-9ebc-9f5e10c47593" providerId="ADAL" clId="{42E88707-AD93-42B9-802F-F6707F1D84DA}" dt="2024-02-27T01:12:42.322" v="1061" actId="465"/>
          <ac:cxnSpMkLst>
            <pc:docMk/>
            <pc:sldMk cId="1061774913" sldId="524"/>
            <ac:cxnSpMk id="11" creationId="{471DC9BA-B951-F6FE-BE49-FDA7F8598A56}"/>
          </ac:cxnSpMkLst>
        </pc:cxnChg>
        <pc:cxnChg chg="add mod topLvl">
          <ac:chgData name="Megan Reid" userId="8e9849a8-3331-402a-9ebc-9f5e10c47593" providerId="ADAL" clId="{42E88707-AD93-42B9-802F-F6707F1D84DA}" dt="2024-02-27T01:12:39.056" v="1060" actId="408"/>
          <ac:cxnSpMkLst>
            <pc:docMk/>
            <pc:sldMk cId="1061774913" sldId="524"/>
            <ac:cxnSpMk id="12" creationId="{879C6C3E-B678-21BC-A3BD-888DDFA2D9C3}"/>
          </ac:cxnSpMkLst>
        </pc:cxnChg>
        <pc:cxnChg chg="add mod topLvl">
          <ac:chgData name="Megan Reid" userId="8e9849a8-3331-402a-9ebc-9f5e10c47593" providerId="ADAL" clId="{42E88707-AD93-42B9-802F-F6707F1D84DA}" dt="2024-02-27T01:12:42.322" v="1061" actId="465"/>
          <ac:cxnSpMkLst>
            <pc:docMk/>
            <pc:sldMk cId="1061774913" sldId="524"/>
            <ac:cxnSpMk id="13" creationId="{7528FCFA-16CE-90C5-B521-1173DD4E3AF2}"/>
          </ac:cxnSpMkLst>
        </pc:cxnChg>
        <pc:cxnChg chg="add del mod">
          <ac:chgData name="Megan Reid" userId="8e9849a8-3331-402a-9ebc-9f5e10c47593" providerId="ADAL" clId="{42E88707-AD93-42B9-802F-F6707F1D84DA}" dt="2024-02-27T01:04:13.009" v="1041" actId="478"/>
          <ac:cxnSpMkLst>
            <pc:docMk/>
            <pc:sldMk cId="1061774913" sldId="524"/>
            <ac:cxnSpMk id="16" creationId="{612F2C1B-62CA-D681-9692-4A27454DF3F9}"/>
          </ac:cxnSpMkLst>
        </pc:cxnChg>
        <pc:cxnChg chg="add del">
          <ac:chgData name="Megan Reid" userId="8e9849a8-3331-402a-9ebc-9f5e10c47593" providerId="ADAL" clId="{42E88707-AD93-42B9-802F-F6707F1D84DA}" dt="2024-02-27T01:04:25.741" v="1043" actId="478"/>
          <ac:cxnSpMkLst>
            <pc:docMk/>
            <pc:sldMk cId="1061774913" sldId="524"/>
            <ac:cxnSpMk id="19" creationId="{485CFB58-6432-2F1F-891C-010C586372D0}"/>
          </ac:cxnSpMkLst>
        </pc:cxnChg>
        <pc:cxnChg chg="add del">
          <ac:chgData name="Megan Reid" userId="8e9849a8-3331-402a-9ebc-9f5e10c47593" providerId="ADAL" clId="{42E88707-AD93-42B9-802F-F6707F1D84DA}" dt="2024-02-27T01:13:49.117" v="1063" actId="478"/>
          <ac:cxnSpMkLst>
            <pc:docMk/>
            <pc:sldMk cId="1061774913" sldId="524"/>
            <ac:cxnSpMk id="23" creationId="{1F21B699-4C0E-2534-2A72-E11AF92A0305}"/>
          </ac:cxnSpMkLst>
        </pc:cxnChg>
        <pc:cxnChg chg="add mod">
          <ac:chgData name="Megan Reid" userId="8e9849a8-3331-402a-9ebc-9f5e10c47593" providerId="ADAL" clId="{42E88707-AD93-42B9-802F-F6707F1D84DA}" dt="2024-02-27T01:15:56.867" v="1076" actId="1076"/>
          <ac:cxnSpMkLst>
            <pc:docMk/>
            <pc:sldMk cId="1061774913" sldId="524"/>
            <ac:cxnSpMk id="24" creationId="{30BA9EFA-68E9-B160-1350-51C91FB9BFBD}"/>
          </ac:cxnSpMkLst>
        </pc:cxnChg>
        <pc:cxnChg chg="add mod">
          <ac:chgData name="Megan Reid" userId="8e9849a8-3331-402a-9ebc-9f5e10c47593" providerId="ADAL" clId="{42E88707-AD93-42B9-802F-F6707F1D84DA}" dt="2024-02-27T01:15:59.511" v="1077" actId="1076"/>
          <ac:cxnSpMkLst>
            <pc:docMk/>
            <pc:sldMk cId="1061774913" sldId="524"/>
            <ac:cxnSpMk id="25" creationId="{1E40E7BE-35B3-492C-32E7-45A49810FB2E}"/>
          </ac:cxnSpMkLst>
        </pc:cxnChg>
      </pc:sldChg>
      <pc:sldChg chg="addSp delSp modSp add mod">
        <pc:chgData name="Megan Reid" userId="8e9849a8-3331-402a-9ebc-9f5e10c47593" providerId="ADAL" clId="{42E88707-AD93-42B9-802F-F6707F1D84DA}" dt="2024-02-27T00:39:50.766" v="812" actId="20577"/>
        <pc:sldMkLst>
          <pc:docMk/>
          <pc:sldMk cId="578531248" sldId="528"/>
        </pc:sldMkLst>
        <pc:spChg chg="add mod">
          <ac:chgData name="Megan Reid" userId="8e9849a8-3331-402a-9ebc-9f5e10c47593" providerId="ADAL" clId="{42E88707-AD93-42B9-802F-F6707F1D84DA}" dt="2024-02-27T00:30:29.485" v="713" actId="1076"/>
          <ac:spMkLst>
            <pc:docMk/>
            <pc:sldMk cId="578531248" sldId="528"/>
            <ac:spMk id="2" creationId="{FBA80612-AA7E-A1D8-BCC7-B44D12C08B41}"/>
          </ac:spMkLst>
        </pc:spChg>
        <pc:spChg chg="add mod">
          <ac:chgData name="Megan Reid" userId="8e9849a8-3331-402a-9ebc-9f5e10c47593" providerId="ADAL" clId="{42E88707-AD93-42B9-802F-F6707F1D84DA}" dt="2024-02-27T00:30:29.485" v="713" actId="1076"/>
          <ac:spMkLst>
            <pc:docMk/>
            <pc:sldMk cId="578531248" sldId="528"/>
            <ac:spMk id="36" creationId="{0C5CD8D3-FB6A-0FEA-CA53-66097D202D52}"/>
          </ac:spMkLst>
        </pc:spChg>
        <pc:spChg chg="del">
          <ac:chgData name="Megan Reid" userId="8e9849a8-3331-402a-9ebc-9f5e10c47593" providerId="ADAL" clId="{42E88707-AD93-42B9-802F-F6707F1D84DA}" dt="2024-02-27T00:20:22.691" v="620" actId="478"/>
          <ac:spMkLst>
            <pc:docMk/>
            <pc:sldMk cId="578531248" sldId="528"/>
            <ac:spMk id="46" creationId="{51FD97F0-5FE7-DA23-C0C4-736DE29D08D9}"/>
          </ac:spMkLst>
        </pc:spChg>
        <pc:spChg chg="add mod">
          <ac:chgData name="Megan Reid" userId="8e9849a8-3331-402a-9ebc-9f5e10c47593" providerId="ADAL" clId="{42E88707-AD93-42B9-802F-F6707F1D84DA}" dt="2024-02-27T00:38:34.053" v="803" actId="1076"/>
          <ac:spMkLst>
            <pc:docMk/>
            <pc:sldMk cId="578531248" sldId="528"/>
            <ac:spMk id="48" creationId="{F972AE3F-7485-F3C1-E61F-758E3F0BD3A1}"/>
          </ac:spMkLst>
        </pc:spChg>
        <pc:spChg chg="add mod">
          <ac:chgData name="Megan Reid" userId="8e9849a8-3331-402a-9ebc-9f5e10c47593" providerId="ADAL" clId="{42E88707-AD93-42B9-802F-F6707F1D84DA}" dt="2024-02-27T00:38:34.053" v="803" actId="1076"/>
          <ac:spMkLst>
            <pc:docMk/>
            <pc:sldMk cId="578531248" sldId="528"/>
            <ac:spMk id="50" creationId="{9232EB5B-8430-E6EA-F2DD-4CB98A75E7B1}"/>
          </ac:spMkLst>
        </pc:spChg>
        <pc:spChg chg="add mod">
          <ac:chgData name="Megan Reid" userId="8e9849a8-3331-402a-9ebc-9f5e10c47593" providerId="ADAL" clId="{42E88707-AD93-42B9-802F-F6707F1D84DA}" dt="2024-02-27T00:38:34.053" v="803" actId="1076"/>
          <ac:spMkLst>
            <pc:docMk/>
            <pc:sldMk cId="578531248" sldId="528"/>
            <ac:spMk id="52" creationId="{71CAE1F8-70E1-40B5-065F-4DE5C55DA841}"/>
          </ac:spMkLst>
        </pc:spChg>
        <pc:spChg chg="add mod">
          <ac:chgData name="Megan Reid" userId="8e9849a8-3331-402a-9ebc-9f5e10c47593" providerId="ADAL" clId="{42E88707-AD93-42B9-802F-F6707F1D84DA}" dt="2024-02-27T00:39:50.766" v="812" actId="20577"/>
          <ac:spMkLst>
            <pc:docMk/>
            <pc:sldMk cId="578531248" sldId="528"/>
            <ac:spMk id="54" creationId="{D249F125-A867-B11E-6946-4DF7EF301FC4}"/>
          </ac:spMkLst>
        </pc:spChg>
        <pc:spChg chg="add mod">
          <ac:chgData name="Megan Reid" userId="8e9849a8-3331-402a-9ebc-9f5e10c47593" providerId="ADAL" clId="{42E88707-AD93-42B9-802F-F6707F1D84DA}" dt="2024-02-27T00:20:47.463" v="622"/>
          <ac:spMkLst>
            <pc:docMk/>
            <pc:sldMk cId="578531248" sldId="528"/>
            <ac:spMk id="95" creationId="{F02A4799-8557-1319-4B0F-605208942287}"/>
          </ac:spMkLst>
        </pc:spChg>
        <pc:spChg chg="add mod">
          <ac:chgData name="Megan Reid" userId="8e9849a8-3331-402a-9ebc-9f5e10c47593" providerId="ADAL" clId="{42E88707-AD93-42B9-802F-F6707F1D84DA}" dt="2024-02-27T00:20:47.463" v="622"/>
          <ac:spMkLst>
            <pc:docMk/>
            <pc:sldMk cId="578531248" sldId="528"/>
            <ac:spMk id="96" creationId="{895A1620-1D62-DC48-E7C7-23AC3E4199F5}"/>
          </ac:spMkLst>
        </pc:spChg>
      </pc:sldChg>
      <pc:sldChg chg="addSp delSp modSp mod">
        <pc:chgData name="Megan Reid" userId="8e9849a8-3331-402a-9ebc-9f5e10c47593" providerId="ADAL" clId="{42E88707-AD93-42B9-802F-F6707F1D84DA}" dt="2024-02-27T03:14:56.206" v="1512" actId="20577"/>
        <pc:sldMkLst>
          <pc:docMk/>
          <pc:sldMk cId="2280070005" sldId="529"/>
        </pc:sldMkLst>
        <pc:spChg chg="del mod">
          <ac:chgData name="Megan Reid" userId="8e9849a8-3331-402a-9ebc-9f5e10c47593" providerId="ADAL" clId="{42E88707-AD93-42B9-802F-F6707F1D84DA}" dt="2024-02-27T03:02:01.913" v="1358" actId="931"/>
          <ac:spMkLst>
            <pc:docMk/>
            <pc:sldMk cId="2280070005" sldId="529"/>
            <ac:spMk id="2" creationId="{70CBAA08-DBBE-80E3-60C6-94638B28446F}"/>
          </ac:spMkLst>
        </pc:spChg>
        <pc:spChg chg="mod">
          <ac:chgData name="Megan Reid" userId="8e9849a8-3331-402a-9ebc-9f5e10c47593" providerId="ADAL" clId="{42E88707-AD93-42B9-802F-F6707F1D84DA}" dt="2024-02-27T03:14:56.206" v="1512" actId="20577"/>
          <ac:spMkLst>
            <pc:docMk/>
            <pc:sldMk cId="2280070005" sldId="529"/>
            <ac:spMk id="5" creationId="{87DD6AD3-AD53-5248-223B-B75ACC5049AA}"/>
          </ac:spMkLst>
        </pc:spChg>
        <pc:spChg chg="add del mod">
          <ac:chgData name="Megan Reid" userId="8e9849a8-3331-402a-9ebc-9f5e10c47593" providerId="ADAL" clId="{42E88707-AD93-42B9-802F-F6707F1D84DA}" dt="2024-02-27T03:09:51.892" v="1393" actId="478"/>
          <ac:spMkLst>
            <pc:docMk/>
            <pc:sldMk cId="2280070005" sldId="529"/>
            <ac:spMk id="22" creationId="{C142C67E-D33A-AD10-C415-DCEAE0FF0113}"/>
          </ac:spMkLst>
        </pc:spChg>
        <pc:spChg chg="add mod">
          <ac:chgData name="Megan Reid" userId="8e9849a8-3331-402a-9ebc-9f5e10c47593" providerId="ADAL" clId="{42E88707-AD93-42B9-802F-F6707F1D84DA}" dt="2024-02-27T03:13:11.925" v="1446" actId="1076"/>
          <ac:spMkLst>
            <pc:docMk/>
            <pc:sldMk cId="2280070005" sldId="529"/>
            <ac:spMk id="29" creationId="{FBC2EBA7-0F0C-FE40-A104-4869431B2277}"/>
          </ac:spMkLst>
        </pc:spChg>
        <pc:spChg chg="add mod">
          <ac:chgData name="Megan Reid" userId="8e9849a8-3331-402a-9ebc-9f5e10c47593" providerId="ADAL" clId="{42E88707-AD93-42B9-802F-F6707F1D84DA}" dt="2024-02-27T03:13:44.678" v="1470" actId="1076"/>
          <ac:spMkLst>
            <pc:docMk/>
            <pc:sldMk cId="2280070005" sldId="529"/>
            <ac:spMk id="37" creationId="{A34FB7D9-F734-C730-176A-F55C6B9EEA97}"/>
          </ac:spMkLst>
        </pc:spChg>
        <pc:spChg chg="add mod">
          <ac:chgData name="Megan Reid" userId="8e9849a8-3331-402a-9ebc-9f5e10c47593" providerId="ADAL" clId="{42E88707-AD93-42B9-802F-F6707F1D84DA}" dt="2024-02-27T03:14:46.732" v="1505" actId="1076"/>
          <ac:spMkLst>
            <pc:docMk/>
            <pc:sldMk cId="2280070005" sldId="529"/>
            <ac:spMk id="45" creationId="{46E1569E-DB73-AC20-D454-7F99ED812E5C}"/>
          </ac:spMkLst>
        </pc:spChg>
        <pc:picChg chg="add mod modCrop">
          <ac:chgData name="Megan Reid" userId="8e9849a8-3331-402a-9ebc-9f5e10c47593" providerId="ADAL" clId="{42E88707-AD93-42B9-802F-F6707F1D84DA}" dt="2024-02-27T03:12:44.407" v="1440" actId="1076"/>
          <ac:picMkLst>
            <pc:docMk/>
            <pc:sldMk cId="2280070005" sldId="529"/>
            <ac:picMk id="16" creationId="{55DCAF11-BD3C-3E88-3BAC-A6FCDDA44767}"/>
          </ac:picMkLst>
        </pc:picChg>
        <pc:cxnChg chg="add del mod">
          <ac:chgData name="Megan Reid" userId="8e9849a8-3331-402a-9ebc-9f5e10c47593" providerId="ADAL" clId="{42E88707-AD93-42B9-802F-F6707F1D84DA}" dt="2024-02-27T03:09:54.206" v="1394" actId="478"/>
          <ac:cxnSpMkLst>
            <pc:docMk/>
            <pc:sldMk cId="2280070005" sldId="529"/>
            <ac:cxnSpMk id="18" creationId="{0DDB8C62-025B-FFA5-C0D5-20647DD47112}"/>
          </ac:cxnSpMkLst>
        </pc:cxnChg>
        <pc:cxnChg chg="add mod">
          <ac:chgData name="Megan Reid" userId="8e9849a8-3331-402a-9ebc-9f5e10c47593" providerId="ADAL" clId="{42E88707-AD93-42B9-802F-F6707F1D84DA}" dt="2024-02-27T03:12:58.178" v="1444" actId="14100"/>
          <ac:cxnSpMkLst>
            <pc:docMk/>
            <pc:sldMk cId="2280070005" sldId="529"/>
            <ac:cxnSpMk id="24" creationId="{35E18CE8-BD86-7EF5-A525-48F700B5C6CA}"/>
          </ac:cxnSpMkLst>
        </pc:cxnChg>
        <pc:cxnChg chg="add mod">
          <ac:chgData name="Megan Reid" userId="8e9849a8-3331-402a-9ebc-9f5e10c47593" providerId="ADAL" clId="{42E88707-AD93-42B9-802F-F6707F1D84DA}" dt="2024-02-27T03:13:27.274" v="1450" actId="208"/>
          <ac:cxnSpMkLst>
            <pc:docMk/>
            <pc:sldMk cId="2280070005" sldId="529"/>
            <ac:cxnSpMk id="35" creationId="{ED26128F-0113-06BE-8364-EBC2969C0C93}"/>
          </ac:cxnSpMkLst>
        </pc:cxnChg>
        <pc:cxnChg chg="add del">
          <ac:chgData name="Megan Reid" userId="8e9849a8-3331-402a-9ebc-9f5e10c47593" providerId="ADAL" clId="{42E88707-AD93-42B9-802F-F6707F1D84DA}" dt="2024-02-27T03:14:01.330" v="1472" actId="478"/>
          <ac:cxnSpMkLst>
            <pc:docMk/>
            <pc:sldMk cId="2280070005" sldId="529"/>
            <ac:cxnSpMk id="39" creationId="{C574BF32-56AA-E12D-3ACA-262FA79433F4}"/>
          </ac:cxnSpMkLst>
        </pc:cxnChg>
        <pc:cxnChg chg="add mod">
          <ac:chgData name="Megan Reid" userId="8e9849a8-3331-402a-9ebc-9f5e10c47593" providerId="ADAL" clId="{42E88707-AD93-42B9-802F-F6707F1D84DA}" dt="2024-02-27T03:14:26.696" v="1481" actId="1076"/>
          <ac:cxnSpMkLst>
            <pc:docMk/>
            <pc:sldMk cId="2280070005" sldId="529"/>
            <ac:cxnSpMk id="41" creationId="{859F5FE5-1AB9-7AD1-DC93-E1785E13D01C}"/>
          </ac:cxnSpMkLst>
        </pc:cxnChg>
      </pc:sldChg>
      <pc:sldChg chg="modSp add mod">
        <pc:chgData name="Megan Reid" userId="8e9849a8-3331-402a-9ebc-9f5e10c47593" providerId="ADAL" clId="{42E88707-AD93-42B9-802F-F6707F1D84DA}" dt="2024-02-27T00:48:04.883" v="966" actId="20577"/>
        <pc:sldMkLst>
          <pc:docMk/>
          <pc:sldMk cId="4062922280" sldId="531"/>
        </pc:sldMkLst>
        <pc:spChg chg="mod">
          <ac:chgData name="Megan Reid" userId="8e9849a8-3331-402a-9ebc-9f5e10c47593" providerId="ADAL" clId="{42E88707-AD93-42B9-802F-F6707F1D84DA}" dt="2024-02-27T00:48:04.883" v="966" actId="20577"/>
          <ac:spMkLst>
            <pc:docMk/>
            <pc:sldMk cId="4062922280" sldId="531"/>
            <ac:spMk id="5" creationId="{76C6F5E4-EF2C-8170-8801-AA0AFEBFE08B}"/>
          </ac:spMkLst>
        </pc:spChg>
      </pc:sldChg>
      <pc:sldChg chg="modSp add mod">
        <pc:chgData name="Megan Reid" userId="8e9849a8-3331-402a-9ebc-9f5e10c47593" providerId="ADAL" clId="{42E88707-AD93-42B9-802F-F6707F1D84DA}" dt="2024-02-27T01:25:58.750" v="1183" actId="20577"/>
        <pc:sldMkLst>
          <pc:docMk/>
          <pc:sldMk cId="851723348" sldId="533"/>
        </pc:sldMkLst>
        <pc:spChg chg="mod">
          <ac:chgData name="Megan Reid" userId="8e9849a8-3331-402a-9ebc-9f5e10c47593" providerId="ADAL" clId="{42E88707-AD93-42B9-802F-F6707F1D84DA}" dt="2024-02-27T01:25:58.750" v="1183" actId="20577"/>
          <ac:spMkLst>
            <pc:docMk/>
            <pc:sldMk cId="851723348" sldId="533"/>
            <ac:spMk id="2" creationId="{B0523A37-C3BE-237C-EC5F-64F1A584336D}"/>
          </ac:spMkLst>
        </pc:spChg>
      </pc:sldChg>
      <pc:sldChg chg="addSp delSp modSp add mod ord delAnim modAnim">
        <pc:chgData name="Megan Reid" userId="8e9849a8-3331-402a-9ebc-9f5e10c47593" providerId="ADAL" clId="{42E88707-AD93-42B9-802F-F6707F1D84DA}" dt="2024-02-27T02:21:24.100" v="1354"/>
        <pc:sldMkLst>
          <pc:docMk/>
          <pc:sldMk cId="3824076634" sldId="534"/>
        </pc:sldMkLst>
        <pc:spChg chg="mod">
          <ac:chgData name="Megan Reid" userId="8e9849a8-3331-402a-9ebc-9f5e10c47593" providerId="ADAL" clId="{42E88707-AD93-42B9-802F-F6707F1D84DA}" dt="2024-02-27T01:25:40.229" v="1161" actId="20577"/>
          <ac:spMkLst>
            <pc:docMk/>
            <pc:sldMk cId="3824076634" sldId="534"/>
            <ac:spMk id="2" creationId="{8927D0A5-849F-3B43-E749-600E131A8CBA}"/>
          </ac:spMkLst>
        </pc:spChg>
        <pc:spChg chg="mod">
          <ac:chgData name="Megan Reid" userId="8e9849a8-3331-402a-9ebc-9f5e10c47593" providerId="ADAL" clId="{42E88707-AD93-42B9-802F-F6707F1D84DA}" dt="2024-02-27T01:48:54.140" v="1258" actId="1076"/>
          <ac:spMkLst>
            <pc:docMk/>
            <pc:sldMk cId="3824076634" sldId="534"/>
            <ac:spMk id="5" creationId="{75B49CEC-035C-FE76-9DE6-AC6185064891}"/>
          </ac:spMkLst>
        </pc:spChg>
        <pc:spChg chg="mod">
          <ac:chgData name="Megan Reid" userId="8e9849a8-3331-402a-9ebc-9f5e10c47593" providerId="ADAL" clId="{42E88707-AD93-42B9-802F-F6707F1D84DA}" dt="2024-02-27T02:11:16.850" v="1319" actId="164"/>
          <ac:spMkLst>
            <pc:docMk/>
            <pc:sldMk cId="3824076634" sldId="534"/>
            <ac:spMk id="6" creationId="{FD5E5861-CBA0-DC59-1586-47FE5E9355D3}"/>
          </ac:spMkLst>
        </pc:spChg>
        <pc:spChg chg="add mod">
          <ac:chgData name="Megan Reid" userId="8e9849a8-3331-402a-9ebc-9f5e10c47593" providerId="ADAL" clId="{42E88707-AD93-42B9-802F-F6707F1D84DA}" dt="2024-02-27T02:11:16.850" v="1319" actId="164"/>
          <ac:spMkLst>
            <pc:docMk/>
            <pc:sldMk cId="3824076634" sldId="534"/>
            <ac:spMk id="7" creationId="{DB1D156E-2E28-F9C6-F8EC-3DD761DC0723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8" creationId="{14D175A1-D6DC-FF11-49C4-1F45ECE03CB9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0" creationId="{DDCDB908-190D-5BE3-BC6F-66962777342F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1" creationId="{A6E0CD1E-4158-323E-0114-247943A637BB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2" creationId="{4C40F723-1B3C-C27B-D05F-D4F9276A5A66}"/>
          </ac:spMkLst>
        </pc:spChg>
        <pc:spChg chg="add mod">
          <ac:chgData name="Megan Reid" userId="8e9849a8-3331-402a-9ebc-9f5e10c47593" providerId="ADAL" clId="{42E88707-AD93-42B9-802F-F6707F1D84DA}" dt="2024-02-27T02:11:16.850" v="1319" actId="164"/>
          <ac:spMkLst>
            <pc:docMk/>
            <pc:sldMk cId="3824076634" sldId="534"/>
            <ac:spMk id="15" creationId="{F3F328C5-44E0-1DAA-9452-C3AE43340D93}"/>
          </ac:spMkLst>
        </pc:spChg>
        <pc:spChg chg="add del mod">
          <ac:chgData name="Megan Reid" userId="8e9849a8-3331-402a-9ebc-9f5e10c47593" providerId="ADAL" clId="{42E88707-AD93-42B9-802F-F6707F1D84DA}" dt="2024-02-27T01:23:49.817" v="1129" actId="478"/>
          <ac:spMkLst>
            <pc:docMk/>
            <pc:sldMk cId="3824076634" sldId="534"/>
            <ac:spMk id="16" creationId="{475FD665-B55B-BBF0-0DB3-6ECE44B3350B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7" creationId="{41EEA398-F32E-B26A-723C-85530C169075}"/>
          </ac:spMkLst>
        </pc:spChg>
        <pc:spChg chg="add mod">
          <ac:chgData name="Megan Reid" userId="8e9849a8-3331-402a-9ebc-9f5e10c47593" providerId="ADAL" clId="{42E88707-AD93-42B9-802F-F6707F1D84DA}" dt="2024-02-27T02:11:16.850" v="1319" actId="164"/>
          <ac:spMkLst>
            <pc:docMk/>
            <pc:sldMk cId="3824076634" sldId="534"/>
            <ac:spMk id="19" creationId="{EE834485-BF02-E285-8B07-133D7BA02D30}"/>
          </ac:spMkLst>
        </pc:spChg>
        <pc:spChg chg="add mod">
          <ac:chgData name="Megan Reid" userId="8e9849a8-3331-402a-9ebc-9f5e10c47593" providerId="ADAL" clId="{42E88707-AD93-42B9-802F-F6707F1D84DA}" dt="2024-02-27T02:11:16.850" v="1319" actId="164"/>
          <ac:spMkLst>
            <pc:docMk/>
            <pc:sldMk cId="3824076634" sldId="534"/>
            <ac:spMk id="20" creationId="{62802E13-BE8D-AB67-7042-DAE0FF42D0CE}"/>
          </ac:spMkLst>
        </pc:spChg>
        <pc:spChg chg="add mod">
          <ac:chgData name="Megan Reid" userId="8e9849a8-3331-402a-9ebc-9f5e10c47593" providerId="ADAL" clId="{42E88707-AD93-42B9-802F-F6707F1D84DA}" dt="2024-02-27T02:11:16.850" v="1319" actId="164"/>
          <ac:spMkLst>
            <pc:docMk/>
            <pc:sldMk cId="3824076634" sldId="534"/>
            <ac:spMk id="21" creationId="{99D05A1E-7E67-6D80-BD1F-CE189DC1DED8}"/>
          </ac:spMkLst>
        </pc:spChg>
        <pc:spChg chg="add mod">
          <ac:chgData name="Megan Reid" userId="8e9849a8-3331-402a-9ebc-9f5e10c47593" providerId="ADAL" clId="{42E88707-AD93-42B9-802F-F6707F1D84DA}" dt="2024-02-27T02:11:16.850" v="1319" actId="164"/>
          <ac:spMkLst>
            <pc:docMk/>
            <pc:sldMk cId="3824076634" sldId="534"/>
            <ac:spMk id="22" creationId="{A16D95D2-3AE4-DAAE-9442-CB156BEB80AB}"/>
          </ac:spMkLst>
        </pc:spChg>
        <pc:spChg chg="add mod topLvl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26" creationId="{B0163431-9AF8-9F32-8872-7AABAB192598}"/>
          </ac:spMkLst>
        </pc:spChg>
        <pc:spChg chg="add 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27" creationId="{52BDA7DD-A873-0704-01F2-11FC137FA951}"/>
          </ac:spMkLst>
        </pc:spChg>
        <pc:spChg chg="add 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28" creationId="{3CAE6D46-B604-F8C0-D66D-019EA1314473}"/>
          </ac:spMkLst>
        </pc:spChg>
        <pc:spChg chg="add mod topLvl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30" creationId="{F955A1E7-58B0-9679-E8F9-5AEB147F717C}"/>
          </ac:spMkLst>
        </pc:spChg>
        <pc:spChg chg="add mod topLvl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31" creationId="{6246B472-DDC2-7E5A-2BE6-63A690E18DDA}"/>
          </ac:spMkLst>
        </pc:spChg>
        <pc:spChg chg="mod">
          <ac:chgData name="Megan Reid" userId="8e9849a8-3331-402a-9ebc-9f5e10c47593" providerId="ADAL" clId="{42E88707-AD93-42B9-802F-F6707F1D84DA}" dt="2024-02-27T01:49:07.199" v="1260"/>
          <ac:spMkLst>
            <pc:docMk/>
            <pc:sldMk cId="3824076634" sldId="534"/>
            <ac:spMk id="33" creationId="{7D9A978B-A3C6-E31E-187E-DB00A5B7E687}"/>
          </ac:spMkLst>
        </pc:spChg>
        <pc:spChg chg="mod">
          <ac:chgData name="Megan Reid" userId="8e9849a8-3331-402a-9ebc-9f5e10c47593" providerId="ADAL" clId="{42E88707-AD93-42B9-802F-F6707F1D84DA}" dt="2024-02-27T01:49:07.199" v="1260"/>
          <ac:spMkLst>
            <pc:docMk/>
            <pc:sldMk cId="3824076634" sldId="534"/>
            <ac:spMk id="34" creationId="{D43252C5-04C5-58CB-68E2-E056783C283C}"/>
          </ac:spMkLst>
        </pc:spChg>
        <pc:spChg chg="mod">
          <ac:chgData name="Megan Reid" userId="8e9849a8-3331-402a-9ebc-9f5e10c47593" providerId="ADAL" clId="{42E88707-AD93-42B9-802F-F6707F1D84DA}" dt="2024-02-27T01:49:07.199" v="1260"/>
          <ac:spMkLst>
            <pc:docMk/>
            <pc:sldMk cId="3824076634" sldId="534"/>
            <ac:spMk id="36" creationId="{B261F362-D9A3-4634-4770-E381B5E752B3}"/>
          </ac:spMkLst>
        </pc:spChg>
        <pc:spChg chg="mod">
          <ac:chgData name="Megan Reid" userId="8e9849a8-3331-402a-9ebc-9f5e10c47593" providerId="ADAL" clId="{42E88707-AD93-42B9-802F-F6707F1D84DA}" dt="2024-02-27T01:49:07.199" v="1260"/>
          <ac:spMkLst>
            <pc:docMk/>
            <pc:sldMk cId="3824076634" sldId="534"/>
            <ac:spMk id="37" creationId="{0216D05D-9DBA-BFFB-44BD-A689A0B193D4}"/>
          </ac:spMkLst>
        </pc:spChg>
        <pc:spChg chg="mod">
          <ac:chgData name="Megan Reid" userId="8e9849a8-3331-402a-9ebc-9f5e10c47593" providerId="ADAL" clId="{42E88707-AD93-42B9-802F-F6707F1D84DA}" dt="2024-02-27T01:49:07.199" v="1260"/>
          <ac:spMkLst>
            <pc:docMk/>
            <pc:sldMk cId="3824076634" sldId="534"/>
            <ac:spMk id="38" creationId="{8CF6CD38-DC5E-D03E-5E59-F9CDB127A864}"/>
          </ac:spMkLst>
        </pc:spChg>
        <pc:spChg chg="mod">
          <ac:chgData name="Megan Reid" userId="8e9849a8-3331-402a-9ebc-9f5e10c47593" providerId="ADAL" clId="{42E88707-AD93-42B9-802F-F6707F1D84DA}" dt="2024-02-27T01:49:07.199" v="1260"/>
          <ac:spMkLst>
            <pc:docMk/>
            <pc:sldMk cId="3824076634" sldId="534"/>
            <ac:spMk id="39" creationId="{9E1469A4-D90B-C39E-619A-5619F3B5DCBE}"/>
          </ac:spMkLst>
        </pc:spChg>
        <pc:spChg chg="add mod topLvl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41" creationId="{5D417E66-486C-FC17-E435-371B5BA097A2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42" creationId="{4E7B6994-FD0E-1779-4C2E-DC8AE2284F39}"/>
          </ac:spMkLst>
        </pc:spChg>
        <pc:spChg chg="mod">
          <ac:chgData name="Megan Reid" userId="8e9849a8-3331-402a-9ebc-9f5e10c47593" providerId="ADAL" clId="{42E88707-AD93-42B9-802F-F6707F1D84DA}" dt="2024-02-27T01:28:26.610" v="1185"/>
          <ac:spMkLst>
            <pc:docMk/>
            <pc:sldMk cId="3824076634" sldId="534"/>
            <ac:spMk id="43" creationId="{86E92820-96DE-F266-467A-C2447AD36CF7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43" creationId="{98B8A0AF-07DF-06F6-6948-675B4F338328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44" creationId="{04FB37C5-E912-4C68-3768-7CD43A6A0A72}"/>
          </ac:spMkLst>
        </pc:spChg>
        <pc:spChg chg="mod">
          <ac:chgData name="Megan Reid" userId="8e9849a8-3331-402a-9ebc-9f5e10c47593" providerId="ADAL" clId="{42E88707-AD93-42B9-802F-F6707F1D84DA}" dt="2024-02-27T01:28:26.610" v="1185"/>
          <ac:spMkLst>
            <pc:docMk/>
            <pc:sldMk cId="3824076634" sldId="534"/>
            <ac:spMk id="44" creationId="{41BD2784-A477-2F59-9480-74026DEE870E}"/>
          </ac:spMkLst>
        </pc:spChg>
        <pc:spChg chg="mod">
          <ac:chgData name="Megan Reid" userId="8e9849a8-3331-402a-9ebc-9f5e10c47593" providerId="ADAL" clId="{42E88707-AD93-42B9-802F-F6707F1D84DA}" dt="2024-02-27T01:28:26.610" v="1185"/>
          <ac:spMkLst>
            <pc:docMk/>
            <pc:sldMk cId="3824076634" sldId="534"/>
            <ac:spMk id="45" creationId="{3053780E-24ED-333E-BED9-FDBBA0A47C5C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45" creationId="{67B8C6D4-C2F8-620F-30C1-8E3E40EBB0C3}"/>
          </ac:spMkLst>
        </pc:spChg>
        <pc:spChg chg="add mod">
          <ac:chgData name="Megan Reid" userId="8e9849a8-3331-402a-9ebc-9f5e10c47593" providerId="ADAL" clId="{42E88707-AD93-42B9-802F-F6707F1D84DA}" dt="2024-02-27T02:15:19.150" v="1351" actId="14100"/>
          <ac:spMkLst>
            <pc:docMk/>
            <pc:sldMk cId="3824076634" sldId="534"/>
            <ac:spMk id="49" creationId="{FE03455C-787A-36FD-F7A3-1E5D52F475F5}"/>
          </ac:spMkLst>
        </pc:spChg>
        <pc:spChg chg="mod">
          <ac:chgData name="Megan Reid" userId="8e9849a8-3331-402a-9ebc-9f5e10c47593" providerId="ADAL" clId="{42E88707-AD93-42B9-802F-F6707F1D84DA}" dt="2024-02-27T01:28:36.886" v="1189"/>
          <ac:spMkLst>
            <pc:docMk/>
            <pc:sldMk cId="3824076634" sldId="534"/>
            <ac:spMk id="51" creationId="{EAB4F3E4-9289-FC29-C8A9-E7BB0EBF4958}"/>
          </ac:spMkLst>
        </pc:spChg>
        <pc:spChg chg="add del mod">
          <ac:chgData name="Megan Reid" userId="8e9849a8-3331-402a-9ebc-9f5e10c47593" providerId="ADAL" clId="{42E88707-AD93-42B9-802F-F6707F1D84DA}" dt="2024-02-27T02:11:30.626" v="1324" actId="478"/>
          <ac:spMkLst>
            <pc:docMk/>
            <pc:sldMk cId="3824076634" sldId="534"/>
            <ac:spMk id="52" creationId="{106F8B41-D83A-FF1D-CFB4-0AA6F4776B0F}"/>
          </ac:spMkLst>
        </pc:spChg>
        <pc:spChg chg="mod">
          <ac:chgData name="Megan Reid" userId="8e9849a8-3331-402a-9ebc-9f5e10c47593" providerId="ADAL" clId="{42E88707-AD93-42B9-802F-F6707F1D84DA}" dt="2024-02-27T01:28:36.886" v="1189"/>
          <ac:spMkLst>
            <pc:docMk/>
            <pc:sldMk cId="3824076634" sldId="534"/>
            <ac:spMk id="52" creationId="{3B95B8D8-C1FE-DD21-A9A6-DCD5C76684B3}"/>
          </ac:spMkLst>
        </pc:spChg>
        <pc:spChg chg="mod">
          <ac:chgData name="Megan Reid" userId="8e9849a8-3331-402a-9ebc-9f5e10c47593" providerId="ADAL" clId="{42E88707-AD93-42B9-802F-F6707F1D84DA}" dt="2024-02-27T01:28:36.886" v="1189"/>
          <ac:spMkLst>
            <pc:docMk/>
            <pc:sldMk cId="3824076634" sldId="534"/>
            <ac:spMk id="53" creationId="{EAAF904D-FE13-0DF9-CEC6-0C27E7707373}"/>
          </ac:spMkLst>
        </pc:spChg>
        <pc:spChg chg="mod topLvl">
          <ac:chgData name="Megan Reid" userId="8e9849a8-3331-402a-9ebc-9f5e10c47593" providerId="ADAL" clId="{42E88707-AD93-42B9-802F-F6707F1D84DA}" dt="2024-02-27T02:14:11.595" v="1341" actId="1076"/>
          <ac:spMkLst>
            <pc:docMk/>
            <pc:sldMk cId="3824076634" sldId="534"/>
            <ac:spMk id="54" creationId="{9EC92628-2F9B-52AC-40BE-BC29AEF3D2E2}"/>
          </ac:spMkLst>
        </pc:spChg>
        <pc:spChg chg="mod topLvl">
          <ac:chgData name="Megan Reid" userId="8e9849a8-3331-402a-9ebc-9f5e10c47593" providerId="ADAL" clId="{42E88707-AD93-42B9-802F-F6707F1D84DA}" dt="2024-02-27T02:14:11.595" v="1341" actId="1076"/>
          <ac:spMkLst>
            <pc:docMk/>
            <pc:sldMk cId="3824076634" sldId="534"/>
            <ac:spMk id="58" creationId="{42250405-9E4D-19FC-D02C-285B6F3F963D}"/>
          </ac:spMkLst>
        </pc:spChg>
        <pc:spChg chg="mod topLvl">
          <ac:chgData name="Megan Reid" userId="8e9849a8-3331-402a-9ebc-9f5e10c47593" providerId="ADAL" clId="{42E88707-AD93-42B9-802F-F6707F1D84DA}" dt="2024-02-27T02:14:11.595" v="1341" actId="1076"/>
          <ac:spMkLst>
            <pc:docMk/>
            <pc:sldMk cId="3824076634" sldId="534"/>
            <ac:spMk id="59" creationId="{D8A3412C-6CD3-5C9E-3810-5678A78214DC}"/>
          </ac:spMkLst>
        </pc:spChg>
        <pc:spChg chg="mod topLvl">
          <ac:chgData name="Megan Reid" userId="8e9849a8-3331-402a-9ebc-9f5e10c47593" providerId="ADAL" clId="{42E88707-AD93-42B9-802F-F6707F1D84DA}" dt="2024-02-27T02:14:11.595" v="1341" actId="1076"/>
          <ac:spMkLst>
            <pc:docMk/>
            <pc:sldMk cId="3824076634" sldId="534"/>
            <ac:spMk id="60" creationId="{4404AAFE-0756-937D-1B81-48BBA609F3EF}"/>
          </ac:spMkLst>
        </pc:spChg>
        <pc:spChg chg="mod topLvl">
          <ac:chgData name="Megan Reid" userId="8e9849a8-3331-402a-9ebc-9f5e10c47593" providerId="ADAL" clId="{42E88707-AD93-42B9-802F-F6707F1D84DA}" dt="2024-02-27T02:14:11.595" v="1341" actId="1076"/>
          <ac:spMkLst>
            <pc:docMk/>
            <pc:sldMk cId="3824076634" sldId="534"/>
            <ac:spMk id="61" creationId="{7011DF43-9E87-B1AD-7AB2-C10411C6500E}"/>
          </ac:spMkLst>
        </pc:spChg>
        <pc:spChg chg="mod topLvl">
          <ac:chgData name="Megan Reid" userId="8e9849a8-3331-402a-9ebc-9f5e10c47593" providerId="ADAL" clId="{42E88707-AD93-42B9-802F-F6707F1D84DA}" dt="2024-02-27T02:14:11.595" v="1341" actId="1076"/>
          <ac:spMkLst>
            <pc:docMk/>
            <pc:sldMk cId="3824076634" sldId="534"/>
            <ac:spMk id="62" creationId="{953B7CC3-1694-A680-C281-7EB1A5F61714}"/>
          </ac:spMkLst>
        </pc:spChg>
        <pc:spChg chg="mod topLvl">
          <ac:chgData name="Megan Reid" userId="8e9849a8-3331-402a-9ebc-9f5e10c47593" providerId="ADAL" clId="{42E88707-AD93-42B9-802F-F6707F1D84DA}" dt="2024-02-27T02:14:11.595" v="1341" actId="1076"/>
          <ac:spMkLst>
            <pc:docMk/>
            <pc:sldMk cId="3824076634" sldId="534"/>
            <ac:spMk id="63" creationId="{0057815A-0D19-FDB4-8CF5-EA6EEBB21DC8}"/>
          </ac:spMkLst>
        </pc:spChg>
        <pc:spChg chg="mod">
          <ac:chgData name="Megan Reid" userId="8e9849a8-3331-402a-9ebc-9f5e10c47593" providerId="ADAL" clId="{42E88707-AD93-42B9-802F-F6707F1D84DA}" dt="2024-02-27T02:14:15.510" v="1343" actId="1076"/>
          <ac:spMkLst>
            <pc:docMk/>
            <pc:sldMk cId="3824076634" sldId="534"/>
            <ac:spMk id="81" creationId="{B48A91B7-C2C9-FE10-E581-34182ECD41E0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82" creationId="{A4C206CC-DA60-8509-7502-B591B333B816}"/>
          </ac:spMkLst>
        </pc:spChg>
        <pc:spChg chg="mod">
          <ac:chgData name="Megan Reid" userId="8e9849a8-3331-402a-9ebc-9f5e10c47593" providerId="ADAL" clId="{42E88707-AD93-42B9-802F-F6707F1D84DA}" dt="2024-02-27T02:04:26.787" v="1283" actId="207"/>
          <ac:spMkLst>
            <pc:docMk/>
            <pc:sldMk cId="3824076634" sldId="534"/>
            <ac:spMk id="85" creationId="{15128043-B1C4-434E-8BD1-691373268CFC}"/>
          </ac:spMkLst>
        </pc:spChg>
        <pc:spChg chg="mod">
          <ac:chgData name="Megan Reid" userId="8e9849a8-3331-402a-9ebc-9f5e10c47593" providerId="ADAL" clId="{42E88707-AD93-42B9-802F-F6707F1D84DA}" dt="2024-02-27T02:04:45.054" v="1284" actId="207"/>
          <ac:spMkLst>
            <pc:docMk/>
            <pc:sldMk cId="3824076634" sldId="534"/>
            <ac:spMk id="86" creationId="{F46F8E68-EFA2-4C28-A956-17DF1CD59670}"/>
          </ac:spMkLst>
        </pc:spChg>
        <pc:spChg chg="mod">
          <ac:chgData name="Megan Reid" userId="8e9849a8-3331-402a-9ebc-9f5e10c47593" providerId="ADAL" clId="{42E88707-AD93-42B9-802F-F6707F1D84DA}" dt="2024-02-27T02:04:48.912" v="1285" actId="207"/>
          <ac:spMkLst>
            <pc:docMk/>
            <pc:sldMk cId="3824076634" sldId="534"/>
            <ac:spMk id="87" creationId="{35D5D6AF-FFDA-48DB-B964-B2C16FB81EDB}"/>
          </ac:spMkLst>
        </pc:spChg>
        <pc:spChg chg="topLvl">
          <ac:chgData name="Megan Reid" userId="8e9849a8-3331-402a-9ebc-9f5e10c47593" providerId="ADAL" clId="{42E88707-AD93-42B9-802F-F6707F1D84DA}" dt="2024-02-27T01:48:47.900" v="1256" actId="478"/>
          <ac:spMkLst>
            <pc:docMk/>
            <pc:sldMk cId="3824076634" sldId="534"/>
            <ac:spMk id="88" creationId="{666473DC-5BAA-4A8D-8AFD-CCEED4DC3D92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90" creationId="{9E4E4B7F-F3C4-9505-30E5-ED1B5AAD1B99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91" creationId="{80FCA87C-FBF9-3F87-1CD8-78D4ED85FDD0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92" creationId="{D7F2C6A1-8F7D-B781-46BB-5AFA9BF52F48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93" creationId="{50A656FB-1524-A3C9-3AC5-62AA8AA6366E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94" creationId="{29C555CE-222B-A5F2-AE64-AB2C1302FFCF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95" creationId="{651B6A87-A7D6-2704-D803-33C2D9752107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97" creationId="{B56507E8-BB39-43B7-1F29-A109F948BF03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98" creationId="{F01F044A-FAC5-7E04-A53D-33FCAD095595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99" creationId="{3E5F66EA-BE1A-5A60-3C3C-4C8433CA16CB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00" creationId="{499BA964-3E12-A82A-3B51-3DF53421C177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05" creationId="{8E0633D8-8237-BBA8-F503-E664F17691DF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06" creationId="{3F82CDF5-568C-DAF9-2806-1E5B071BD7F3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07" creationId="{33C5FA97-A043-71FA-2DD1-96D0C8F6F609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09" creationId="{BF8750DB-2A1E-5C2D-7B43-E70181C053EB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10" creationId="{F78C6B5D-72B8-C8D3-F454-DEAED3E73A6E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11" creationId="{B9A19FB8-6038-AB05-AA38-2472D7074B20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13" creationId="{437F47B7-7A29-E752-131A-48C5CFA6DB01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14" creationId="{A39707A8-626E-75C7-4545-120CD63B49F1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15" creationId="{2EF5FA5A-8276-31EA-1922-9E156B292F21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20" creationId="{E540F2E6-0943-50D8-52C6-4E17E612583F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21" creationId="{98F7A13E-DB2F-489F-8B08-B30E4134DEF9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22" creationId="{C50DEC26-D4F1-F985-AC7A-8BBD3F9182F6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24" creationId="{9751E411-4269-1B68-A157-88593919CCE8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25" creationId="{7E9D3395-C103-735B-2C87-F3CE78699626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26" creationId="{2D16D4E4-3A62-F095-FF31-549D6DF2EA12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28" creationId="{D0453CB4-470F-4BEE-9980-929D8218137C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29" creationId="{9773B051-2B4A-72ED-9A91-7A179B499D03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30" creationId="{973A6365-31C9-9DD8-2ADF-D640A1590C7F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35" creationId="{2F991CFB-E318-9F0F-46AA-8C32C2326FDA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36" creationId="{80FD7691-AE71-1332-BD15-2DABC63501E9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37" creationId="{C1CFE7AC-DF4A-36EB-29DA-4C6ED65AAAFC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39" creationId="{9893FE47-892D-3B74-E0D6-232B8AE5838B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40" creationId="{D8AD2CE1-6380-CA1B-263A-D188B9F38301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41" creationId="{FDF0567D-14F3-112E-CB9A-8EDEB107827B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43" creationId="{98A12227-22A6-47F6-60EB-D04D621D965D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44" creationId="{17C25E7B-8558-2311-E6BD-95346EA124C9}"/>
          </ac:spMkLst>
        </pc:spChg>
        <pc:spChg chg="mod">
          <ac:chgData name="Megan Reid" userId="8e9849a8-3331-402a-9ebc-9f5e10c47593" providerId="ADAL" clId="{42E88707-AD93-42B9-802F-F6707F1D84DA}" dt="2024-02-27T02:14:07.479" v="1340" actId="165"/>
          <ac:spMkLst>
            <pc:docMk/>
            <pc:sldMk cId="3824076634" sldId="534"/>
            <ac:spMk id="145" creationId="{DF4A961E-C4B4-FBB9-C186-02DCD2246DB5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58" creationId="{66C6995C-6DB4-4A26-9C05-36E19514F016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59" creationId="{72D953EE-0B6F-44B3-9075-DBD7B5D2B741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60" creationId="{1FF699FF-681D-48DF-89DF-41E7443614D2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63" creationId="{96606847-B438-48C3-B4F3-65DEB3579AA5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64" creationId="{EC27FC36-C6A5-4B98-B756-0F3033B8D1E7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65" creationId="{8E3642FB-26D8-4C02-8893-B6D2607F1B5F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71" creationId="{999C6661-47DF-4A99-81C6-9A7017DBDC12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72" creationId="{14874E4C-C381-4D43-9F99-D846C0535B36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73" creationId="{87772EB2-5F57-4AF9-8F73-A149ADB4C71F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75" creationId="{459591F7-4A73-4EA0-B181-1EAF9F57917A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76" creationId="{97152E71-7CEC-458F-BFAC-AD8835BE0AA5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77" creationId="{E80E0BAF-E660-4574-8B11-B6F01F260329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79" creationId="{904C01B4-2822-4152-BFE1-59C5F0D8EEA8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80" creationId="{7BD6EEA8-8EBD-43F1-9C64-314DCB3B0516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81" creationId="{1C198E04-6613-4B47-8D0F-D01C37BEC84C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87" creationId="{0DC7A92F-5AA3-433D-9C04-AA8F69CCBE0A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88" creationId="{99149461-F1DC-4AEE-9CA6-21A242442F30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89" creationId="{FE0849DB-A4D4-445C-BD95-207EA208FE90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91" creationId="{03B20A47-83AE-40C6-B701-6DB3229156F6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92" creationId="{52AA047C-33E6-4F80-9043-3C9763E7304D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93" creationId="{323E70B7-A42E-43F7-93CA-9701FC285D44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95" creationId="{9BD322C3-240D-4FB9-8DF4-A2C65CFD4ED4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96" creationId="{36FB186E-D38A-497B-87EF-462E41708C8A}"/>
          </ac:spMkLst>
        </pc:spChg>
        <pc:spChg chg="mod">
          <ac:chgData name="Megan Reid" userId="8e9849a8-3331-402a-9ebc-9f5e10c47593" providerId="ADAL" clId="{42E88707-AD93-42B9-802F-F6707F1D84DA}" dt="2024-02-27T02:11:08.833" v="1318" actId="164"/>
          <ac:spMkLst>
            <pc:docMk/>
            <pc:sldMk cId="3824076634" sldId="534"/>
            <ac:spMk id="197" creationId="{1A659617-A86A-4D57-BF0D-56869D6B84B9}"/>
          </ac:spMkLst>
        </pc:spChg>
        <pc:spChg chg="del">
          <ac:chgData name="Megan Reid" userId="8e9849a8-3331-402a-9ebc-9f5e10c47593" providerId="ADAL" clId="{42E88707-AD93-42B9-802F-F6707F1D84DA}" dt="2024-02-27T01:48:17.379" v="1253" actId="478"/>
          <ac:spMkLst>
            <pc:docMk/>
            <pc:sldMk cId="3824076634" sldId="534"/>
            <ac:spMk id="199" creationId="{16270BA2-8E4D-4380-BD13-C8E5F3B49D77}"/>
          </ac:spMkLst>
        </pc:spChg>
        <pc:spChg chg="del">
          <ac:chgData name="Megan Reid" userId="8e9849a8-3331-402a-9ebc-9f5e10c47593" providerId="ADAL" clId="{42E88707-AD93-42B9-802F-F6707F1D84DA}" dt="2024-02-27T01:48:09.661" v="1249" actId="478"/>
          <ac:spMkLst>
            <pc:docMk/>
            <pc:sldMk cId="3824076634" sldId="534"/>
            <ac:spMk id="200" creationId="{C04A5F05-32EA-4253-B5C0-3A0DC2771D44}"/>
          </ac:spMkLst>
        </pc:spChg>
        <pc:spChg chg="del">
          <ac:chgData name="Megan Reid" userId="8e9849a8-3331-402a-9ebc-9f5e10c47593" providerId="ADAL" clId="{42E88707-AD93-42B9-802F-F6707F1D84DA}" dt="2024-02-27T01:48:19.267" v="1254" actId="478"/>
          <ac:spMkLst>
            <pc:docMk/>
            <pc:sldMk cId="3824076634" sldId="534"/>
            <ac:spMk id="202" creationId="{0DA585E0-26C7-45E1-AC3F-D454EC7F0B5D}"/>
          </ac:spMkLst>
        </pc:spChg>
        <pc:spChg chg="del topLvl">
          <ac:chgData name="Megan Reid" userId="8e9849a8-3331-402a-9ebc-9f5e10c47593" providerId="ADAL" clId="{42E88707-AD93-42B9-802F-F6707F1D84DA}" dt="2024-02-27T01:48:47.900" v="1256" actId="478"/>
          <ac:spMkLst>
            <pc:docMk/>
            <pc:sldMk cId="3824076634" sldId="534"/>
            <ac:spMk id="203" creationId="{5E6FFEEC-13FD-4D06-BDFB-9CE6461C3C5B}"/>
          </ac:spMkLst>
        </pc:spChg>
        <pc:spChg chg="del">
          <ac:chgData name="Megan Reid" userId="8e9849a8-3331-402a-9ebc-9f5e10c47593" providerId="ADAL" clId="{42E88707-AD93-42B9-802F-F6707F1D84DA}" dt="2024-02-27T01:48:42.136" v="1255" actId="478"/>
          <ac:spMkLst>
            <pc:docMk/>
            <pc:sldMk cId="3824076634" sldId="534"/>
            <ac:spMk id="204" creationId="{8B881CBA-CF33-44E6-B628-3854D32BC82C}"/>
          </ac:spMkLst>
        </pc:spChg>
        <pc:spChg chg="del">
          <ac:chgData name="Megan Reid" userId="8e9849a8-3331-402a-9ebc-9f5e10c47593" providerId="ADAL" clId="{42E88707-AD93-42B9-802F-F6707F1D84DA}" dt="2024-02-27T01:48:12.864" v="1250" actId="478"/>
          <ac:spMkLst>
            <pc:docMk/>
            <pc:sldMk cId="3824076634" sldId="534"/>
            <ac:spMk id="205" creationId="{8A87C881-D27E-4EAC-8A8D-BBD087BDC8E1}"/>
          </ac:spMkLst>
        </pc:spChg>
        <pc:grpChg chg="add mod">
          <ac:chgData name="Megan Reid" userId="8e9849a8-3331-402a-9ebc-9f5e10c47593" providerId="ADAL" clId="{42E88707-AD93-42B9-802F-F6707F1D84DA}" dt="2024-02-27T02:11:16.850" v="1319" actId="164"/>
          <ac:grpSpMkLst>
            <pc:docMk/>
            <pc:sldMk cId="3824076634" sldId="534"/>
            <ac:grpSpMk id="9" creationId="{E799C176-044A-7500-B94E-03317268D07F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4" creationId="{635A160B-5F4B-883B-3EEC-79F205ADB83A}"/>
          </ac:grpSpMkLst>
        </pc:grpChg>
        <pc:grpChg chg="add mod">
          <ac:chgData name="Megan Reid" userId="8e9849a8-3331-402a-9ebc-9f5e10c47593" providerId="ADAL" clId="{42E88707-AD93-42B9-802F-F6707F1D84DA}" dt="2024-02-27T02:11:16.850" v="1319" actId="164"/>
          <ac:grpSpMkLst>
            <pc:docMk/>
            <pc:sldMk cId="3824076634" sldId="534"/>
            <ac:grpSpMk id="16" creationId="{6C970C68-68D9-E80F-203E-722AA2C52361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8" creationId="{2D9909D0-6F7F-6BF8-CE43-F27B3803B4EC}"/>
          </ac:grpSpMkLst>
        </pc:grpChg>
        <pc:grpChg chg="mod">
          <ac:chgData name="Megan Reid" userId="8e9849a8-3331-402a-9ebc-9f5e10c47593" providerId="ADAL" clId="{42E88707-AD93-42B9-802F-F6707F1D84DA}" dt="2024-02-27T02:11:16.850" v="1319" actId="164"/>
          <ac:grpSpMkLst>
            <pc:docMk/>
            <pc:sldMk cId="3824076634" sldId="534"/>
            <ac:grpSpMk id="23" creationId="{0A101417-3680-411B-9660-E56B25ACCEB3}"/>
          </ac:grpSpMkLst>
        </pc:grpChg>
        <pc:grpChg chg="mod">
          <ac:chgData name="Megan Reid" userId="8e9849a8-3331-402a-9ebc-9f5e10c47593" providerId="ADAL" clId="{42E88707-AD93-42B9-802F-F6707F1D84DA}" dt="2024-02-27T01:33:51.536" v="1194" actId="1076"/>
          <ac:grpSpMkLst>
            <pc:docMk/>
            <pc:sldMk cId="3824076634" sldId="534"/>
            <ac:grpSpMk id="26" creationId="{689B72ED-5FBC-4011-8011-E387558FD662}"/>
          </ac:grpSpMkLst>
        </pc:grpChg>
        <pc:grpChg chg="add mod topLvl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29" creationId="{CEA1D207-4AE7-0F38-AD90-ED69F7D6E349}"/>
          </ac:grpSpMkLst>
        </pc:grpChg>
        <pc:grpChg chg="mod">
          <ac:chgData name="Megan Reid" userId="8e9849a8-3331-402a-9ebc-9f5e10c47593" providerId="ADAL" clId="{42E88707-AD93-42B9-802F-F6707F1D84DA}" dt="2024-02-27T01:34:43.148" v="1196" actId="1076"/>
          <ac:grpSpMkLst>
            <pc:docMk/>
            <pc:sldMk cId="3824076634" sldId="534"/>
            <ac:grpSpMk id="31" creationId="{BA5F0950-E663-4D4E-9F6C-4EC549EF924F}"/>
          </ac:grpSpMkLst>
        </pc:grpChg>
        <pc:grpChg chg="add mod">
          <ac:chgData name="Megan Reid" userId="8e9849a8-3331-402a-9ebc-9f5e10c47593" providerId="ADAL" clId="{42E88707-AD93-42B9-802F-F6707F1D84DA}" dt="2024-02-27T01:49:11.619" v="1261" actId="1076"/>
          <ac:grpSpMkLst>
            <pc:docMk/>
            <pc:sldMk cId="3824076634" sldId="534"/>
            <ac:grpSpMk id="32" creationId="{6EA56B9A-9355-B111-1B8D-26AC2D11364E}"/>
          </ac:grpSpMkLst>
        </pc:grpChg>
        <pc:grpChg chg="mod">
          <ac:chgData name="Megan Reid" userId="8e9849a8-3331-402a-9ebc-9f5e10c47593" providerId="ADAL" clId="{42E88707-AD93-42B9-802F-F6707F1D84DA}" dt="2024-02-27T01:49:07.199" v="1260"/>
          <ac:grpSpMkLst>
            <pc:docMk/>
            <pc:sldMk cId="3824076634" sldId="534"/>
            <ac:grpSpMk id="35" creationId="{CB4496C9-F249-B5C6-E4BF-AC8D23B208EC}"/>
          </ac:grpSpMkLst>
        </pc:grpChg>
        <pc:grpChg chg="add mod">
          <ac:chgData name="Megan Reid" userId="8e9849a8-3331-402a-9ebc-9f5e10c47593" providerId="ADAL" clId="{42E88707-AD93-42B9-802F-F6707F1D84DA}" dt="2024-02-27T01:33:44.894" v="1193" actId="1076"/>
          <ac:grpSpMkLst>
            <pc:docMk/>
            <pc:sldMk cId="3824076634" sldId="534"/>
            <ac:grpSpMk id="36" creationId="{DDEEE527-CFC2-A040-4CE8-96BB797E7AC5}"/>
          </ac:grpSpMkLst>
        </pc:grpChg>
        <pc:grpChg chg="mod">
          <ac:chgData name="Megan Reid" userId="8e9849a8-3331-402a-9ebc-9f5e10c47593" providerId="ADAL" clId="{42E88707-AD93-42B9-802F-F6707F1D84DA}" dt="2024-02-27T01:33:51.536" v="1194" actId="1076"/>
          <ac:grpSpMkLst>
            <pc:docMk/>
            <pc:sldMk cId="3824076634" sldId="534"/>
            <ac:grpSpMk id="37" creationId="{7585904E-483D-4622-8A4C-EA0A8204AA99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40" creationId="{A9239E84-6E98-29E0-49C2-298746279375}"/>
          </ac:grpSpMkLst>
        </pc:grpChg>
        <pc:grpChg chg="mod">
          <ac:chgData name="Megan Reid" userId="8e9849a8-3331-402a-9ebc-9f5e10c47593" providerId="ADAL" clId="{42E88707-AD93-42B9-802F-F6707F1D84DA}" dt="2024-02-27T01:28:26.610" v="1185"/>
          <ac:grpSpMkLst>
            <pc:docMk/>
            <pc:sldMk cId="3824076634" sldId="534"/>
            <ac:grpSpMk id="42" creationId="{BE619ADD-A385-1FE5-EFA5-9B6AE2847DC6}"/>
          </ac:grpSpMkLst>
        </pc:grpChg>
        <pc:grpChg chg="del">
          <ac:chgData name="Megan Reid" userId="8e9849a8-3331-402a-9ebc-9f5e10c47593" providerId="ADAL" clId="{42E88707-AD93-42B9-802F-F6707F1D84DA}" dt="2024-02-27T01:47:22.896" v="1243" actId="165"/>
          <ac:grpSpMkLst>
            <pc:docMk/>
            <pc:sldMk cId="3824076634" sldId="534"/>
            <ac:grpSpMk id="47" creationId="{BE6E9DDE-8E30-4EBE-9B44-7CC9B08EAA97}"/>
          </ac:grpSpMkLst>
        </pc:grpChg>
        <pc:grpChg chg="add del mod">
          <ac:chgData name="Megan Reid" userId="8e9849a8-3331-402a-9ebc-9f5e10c47593" providerId="ADAL" clId="{42E88707-AD93-42B9-802F-F6707F1D84DA}" dt="2024-02-27T01:48:47.900" v="1256" actId="478"/>
          <ac:grpSpMkLst>
            <pc:docMk/>
            <pc:sldMk cId="3824076634" sldId="534"/>
            <ac:grpSpMk id="48" creationId="{E8D230F3-8C90-4BA7-A872-1A93EB67CE5C}"/>
          </ac:grpSpMkLst>
        </pc:grpChg>
        <pc:grpChg chg="add mod">
          <ac:chgData name="Megan Reid" userId="8e9849a8-3331-402a-9ebc-9f5e10c47593" providerId="ADAL" clId="{42E88707-AD93-42B9-802F-F6707F1D84DA}" dt="2024-02-27T01:33:44.894" v="1193" actId="1076"/>
          <ac:grpSpMkLst>
            <pc:docMk/>
            <pc:sldMk cId="3824076634" sldId="534"/>
            <ac:grpSpMk id="49" creationId="{4905672D-0B2F-DEB5-3455-40287D751214}"/>
          </ac:grpSpMkLst>
        </pc:grpChg>
        <pc:grpChg chg="add 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50" creationId="{91BBCFC9-E355-2027-2358-AB697885D1F1}"/>
          </ac:grpSpMkLst>
        </pc:grpChg>
        <pc:grpChg chg="mod">
          <ac:chgData name="Megan Reid" userId="8e9849a8-3331-402a-9ebc-9f5e10c47593" providerId="ADAL" clId="{42E88707-AD93-42B9-802F-F6707F1D84DA}" dt="2024-02-27T01:28:36.886" v="1189"/>
          <ac:grpSpMkLst>
            <pc:docMk/>
            <pc:sldMk cId="3824076634" sldId="534"/>
            <ac:grpSpMk id="50" creationId="{E67B9EDD-BDA4-A5CF-0902-E6EBE30E3687}"/>
          </ac:grpSpMkLst>
        </pc:grpChg>
        <pc:grpChg chg="add del mod">
          <ac:chgData name="Megan Reid" userId="8e9849a8-3331-402a-9ebc-9f5e10c47593" providerId="ADAL" clId="{42E88707-AD93-42B9-802F-F6707F1D84DA}" dt="2024-02-27T02:11:49.008" v="1327" actId="478"/>
          <ac:grpSpMkLst>
            <pc:docMk/>
            <pc:sldMk cId="3824076634" sldId="534"/>
            <ac:grpSpMk id="51" creationId="{1001FB37-740A-E1CC-FA00-50B2DBBFC9BC}"/>
          </ac:grpSpMkLst>
        </pc:grpChg>
        <pc:grpChg chg="add del 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53" creationId="{4B9D9F64-1944-7D06-F31F-30718DFC8DF5}"/>
          </ac:grpSpMkLst>
        </pc:grpChg>
        <pc:grpChg chg="mod">
          <ac:chgData name="Megan Reid" userId="8e9849a8-3331-402a-9ebc-9f5e10c47593" providerId="ADAL" clId="{42E88707-AD93-42B9-802F-F6707F1D84DA}" dt="2024-02-27T01:33:51.536" v="1194" actId="1076"/>
          <ac:grpSpMkLst>
            <pc:docMk/>
            <pc:sldMk cId="3824076634" sldId="534"/>
            <ac:grpSpMk id="54" creationId="{8A3773E7-F262-42A1-87F4-DAA4A960F926}"/>
          </ac:grpSpMkLst>
        </pc:grpChg>
        <pc:grpChg chg="mod">
          <ac:chgData name="Megan Reid" userId="8e9849a8-3331-402a-9ebc-9f5e10c47593" providerId="ADAL" clId="{42E88707-AD93-42B9-802F-F6707F1D84DA}" dt="2024-02-27T01:34:43.148" v="1196" actId="1076"/>
          <ac:grpSpMkLst>
            <pc:docMk/>
            <pc:sldMk cId="3824076634" sldId="534"/>
            <ac:grpSpMk id="59" creationId="{697B8759-678A-4728-B768-80EEBEF541F8}"/>
          </ac:grpSpMkLst>
        </pc:grpChg>
        <pc:grpChg chg="mod">
          <ac:chgData name="Megan Reid" userId="8e9849a8-3331-402a-9ebc-9f5e10c47593" providerId="ADAL" clId="{42E88707-AD93-42B9-802F-F6707F1D84DA}" dt="2024-02-27T01:34:43.148" v="1196" actId="1076"/>
          <ac:grpSpMkLst>
            <pc:docMk/>
            <pc:sldMk cId="3824076634" sldId="534"/>
            <ac:grpSpMk id="64" creationId="{0A4E444C-8031-48F2-8223-ABD437AAF336}"/>
          </ac:grpSpMkLst>
        </pc:grpChg>
        <pc:grpChg chg="mod topLvl">
          <ac:chgData name="Megan Reid" userId="8e9849a8-3331-402a-9ebc-9f5e10c47593" providerId="ADAL" clId="{42E88707-AD93-42B9-802F-F6707F1D84DA}" dt="2024-02-27T02:14:11.595" v="1341" actId="1076"/>
          <ac:grpSpMkLst>
            <pc:docMk/>
            <pc:sldMk cId="3824076634" sldId="534"/>
            <ac:grpSpMk id="64" creationId="{10E001FF-6B52-F14A-307C-E39F6DF8A49E}"/>
          </ac:grpSpMkLst>
        </pc:grpChg>
        <pc:grpChg chg="mod topLvl">
          <ac:chgData name="Megan Reid" userId="8e9849a8-3331-402a-9ebc-9f5e10c47593" providerId="ADAL" clId="{42E88707-AD93-42B9-802F-F6707F1D84DA}" dt="2024-02-27T02:14:11.595" v="1341" actId="1076"/>
          <ac:grpSpMkLst>
            <pc:docMk/>
            <pc:sldMk cId="3824076634" sldId="534"/>
            <ac:grpSpMk id="65" creationId="{606D8D68-8530-5A4D-76EE-1BF9DE5F3FBC}"/>
          </ac:grpSpMkLst>
        </pc:grpChg>
        <pc:grpChg chg="mod topLvl">
          <ac:chgData name="Megan Reid" userId="8e9849a8-3331-402a-9ebc-9f5e10c47593" providerId="ADAL" clId="{42E88707-AD93-42B9-802F-F6707F1D84DA}" dt="2024-02-27T02:14:11.595" v="1341" actId="1076"/>
          <ac:grpSpMkLst>
            <pc:docMk/>
            <pc:sldMk cId="3824076634" sldId="534"/>
            <ac:grpSpMk id="66" creationId="{5C3371A0-75BA-6603-EF62-DAB4A6C29550}"/>
          </ac:grpSpMkLst>
        </pc:grpChg>
        <pc:grpChg chg="mod topLvl">
          <ac:chgData name="Megan Reid" userId="8e9849a8-3331-402a-9ebc-9f5e10c47593" providerId="ADAL" clId="{42E88707-AD93-42B9-802F-F6707F1D84DA}" dt="2024-02-27T02:16:21.727" v="1353" actId="1076"/>
          <ac:grpSpMkLst>
            <pc:docMk/>
            <pc:sldMk cId="3824076634" sldId="534"/>
            <ac:grpSpMk id="67" creationId="{5CB17C67-E492-F1F8-5D47-C6134F951819}"/>
          </ac:grpSpMkLst>
        </pc:grpChg>
        <pc:grpChg chg="mod topLvl">
          <ac:chgData name="Megan Reid" userId="8e9849a8-3331-402a-9ebc-9f5e10c47593" providerId="ADAL" clId="{42E88707-AD93-42B9-802F-F6707F1D84DA}" dt="2024-02-27T02:14:27.679" v="1344" actId="1076"/>
          <ac:grpSpMkLst>
            <pc:docMk/>
            <pc:sldMk cId="3824076634" sldId="534"/>
            <ac:grpSpMk id="80" creationId="{8CC4F79E-167C-6A2A-FF45-211B6DF1ED9A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89" creationId="{DF408B6A-F800-8C0F-8A1B-1FEF7EF82EEE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96" creationId="{9DFD6158-932F-3245-212D-6FE2DDD45A6F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01" creationId="{D1A39D3D-020F-4522-143A-4EC5CD29581F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02" creationId="{D84A7A37-446B-6500-0039-C7921AAAFDE0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03" creationId="{EE52941C-32A2-8034-6610-F6D7C9BA4CDD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04" creationId="{A37D5D98-C825-DD89-ED52-07ADE64DB3DA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08" creationId="{8C51B9D3-4E9F-CDEB-060F-5F1E6FD3717A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12" creationId="{11652C57-865F-1B7D-6905-06F342B453C3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16" creationId="{DCBB1607-04EB-12B4-15AE-B13A30B7FC5D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17" creationId="{3C3A8C2D-5008-9F44-E51C-205E53F60870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18" creationId="{F37B7786-72C1-2CA8-1B7A-A2E9E39CC3DF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19" creationId="{1C10C8F4-E721-8A0A-6CB5-BDEC2E746B8B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23" creationId="{A209FEBB-4160-2002-11AC-5676BB323A0B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27" creationId="{F822E160-A1BD-0BF8-C90E-9C98FF1ADC8E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31" creationId="{38800A3D-1BF5-E365-2270-22B1A7BF71C3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32" creationId="{722679E2-E238-DC8A-8FC9-33D07DC92D07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33" creationId="{0D69A471-BEA4-C86B-FBFA-91FC979D146D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34" creationId="{886A6D1D-BB6E-0B7F-4632-8758DCC208DE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38" creationId="{870AF61B-EA05-FDD7-A80C-E37550772620}"/>
          </ac:grpSpMkLst>
        </pc:grpChg>
        <pc:grpChg chg="mod">
          <ac:chgData name="Megan Reid" userId="8e9849a8-3331-402a-9ebc-9f5e10c47593" providerId="ADAL" clId="{42E88707-AD93-42B9-802F-F6707F1D84DA}" dt="2024-02-27T02:14:07.479" v="1340" actId="165"/>
          <ac:grpSpMkLst>
            <pc:docMk/>
            <pc:sldMk cId="3824076634" sldId="534"/>
            <ac:grpSpMk id="142" creationId="{F096E7D1-A370-A965-FE6F-6E75D19FC869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56" creationId="{93E2CCD6-EDC4-478B-B150-038B43ACCC80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57" creationId="{70751C2E-AAB9-471C-AACD-5392C3DEE397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61" creationId="{F4C0AC5B-C978-440C-AA22-725536C23FB1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62" creationId="{B62535A5-3609-4215-99CB-DA0B30855CA1}"/>
          </ac:grpSpMkLst>
        </pc:grpChg>
        <pc:grpChg chg="mod">
          <ac:chgData name="Megan Reid" userId="8e9849a8-3331-402a-9ebc-9f5e10c47593" providerId="ADAL" clId="{42E88707-AD93-42B9-802F-F6707F1D84DA}" dt="2024-02-27T02:11:16.850" v="1319" actId="164"/>
          <ac:grpSpMkLst>
            <pc:docMk/>
            <pc:sldMk cId="3824076634" sldId="534"/>
            <ac:grpSpMk id="166" creationId="{F7CB1BBE-D73C-4C81-B518-F2EA5CCC2C99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67" creationId="{E032EA89-373F-457B-A159-2FCB642D369B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68" creationId="{51CD3F95-D3B1-40F4-BE17-B5DB569ECEFF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69" creationId="{4085BFEA-7D97-4953-8817-C722DDD3DC40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70" creationId="{3FE098EE-2487-4FB5-9875-F39D5F224C3C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74" creationId="{7C398788-15ED-4026-8603-A668F6B9C44D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78" creationId="{B8084D82-9542-450D-BB9E-0BB3FE19394A}"/>
          </ac:grpSpMkLst>
        </pc:grpChg>
        <pc:grpChg chg="mod">
          <ac:chgData name="Megan Reid" userId="8e9849a8-3331-402a-9ebc-9f5e10c47593" providerId="ADAL" clId="{42E88707-AD93-42B9-802F-F6707F1D84DA}" dt="2024-02-27T02:11:16.850" v="1319" actId="164"/>
          <ac:grpSpMkLst>
            <pc:docMk/>
            <pc:sldMk cId="3824076634" sldId="534"/>
            <ac:grpSpMk id="182" creationId="{F2955E58-9D2C-4DDB-858A-7E99F623E55C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83" creationId="{E630B11D-D1F2-45F0-9209-D7B3E36D8580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84" creationId="{7BB415C1-1490-470E-A5EB-04950DEF86BE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85" creationId="{B39EB446-40F7-4581-8776-698E4E2DFC8F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86" creationId="{3084D80C-87D9-4C7B-BFF5-35A8EB3A6247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90" creationId="{46EB6227-1C4D-4635-966D-EE108DD0DDCA}"/>
          </ac:grpSpMkLst>
        </pc:grpChg>
        <pc:grpChg chg="mod">
          <ac:chgData name="Megan Reid" userId="8e9849a8-3331-402a-9ebc-9f5e10c47593" providerId="ADAL" clId="{42E88707-AD93-42B9-802F-F6707F1D84DA}" dt="2024-02-27T02:11:08.833" v="1318" actId="164"/>
          <ac:grpSpMkLst>
            <pc:docMk/>
            <pc:sldMk cId="3824076634" sldId="534"/>
            <ac:grpSpMk id="194" creationId="{1569B006-1C6A-464A-9434-56A944F17F6B}"/>
          </ac:grpSpMkLst>
        </pc:grpChg>
        <pc:grpChg chg="del">
          <ac:chgData name="Megan Reid" userId="8e9849a8-3331-402a-9ebc-9f5e10c47593" providerId="ADAL" clId="{42E88707-AD93-42B9-802F-F6707F1D84DA}" dt="2024-02-27T01:48:42.136" v="1255" actId="478"/>
          <ac:grpSpMkLst>
            <pc:docMk/>
            <pc:sldMk cId="3824076634" sldId="534"/>
            <ac:grpSpMk id="198" creationId="{F50836D2-F9F1-42AC-AE34-A4AB4222B5A5}"/>
          </ac:grpSpMkLst>
        </pc:grpChg>
        <pc:grpChg chg="del">
          <ac:chgData name="Megan Reid" userId="8e9849a8-3331-402a-9ebc-9f5e10c47593" providerId="ADAL" clId="{42E88707-AD93-42B9-802F-F6707F1D84DA}" dt="2024-02-27T01:48:12.864" v="1250" actId="478"/>
          <ac:grpSpMkLst>
            <pc:docMk/>
            <pc:sldMk cId="3824076634" sldId="534"/>
            <ac:grpSpMk id="201" creationId="{8E87A564-6041-4288-BB0F-3C9FB651A4F4}"/>
          </ac:grpSpMkLst>
        </pc:grpChg>
        <pc:cxnChg chg="del mod">
          <ac:chgData name="Megan Reid" userId="8e9849a8-3331-402a-9ebc-9f5e10c47593" providerId="ADAL" clId="{42E88707-AD93-42B9-802F-F6707F1D84DA}" dt="2024-02-27T02:06:54.421" v="1298" actId="478"/>
          <ac:cxnSpMkLst>
            <pc:docMk/>
            <pc:sldMk cId="3824076634" sldId="534"/>
            <ac:cxnSpMk id="9" creationId="{7848A7F0-EBBE-9D6C-5F89-2A14F8A42B81}"/>
          </ac:cxnSpMkLst>
        </pc:cxnChg>
        <pc:cxnChg chg="del mod">
          <ac:chgData name="Megan Reid" userId="8e9849a8-3331-402a-9ebc-9f5e10c47593" providerId="ADAL" clId="{42E88707-AD93-42B9-802F-F6707F1D84DA}" dt="2024-02-27T02:06:34.013" v="1294" actId="478"/>
          <ac:cxnSpMkLst>
            <pc:docMk/>
            <pc:sldMk cId="3824076634" sldId="534"/>
            <ac:cxnSpMk id="11" creationId="{64F0D014-A286-BB6F-B9C2-2E4B0EFF0056}"/>
          </ac:cxnSpMkLst>
        </pc:cxnChg>
        <pc:cxnChg chg="del mod">
          <ac:chgData name="Megan Reid" userId="8e9849a8-3331-402a-9ebc-9f5e10c47593" providerId="ADAL" clId="{42E88707-AD93-42B9-802F-F6707F1D84DA}" dt="2024-02-27T02:06:25.371" v="1291" actId="478"/>
          <ac:cxnSpMkLst>
            <pc:docMk/>
            <pc:sldMk cId="3824076634" sldId="534"/>
            <ac:cxnSpMk id="12" creationId="{B9D4A1A7-BED6-CB52-1AB9-A8E0E5C9F2CF}"/>
          </ac:cxnSpMkLst>
        </pc:cxnChg>
        <pc:cxnChg chg="mod">
          <ac:chgData name="Megan Reid" userId="8e9849a8-3331-402a-9ebc-9f5e10c47593" providerId="ADAL" clId="{42E88707-AD93-42B9-802F-F6707F1D84DA}" dt="2024-02-27T02:11:16.850" v="1319" actId="164"/>
          <ac:cxnSpMkLst>
            <pc:docMk/>
            <pc:sldMk cId="3824076634" sldId="534"/>
            <ac:cxnSpMk id="13" creationId="{A8A2ACFE-EADD-956A-5585-9C908188352B}"/>
          </ac:cxnSpMkLst>
        </pc:cxnChg>
        <pc:cxnChg chg="mod">
          <ac:chgData name="Megan Reid" userId="8e9849a8-3331-402a-9ebc-9f5e10c47593" providerId="ADAL" clId="{42E88707-AD93-42B9-802F-F6707F1D84DA}" dt="2024-02-27T02:11:16.850" v="1319" actId="164"/>
          <ac:cxnSpMkLst>
            <pc:docMk/>
            <pc:sldMk cId="3824076634" sldId="534"/>
            <ac:cxnSpMk id="24" creationId="{35D969AD-9B3E-1907-9A18-851BBDB139E2}"/>
          </ac:cxnSpMkLst>
        </pc:cxnChg>
        <pc:cxnChg chg="mod">
          <ac:chgData name="Megan Reid" userId="8e9849a8-3331-402a-9ebc-9f5e10c47593" providerId="ADAL" clId="{42E88707-AD93-42B9-802F-F6707F1D84DA}" dt="2024-02-27T02:11:16.850" v="1319" actId="164"/>
          <ac:cxnSpMkLst>
            <pc:docMk/>
            <pc:sldMk cId="3824076634" sldId="534"/>
            <ac:cxnSpMk id="25" creationId="{C6F5D267-5997-8207-3AE5-A8E1BE490360}"/>
          </ac:cxnSpMkLst>
        </pc:cxnChg>
        <pc:cxnChg chg="add mod">
          <ac:chgData name="Megan Reid" userId="8e9849a8-3331-402a-9ebc-9f5e10c47593" providerId="ADAL" clId="{42E88707-AD93-42B9-802F-F6707F1D84DA}" dt="2024-02-27T02:11:16.850" v="1319" actId="164"/>
          <ac:cxnSpMkLst>
            <pc:docMk/>
            <pc:sldMk cId="3824076634" sldId="534"/>
            <ac:cxnSpMk id="46" creationId="{94ADB7EF-EF40-D158-18BB-E847DFC647D6}"/>
          </ac:cxnSpMkLst>
        </pc:cxnChg>
        <pc:cxnChg chg="add mod">
          <ac:chgData name="Megan Reid" userId="8e9849a8-3331-402a-9ebc-9f5e10c47593" providerId="ADAL" clId="{42E88707-AD93-42B9-802F-F6707F1D84DA}" dt="2024-02-27T02:11:16.850" v="1319" actId="164"/>
          <ac:cxnSpMkLst>
            <pc:docMk/>
            <pc:sldMk cId="3824076634" sldId="534"/>
            <ac:cxnSpMk id="47" creationId="{7E8330B9-DC58-4288-0A12-4F069D653FE2}"/>
          </ac:cxnSpMkLst>
        </pc:cxnChg>
        <pc:cxnChg chg="add mod">
          <ac:chgData name="Megan Reid" userId="8e9849a8-3331-402a-9ebc-9f5e10c47593" providerId="ADAL" clId="{42E88707-AD93-42B9-802F-F6707F1D84DA}" dt="2024-02-27T02:11:16.850" v="1319" actId="164"/>
          <ac:cxnSpMkLst>
            <pc:docMk/>
            <pc:sldMk cId="3824076634" sldId="534"/>
            <ac:cxnSpMk id="48" creationId="{538A98C6-E496-05BB-B62B-2BAA70A008E3}"/>
          </ac:cxnSpMkLst>
        </pc:cxnChg>
        <pc:cxnChg chg="mod topLvl">
          <ac:chgData name="Megan Reid" userId="8e9849a8-3331-402a-9ebc-9f5e10c47593" providerId="ADAL" clId="{42E88707-AD93-42B9-802F-F6707F1D84DA}" dt="2024-02-27T02:14:11.595" v="1341" actId="1076"/>
          <ac:cxnSpMkLst>
            <pc:docMk/>
            <pc:sldMk cId="3824076634" sldId="534"/>
            <ac:cxnSpMk id="55" creationId="{12CBD816-FE1B-0A85-FD8C-4D0FC4B6A59C}"/>
          </ac:cxnSpMkLst>
        </pc:cxnChg>
        <pc:cxnChg chg="mod topLvl">
          <ac:chgData name="Megan Reid" userId="8e9849a8-3331-402a-9ebc-9f5e10c47593" providerId="ADAL" clId="{42E88707-AD93-42B9-802F-F6707F1D84DA}" dt="2024-02-27T02:14:11.595" v="1341" actId="1076"/>
          <ac:cxnSpMkLst>
            <pc:docMk/>
            <pc:sldMk cId="3824076634" sldId="534"/>
            <ac:cxnSpMk id="56" creationId="{E4805492-F5C0-5E94-1772-0187F98B0777}"/>
          </ac:cxnSpMkLst>
        </pc:cxnChg>
        <pc:cxnChg chg="mod topLvl">
          <ac:chgData name="Megan Reid" userId="8e9849a8-3331-402a-9ebc-9f5e10c47593" providerId="ADAL" clId="{42E88707-AD93-42B9-802F-F6707F1D84DA}" dt="2024-02-27T02:14:11.595" v="1341" actId="1076"/>
          <ac:cxnSpMkLst>
            <pc:docMk/>
            <pc:sldMk cId="3824076634" sldId="534"/>
            <ac:cxnSpMk id="57" creationId="{9DDBC4D3-D767-7720-96C0-0F1A2490FCB2}"/>
          </ac:cxnSpMkLst>
        </pc:cxnChg>
        <pc:cxnChg chg="mod topLvl">
          <ac:chgData name="Megan Reid" userId="8e9849a8-3331-402a-9ebc-9f5e10c47593" providerId="ADAL" clId="{42E88707-AD93-42B9-802F-F6707F1D84DA}" dt="2024-02-27T02:14:11.595" v="1341" actId="1076"/>
          <ac:cxnSpMkLst>
            <pc:docMk/>
            <pc:sldMk cId="3824076634" sldId="534"/>
            <ac:cxnSpMk id="68" creationId="{B8B5E75C-625E-6EFA-C793-A7A922304590}"/>
          </ac:cxnSpMkLst>
        </pc:cxnChg>
        <pc:cxnChg chg="mod topLvl">
          <ac:chgData name="Megan Reid" userId="8e9849a8-3331-402a-9ebc-9f5e10c47593" providerId="ADAL" clId="{42E88707-AD93-42B9-802F-F6707F1D84DA}" dt="2024-02-27T02:14:11.595" v="1341" actId="1076"/>
          <ac:cxnSpMkLst>
            <pc:docMk/>
            <pc:sldMk cId="3824076634" sldId="534"/>
            <ac:cxnSpMk id="73" creationId="{22C1A15D-A579-5AE8-DA25-C8B4479F3DED}"/>
          </ac:cxnSpMkLst>
        </pc:cxnChg>
        <pc:cxnChg chg="mod topLvl">
          <ac:chgData name="Megan Reid" userId="8e9849a8-3331-402a-9ebc-9f5e10c47593" providerId="ADAL" clId="{42E88707-AD93-42B9-802F-F6707F1D84DA}" dt="2024-02-27T02:14:11.595" v="1341" actId="1076"/>
          <ac:cxnSpMkLst>
            <pc:docMk/>
            <pc:sldMk cId="3824076634" sldId="534"/>
            <ac:cxnSpMk id="74" creationId="{DA52968D-0F1A-88EB-DA85-B1958A6E1F84}"/>
          </ac:cxnSpMkLst>
        </pc:cxnChg>
      </pc:sldChg>
    </pc:docChg>
  </pc:docChgLst>
  <pc:docChgLst>
    <pc:chgData name="Megan Reid" userId="S::mar19v@fsu.edu::8e9849a8-3331-402a-9ebc-9f5e10c47593" providerId="AD" clId="Web-{D76648F7-0EAC-4B82-96E0-15CBD73249C1}"/>
    <pc:docChg chg="modSld">
      <pc:chgData name="Megan Reid" userId="S::mar19v@fsu.edu::8e9849a8-3331-402a-9ebc-9f5e10c47593" providerId="AD" clId="Web-{D76648F7-0EAC-4B82-96E0-15CBD73249C1}" dt="2023-10-16T22:09:23.979" v="94"/>
      <pc:docMkLst>
        <pc:docMk/>
      </pc:docMkLst>
      <pc:sldChg chg="modSp">
        <pc:chgData name="Megan Reid" userId="S::mar19v@fsu.edu::8e9849a8-3331-402a-9ebc-9f5e10c47593" providerId="AD" clId="Web-{D76648F7-0EAC-4B82-96E0-15CBD73249C1}" dt="2023-10-16T22:07:45.961" v="1" actId="1076"/>
        <pc:sldMkLst>
          <pc:docMk/>
          <pc:sldMk cId="2902880295" sldId="324"/>
        </pc:sldMkLst>
        <pc:spChg chg="mod">
          <ac:chgData name="Megan Reid" userId="S::mar19v@fsu.edu::8e9849a8-3331-402a-9ebc-9f5e10c47593" providerId="AD" clId="Web-{D76648F7-0EAC-4B82-96E0-15CBD73249C1}" dt="2023-10-16T22:07:45.961" v="1" actId="1076"/>
          <ac:spMkLst>
            <pc:docMk/>
            <pc:sldMk cId="2902880295" sldId="324"/>
            <ac:spMk id="12" creationId="{98A5F3F8-52DD-0999-A6C2-2A6783B66194}"/>
          </ac:spMkLst>
        </pc:spChg>
      </pc:sldChg>
      <pc:sldChg chg="modNotes">
        <pc:chgData name="Megan Reid" userId="S::mar19v@fsu.edu::8e9849a8-3331-402a-9ebc-9f5e10c47593" providerId="AD" clId="Web-{D76648F7-0EAC-4B82-96E0-15CBD73249C1}" dt="2023-10-16T22:09:23.979" v="94"/>
        <pc:sldMkLst>
          <pc:docMk/>
          <pc:sldMk cId="2445383051" sldId="335"/>
        </pc:sldMkLst>
      </pc:sldChg>
    </pc:docChg>
  </pc:docChgLst>
  <pc:docChgLst>
    <pc:chgData name="Kevin Hernandez Lichtl" userId="S::kjh19a@fsu.edu::1972ab5e-5eb3-44d7-8806-f0fa61fe4a33" providerId="AD" clId="Web-{DD29E983-3EE7-4182-A608-CC2736337917}"/>
    <pc:docChg chg="addSld delSld modSld sldOrd modSection">
      <pc:chgData name="Kevin Hernandez Lichtl" userId="S::kjh19a@fsu.edu::1972ab5e-5eb3-44d7-8806-f0fa61fe4a33" providerId="AD" clId="Web-{DD29E983-3EE7-4182-A608-CC2736337917}" dt="2023-10-17T16:00:46.225" v="1123"/>
      <pc:docMkLst>
        <pc:docMk/>
      </pc:docMkLst>
      <pc:sldChg chg="addSp delSp">
        <pc:chgData name="Kevin Hernandez Lichtl" userId="S::kjh19a@fsu.edu::1972ab5e-5eb3-44d7-8806-f0fa61fe4a33" providerId="AD" clId="Web-{DD29E983-3EE7-4182-A608-CC2736337917}" dt="2023-10-17T16:00:36.318" v="1121"/>
        <pc:sldMkLst>
          <pc:docMk/>
          <pc:sldMk cId="71360699" sldId="295"/>
        </pc:sldMkLst>
        <pc:spChg chg="add del">
          <ac:chgData name="Kevin Hernandez Lichtl" userId="S::kjh19a@fsu.edu::1972ab5e-5eb3-44d7-8806-f0fa61fe4a33" providerId="AD" clId="Web-{DD29E983-3EE7-4182-A608-CC2736337917}" dt="2023-10-17T16:00:36.318" v="1121"/>
          <ac:spMkLst>
            <pc:docMk/>
            <pc:sldMk cId="71360699" sldId="295"/>
            <ac:spMk id="2" creationId="{6A4ED8F4-E037-4BE5-8B66-3EF420CC6C3F}"/>
          </ac:spMkLst>
        </pc:spChg>
      </pc:sldChg>
      <pc:sldChg chg="add del ord">
        <pc:chgData name="Kevin Hernandez Lichtl" userId="S::kjh19a@fsu.edu::1972ab5e-5eb3-44d7-8806-f0fa61fe4a33" providerId="AD" clId="Web-{DD29E983-3EE7-4182-A608-CC2736337917}" dt="2023-10-17T15:53:57.644" v="1064"/>
        <pc:sldMkLst>
          <pc:docMk/>
          <pc:sldMk cId="2442078745" sldId="322"/>
        </pc:sldMkLst>
      </pc:sldChg>
      <pc:sldChg chg="del">
        <pc:chgData name="Kevin Hernandez Lichtl" userId="S::kjh19a@fsu.edu::1972ab5e-5eb3-44d7-8806-f0fa61fe4a33" providerId="AD" clId="Web-{DD29E983-3EE7-4182-A608-CC2736337917}" dt="2023-10-17T15:40:02.559" v="879"/>
        <pc:sldMkLst>
          <pc:docMk/>
          <pc:sldMk cId="3558932195" sldId="323"/>
        </pc:sldMkLst>
      </pc:sldChg>
      <pc:sldChg chg="modSp del">
        <pc:chgData name="Kevin Hernandez Lichtl" userId="S::kjh19a@fsu.edu::1972ab5e-5eb3-44d7-8806-f0fa61fe4a33" providerId="AD" clId="Web-{DD29E983-3EE7-4182-A608-CC2736337917}" dt="2023-10-17T15:50:57.620" v="1008"/>
        <pc:sldMkLst>
          <pc:docMk/>
          <pc:sldMk cId="2902880295" sldId="324"/>
        </pc:sldMkLst>
        <pc:spChg chg="mod">
          <ac:chgData name="Kevin Hernandez Lichtl" userId="S::kjh19a@fsu.edu::1972ab5e-5eb3-44d7-8806-f0fa61fe4a33" providerId="AD" clId="Web-{DD29E983-3EE7-4182-A608-CC2736337917}" dt="2023-10-17T15:33:01.258" v="825" actId="20577"/>
          <ac:spMkLst>
            <pc:docMk/>
            <pc:sldMk cId="2902880295" sldId="324"/>
            <ac:spMk id="9" creationId="{2673E1A6-34A6-994D-E6C7-677D26A10B5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05.480" v="840" actId="1076"/>
          <ac:spMkLst>
            <pc:docMk/>
            <pc:sldMk cId="2902880295" sldId="324"/>
            <ac:spMk id="12" creationId="{98A5F3F8-52DD-0999-A6C2-2A6783B66194}"/>
          </ac:spMkLst>
        </pc:spChg>
      </pc:sldChg>
      <pc:sldChg chg="modSp del">
        <pc:chgData name="Kevin Hernandez Lichtl" userId="S::kjh19a@fsu.edu::1972ab5e-5eb3-44d7-8806-f0fa61fe4a33" providerId="AD" clId="Web-{DD29E983-3EE7-4182-A608-CC2736337917}" dt="2023-10-17T15:50:54.401" v="1006"/>
        <pc:sldMkLst>
          <pc:docMk/>
          <pc:sldMk cId="4209868759" sldId="325"/>
        </pc:sldMkLst>
        <pc:spChg chg="mod">
          <ac:chgData name="Kevin Hernandez Lichtl" userId="S::kjh19a@fsu.edu::1972ab5e-5eb3-44d7-8806-f0fa61fe4a33" providerId="AD" clId="Web-{DD29E983-3EE7-4182-A608-CC2736337917}" dt="2023-10-17T15:33:08.384" v="831" actId="20577"/>
          <ac:spMkLst>
            <pc:docMk/>
            <pc:sldMk cId="4209868759" sldId="325"/>
            <ac:spMk id="11" creationId="{4DD8ED7D-0244-AE97-DB5C-BC187B9656A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3:13.275" v="836" actId="20577"/>
          <ac:spMkLst>
            <pc:docMk/>
            <pc:sldMk cId="4209868759" sldId="325"/>
            <ac:spMk id="12" creationId="{7E9605F3-69C1-5862-6F39-AD1D09A40D4B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37.606" v="842" actId="1076"/>
          <ac:spMkLst>
            <pc:docMk/>
            <pc:sldMk cId="4209868759" sldId="325"/>
            <ac:spMk id="13" creationId="{EC825EC9-890B-0FF5-1DE5-EFCF2A112D12}"/>
          </ac:spMkLst>
        </pc:spChg>
      </pc:sldChg>
      <pc:sldChg chg="modSp del">
        <pc:chgData name="Kevin Hernandez Lichtl" userId="S::kjh19a@fsu.edu::1972ab5e-5eb3-44d7-8806-f0fa61fe4a33" providerId="AD" clId="Web-{DD29E983-3EE7-4182-A608-CC2736337917}" dt="2023-10-17T15:50:52.823" v="1005"/>
        <pc:sldMkLst>
          <pc:docMk/>
          <pc:sldMk cId="3723630163" sldId="326"/>
        </pc:sldMkLst>
        <pc:spChg chg="mod">
          <ac:chgData name="Kevin Hernandez Lichtl" userId="S::kjh19a@fsu.edu::1972ab5e-5eb3-44d7-8806-f0fa61fe4a33" providerId="AD" clId="Web-{DD29E983-3EE7-4182-A608-CC2736337917}" dt="2023-10-17T15:34:45.232" v="848" actId="20577"/>
          <ac:spMkLst>
            <pc:docMk/>
            <pc:sldMk cId="3723630163" sldId="326"/>
            <ac:spMk id="8" creationId="{F66C6995-489E-25BD-3ECE-692FFBB61D8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5:03.248" v="857" actId="1076"/>
          <ac:spMkLst>
            <pc:docMk/>
            <pc:sldMk cId="3723630163" sldId="326"/>
            <ac:spMk id="9" creationId="{F0B6B725-C57D-B3CB-E2C2-E87046BC27AE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55.295" v="856" actId="1076"/>
          <ac:spMkLst>
            <pc:docMk/>
            <pc:sldMk cId="3723630163" sldId="326"/>
            <ac:spMk id="11" creationId="{E80EA367-BCC5-F1E3-6C76-CBADC770B7CC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53.107" v="855" actId="1076"/>
          <ac:spMkLst>
            <pc:docMk/>
            <pc:sldMk cId="3723630163" sldId="326"/>
            <ac:spMk id="12" creationId="{CEBB7222-5A23-679B-2593-DFA7CF028BDA}"/>
          </ac:spMkLst>
        </pc:spChg>
      </pc:sldChg>
      <pc:sldChg chg="addSp delSp modSp del">
        <pc:chgData name="Kevin Hernandez Lichtl" userId="S::kjh19a@fsu.edu::1972ab5e-5eb3-44d7-8806-f0fa61fe4a33" providerId="AD" clId="Web-{DD29E983-3EE7-4182-A608-CC2736337917}" dt="2023-10-17T15:52:16.170" v="1027"/>
        <pc:sldMkLst>
          <pc:docMk/>
          <pc:sldMk cId="841151159" sldId="327"/>
        </pc:sldMkLst>
        <pc:spChg chg="add del">
          <ac:chgData name="Kevin Hernandez Lichtl" userId="S::kjh19a@fsu.edu::1972ab5e-5eb3-44d7-8806-f0fa61fe4a33" providerId="AD" clId="Web-{DD29E983-3EE7-4182-A608-CC2736337917}" dt="2023-10-17T15:41:03.843" v="896"/>
          <ac:spMkLst>
            <pc:docMk/>
            <pc:sldMk cId="841151159" sldId="327"/>
            <ac:spMk id="2" creationId="{744B8971-EC7C-0F3F-A448-81C673ADBDA6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6:57.422" v="977"/>
          <ac:spMkLst>
            <pc:docMk/>
            <pc:sldMk cId="841151159" sldId="327"/>
            <ac:spMk id="4" creationId="{66024C4B-6CC7-073B-524D-96EB90A21A90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5:41.856" v="960" actId="1076"/>
          <ac:spMkLst>
            <pc:docMk/>
            <pc:sldMk cId="841151159" sldId="327"/>
            <ac:spMk id="7" creationId="{2522E428-C4A9-933C-B530-0B9940A44AEE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1:16.078" v="904" actId="20577"/>
          <ac:spMkLst>
            <pc:docMk/>
            <pc:sldMk cId="841151159" sldId="327"/>
            <ac:spMk id="8" creationId="{7AF8FB2B-5AE7-D57B-DFD3-6F6FCACAD4AF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30.554" v="993" actId="14100"/>
          <ac:spMkLst>
            <pc:docMk/>
            <pc:sldMk cId="841151159" sldId="327"/>
            <ac:spMk id="9" creationId="{609937E1-141D-F6C3-1C9E-B329063C59A1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08.506" v="992" actId="14100"/>
          <ac:spMkLst>
            <pc:docMk/>
            <pc:sldMk cId="841151159" sldId="327"/>
            <ac:spMk id="11" creationId="{C8172ECF-99B6-F1F6-11A8-D75ABB6416D6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40.913" v="994" actId="1076"/>
          <ac:spMkLst>
            <pc:docMk/>
            <pc:sldMk cId="841151159" sldId="327"/>
            <ac:spMk id="12" creationId="{1785B989-5DD7-2BF2-3ADC-72E7549C1B79}"/>
          </ac:spMkLst>
        </pc:spChg>
        <pc:spChg chg="mod">
          <ac:chgData name="Kevin Hernandez Lichtl" userId="S::kjh19a@fsu.edu::1972ab5e-5eb3-44d7-8806-f0fa61fe4a33" providerId="AD" clId="Web-{DD29E983-3EE7-4182-A608-CC2736337917}" dt="2023-10-17T15:51:39.200" v="1018" actId="20577"/>
          <ac:spMkLst>
            <pc:docMk/>
            <pc:sldMk cId="841151159" sldId="327"/>
            <ac:spMk id="13" creationId="{1BA6AB8E-3799-640F-A115-00CDCCB71FA8}"/>
          </ac:spMkLst>
        </pc:spChg>
        <pc:spChg chg="add del">
          <ac:chgData name="Kevin Hernandez Lichtl" userId="S::kjh19a@fsu.edu::1972ab5e-5eb3-44d7-8806-f0fa61fe4a33" providerId="AD" clId="Web-{DD29E983-3EE7-4182-A608-CC2736337917}" dt="2023-10-17T15:41:00.468" v="894"/>
          <ac:spMkLst>
            <pc:docMk/>
            <pc:sldMk cId="841151159" sldId="327"/>
            <ac:spMk id="14" creationId="{744B8971-EC7C-0F3F-A448-81C673ADBDA6}"/>
          </ac:spMkLst>
        </pc:spChg>
        <pc:spChg chg="add del mod ord">
          <ac:chgData name="Kevin Hernandez Lichtl" userId="S::kjh19a@fsu.edu::1972ab5e-5eb3-44d7-8806-f0fa61fe4a33" providerId="AD" clId="Web-{DD29E983-3EE7-4182-A608-CC2736337917}" dt="2023-10-17T15:45:27.621" v="958"/>
          <ac:spMkLst>
            <pc:docMk/>
            <pc:sldMk cId="841151159" sldId="327"/>
            <ac:spMk id="15" creationId="{B9AA8A96-34DD-A901-1288-9BD60A5D1EF2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7:23.141" v="979" actId="1076"/>
          <ac:spMkLst>
            <pc:docMk/>
            <pc:sldMk cId="841151159" sldId="327"/>
            <ac:spMk id="16" creationId="{5B807858-AEDF-589F-9A4C-4461AED1A839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45.376" v="914"/>
          <ac:spMkLst>
            <pc:docMk/>
            <pc:sldMk cId="841151159" sldId="327"/>
            <ac:spMk id="17" creationId="{45D39298-C45A-9DCD-C4D6-8B9727B856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51.236" v="915"/>
          <ac:spMkLst>
            <pc:docMk/>
            <pc:sldMk cId="841151159" sldId="327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53.611" v="916"/>
          <ac:spMkLst>
            <pc:docMk/>
            <pc:sldMk cId="841151159" sldId="327"/>
            <ac:spMk id="19" creationId="{329731C4-7561-6129-E8B3-A7CFF19C4321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47:49.815" v="985" actId="14100"/>
          <ac:spMkLst>
            <pc:docMk/>
            <pc:sldMk cId="841151159" sldId="327"/>
            <ac:spMk id="20" creationId="{95CF62D3-30B0-328E-5493-F168FB4D6584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2.308" v="954"/>
          <ac:spMkLst>
            <pc:docMk/>
            <pc:sldMk cId="841151159" sldId="327"/>
            <ac:spMk id="21" creationId="{8396C4DD-39F7-DB50-AE39-C16ED654C693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3.027" v="955"/>
          <ac:spMkLst>
            <pc:docMk/>
            <pc:sldMk cId="841151159" sldId="327"/>
            <ac:spMk id="22" creationId="{6AD65137-80C1-067F-CE30-C00E075D331A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3.761" v="956"/>
          <ac:spMkLst>
            <pc:docMk/>
            <pc:sldMk cId="841151159" sldId="327"/>
            <ac:spMk id="23" creationId="{B07758CF-DB24-5F74-FC22-2C8BFE008372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5:29.230" v="959"/>
          <ac:spMkLst>
            <pc:docMk/>
            <pc:sldMk cId="841151159" sldId="327"/>
            <ac:spMk id="24" creationId="{CD85D1E8-1D7C-39FE-3905-6B1B0F8E6487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6:25.842" v="968"/>
          <ac:spMkLst>
            <pc:docMk/>
            <pc:sldMk cId="841151159" sldId="327"/>
            <ac:spMk id="25" creationId="{D7039484-03BF-7DAB-E098-D275CE46D4FA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7:39.595" v="982" actId="1076"/>
          <ac:spMkLst>
            <pc:docMk/>
            <pc:sldMk cId="841151159" sldId="327"/>
            <ac:spMk id="27" creationId="{2FE22DA3-05A0-55B2-C002-CB516313039B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9:54.602" v="995" actId="1076"/>
          <ac:spMkLst>
            <pc:docMk/>
            <pc:sldMk cId="841151159" sldId="327"/>
            <ac:spMk id="28" creationId="{BA0B8BB6-767A-FF95-9BCC-6B488945116D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51:32.059" v="1016" actId="1076"/>
          <ac:spMkLst>
            <pc:docMk/>
            <pc:sldMk cId="841151159" sldId="327"/>
            <ac:spMk id="29" creationId="{B3AED09F-ECCC-21C9-E022-F89454D73614}"/>
          </ac:spMkLst>
        </pc:spChg>
        <pc:spChg chg="add del mod">
          <ac:chgData name="Kevin Hernandez Lichtl" userId="S::kjh19a@fsu.edu::1972ab5e-5eb3-44d7-8806-f0fa61fe4a33" providerId="AD" clId="Web-{DD29E983-3EE7-4182-A608-CC2736337917}" dt="2023-10-17T15:51:26.934" v="1015"/>
          <ac:spMkLst>
            <pc:docMk/>
            <pc:sldMk cId="841151159" sldId="327"/>
            <ac:spMk id="31" creationId="{F350B61F-4954-CBE3-3F3F-5EE7035D0422}"/>
          </ac:spMkLst>
        </pc:spChg>
      </pc:sldChg>
      <pc:sldChg chg="modNotes">
        <pc:chgData name="Kevin Hernandez Lichtl" userId="S::kjh19a@fsu.edu::1972ab5e-5eb3-44d7-8806-f0fa61fe4a33" providerId="AD" clId="Web-{DD29E983-3EE7-4182-A608-CC2736337917}" dt="2023-10-17T15:59:41.816" v="1111"/>
        <pc:sldMkLst>
          <pc:docMk/>
          <pc:sldMk cId="2445383051" sldId="335"/>
        </pc:sldMkLst>
      </pc:sldChg>
      <pc:sldChg chg="addSp delSp modSp">
        <pc:chgData name="Kevin Hernandez Lichtl" userId="S::kjh19a@fsu.edu::1972ab5e-5eb3-44d7-8806-f0fa61fe4a33" providerId="AD" clId="Web-{DD29E983-3EE7-4182-A608-CC2736337917}" dt="2023-10-17T16:00:46.225" v="1123"/>
        <pc:sldMkLst>
          <pc:docMk/>
          <pc:sldMk cId="3257235967" sldId="341"/>
        </pc:sldMkLst>
        <pc:spChg chg="add">
          <ac:chgData name="Kevin Hernandez Lichtl" userId="S::kjh19a@fsu.edu::1972ab5e-5eb3-44d7-8806-f0fa61fe4a33" providerId="AD" clId="Web-{DD29E983-3EE7-4182-A608-CC2736337917}" dt="2023-10-17T16:00:46.225" v="1123"/>
          <ac:spMkLst>
            <pc:docMk/>
            <pc:sldMk cId="3257235967" sldId="341"/>
            <ac:spMk id="7" creationId="{FEAE55E6-1006-C61B-B39C-B8942C43264D}"/>
          </ac:spMkLst>
        </pc:spChg>
        <pc:spChg chg="mod">
          <ac:chgData name="Kevin Hernandez Lichtl" userId="S::kjh19a@fsu.edu::1972ab5e-5eb3-44d7-8806-f0fa61fe4a33" providerId="AD" clId="Web-{DD29E983-3EE7-4182-A608-CC2736337917}" dt="2023-10-17T15:29:42.093" v="783" actId="20577"/>
          <ac:spMkLst>
            <pc:docMk/>
            <pc:sldMk cId="3257235967" sldId="341"/>
            <ac:spMk id="23" creationId="{B82F5727-6239-86F7-DF1A-FC0436750EFA}"/>
          </ac:spMkLst>
        </pc:spChg>
        <pc:picChg chg="add mod">
          <ac:chgData name="Kevin Hernandez Lichtl" userId="S::kjh19a@fsu.edu::1972ab5e-5eb3-44d7-8806-f0fa61fe4a33" providerId="AD" clId="Web-{DD29E983-3EE7-4182-A608-CC2736337917}" dt="2023-10-17T15:29:52.609" v="785" actId="1076"/>
          <ac:picMkLst>
            <pc:docMk/>
            <pc:sldMk cId="3257235967" sldId="341"/>
            <ac:picMk id="2" creationId="{7552A265-5CCF-B133-1502-C2D2ACB774C1}"/>
          </ac:picMkLst>
        </pc:picChg>
        <pc:picChg chg="del">
          <ac:chgData name="Kevin Hernandez Lichtl" userId="S::kjh19a@fsu.edu::1972ab5e-5eb3-44d7-8806-f0fa61fe4a33" providerId="AD" clId="Web-{DD29E983-3EE7-4182-A608-CC2736337917}" dt="2023-10-17T15:00:15.841" v="576"/>
          <ac:picMkLst>
            <pc:docMk/>
            <pc:sldMk cId="3257235967" sldId="341"/>
            <ac:picMk id="3" creationId="{A122CDEB-AABA-FE1D-FF73-06D6CB941479}"/>
          </ac:picMkLst>
        </pc:picChg>
      </pc:sldChg>
      <pc:sldChg chg="addSp delSp modSp modNotes">
        <pc:chgData name="Kevin Hernandez Lichtl" userId="S::kjh19a@fsu.edu::1972ab5e-5eb3-44d7-8806-f0fa61fe4a33" providerId="AD" clId="Web-{DD29E983-3EE7-4182-A608-CC2736337917}" dt="2023-10-17T16:00:40.334" v="1122"/>
        <pc:sldMkLst>
          <pc:docMk/>
          <pc:sldMk cId="2185294993" sldId="353"/>
        </pc:sldMkLst>
        <pc:spChg chg="add del mod">
          <ac:chgData name="Kevin Hernandez Lichtl" userId="S::kjh19a@fsu.edu::1972ab5e-5eb3-44d7-8806-f0fa61fe4a33" providerId="AD" clId="Web-{DD29E983-3EE7-4182-A608-CC2736337917}" dt="2023-10-17T16:00:13.583" v="1115"/>
          <ac:spMkLst>
            <pc:docMk/>
            <pc:sldMk cId="2185294993" sldId="353"/>
            <ac:spMk id="7" creationId="{FB8A6F0E-BA09-A755-5AC9-E2E4BDBE9F0F}"/>
          </ac:spMkLst>
        </pc:spChg>
        <pc:spChg chg="add del mod">
          <ac:chgData name="Kevin Hernandez Lichtl" userId="S::kjh19a@fsu.edu::1972ab5e-5eb3-44d7-8806-f0fa61fe4a33" providerId="AD" clId="Web-{DD29E983-3EE7-4182-A608-CC2736337917}" dt="2023-10-17T16:00:25.365" v="1119"/>
          <ac:spMkLst>
            <pc:docMk/>
            <pc:sldMk cId="2185294993" sldId="353"/>
            <ac:spMk id="8" creationId="{C6DA23DF-B5F6-4D0D-4DDD-25F92C1BF207}"/>
          </ac:spMkLst>
        </pc:spChg>
        <pc:spChg chg="add">
          <ac:chgData name="Kevin Hernandez Lichtl" userId="S::kjh19a@fsu.edu::1972ab5e-5eb3-44d7-8806-f0fa61fe4a33" providerId="AD" clId="Web-{DD29E983-3EE7-4182-A608-CC2736337917}" dt="2023-10-17T16:00:40.334" v="1122"/>
          <ac:spMkLst>
            <pc:docMk/>
            <pc:sldMk cId="2185294993" sldId="353"/>
            <ac:spMk id="10" creationId="{B48C542E-4C5F-E65F-1324-BAC3A9B0B635}"/>
          </ac:spMkLst>
        </pc:spChg>
        <pc:spChg chg="mod">
          <ac:chgData name="Kevin Hernandez Lichtl" userId="S::kjh19a@fsu.edu::1972ab5e-5eb3-44d7-8806-f0fa61fe4a33" providerId="AD" clId="Web-{DD29E983-3EE7-4182-A608-CC2736337917}" dt="2023-10-17T15:58:12.843" v="1099" actId="20577"/>
          <ac:spMkLst>
            <pc:docMk/>
            <pc:sldMk cId="2185294993" sldId="353"/>
            <ac:spMk id="16" creationId="{C3A17039-AF99-6120-9E9A-3EF5B0D2944B}"/>
          </ac:spMkLst>
        </pc:spChg>
        <pc:picChg chg="add del mod">
          <ac:chgData name="Kevin Hernandez Lichtl" userId="S::kjh19a@fsu.edu::1972ab5e-5eb3-44d7-8806-f0fa61fe4a33" providerId="AD" clId="Web-{DD29E983-3EE7-4182-A608-CC2736337917}" dt="2023-10-17T14:42:36.402" v="2"/>
          <ac:picMkLst>
            <pc:docMk/>
            <pc:sldMk cId="2185294993" sldId="353"/>
            <ac:picMk id="2" creationId="{4CDBF571-7B7B-FEBD-03BD-684424F72FC1}"/>
          </ac:picMkLst>
        </pc:picChg>
        <pc:picChg chg="add del mod">
          <ac:chgData name="Kevin Hernandez Lichtl" userId="S::kjh19a@fsu.edu::1972ab5e-5eb3-44d7-8806-f0fa61fe4a33" providerId="AD" clId="Web-{DD29E983-3EE7-4182-A608-CC2736337917}" dt="2023-10-17T14:43:11.857" v="4"/>
          <ac:picMkLst>
            <pc:docMk/>
            <pc:sldMk cId="2185294993" sldId="353"/>
            <ac:picMk id="3" creationId="{3F272CD4-0701-F540-A9F4-BD8700F96E32}"/>
          </ac:picMkLst>
        </pc:picChg>
        <pc:picChg chg="add mod modCrop">
          <ac:chgData name="Kevin Hernandez Lichtl" userId="S::kjh19a@fsu.edu::1972ab5e-5eb3-44d7-8806-f0fa61fe4a33" providerId="AD" clId="Web-{DD29E983-3EE7-4182-A608-CC2736337917}" dt="2023-10-17T15:56:03.400" v="1071" actId="1076"/>
          <ac:picMkLst>
            <pc:docMk/>
            <pc:sldMk cId="2185294993" sldId="353"/>
            <ac:picMk id="4" creationId="{C452975C-E3D1-6E54-90D4-C0540F63F49B}"/>
          </ac:picMkLst>
        </pc:picChg>
        <pc:picChg chg="del">
          <ac:chgData name="Kevin Hernandez Lichtl" userId="S::kjh19a@fsu.edu::1972ab5e-5eb3-44d7-8806-f0fa61fe4a33" providerId="AD" clId="Web-{DD29E983-3EE7-4182-A608-CC2736337917}" dt="2023-10-17T14:42:32.542" v="0"/>
          <ac:picMkLst>
            <pc:docMk/>
            <pc:sldMk cId="2185294993" sldId="353"/>
            <ac:picMk id="1030" creationId="{1CE0BA76-6C53-6428-A043-8F1CE2D66A26}"/>
          </ac:picMkLst>
        </pc:picChg>
      </pc:sldChg>
      <pc:sldChg chg="addSp modSp add del replId">
        <pc:chgData name="Kevin Hernandez Lichtl" userId="S::kjh19a@fsu.edu::1972ab5e-5eb3-44d7-8806-f0fa61fe4a33" providerId="AD" clId="Web-{DD29E983-3EE7-4182-A608-CC2736337917}" dt="2023-10-17T15:39:05.963" v="876"/>
        <pc:sldMkLst>
          <pc:docMk/>
          <pc:sldMk cId="1778502116" sldId="354"/>
        </pc:sldMkLst>
        <pc:spChg chg="add mod ord">
          <ac:chgData name="Kevin Hernandez Lichtl" userId="S::kjh19a@fsu.edu::1972ab5e-5eb3-44d7-8806-f0fa61fe4a33" providerId="AD" clId="Web-{DD29E983-3EE7-4182-A608-CC2736337917}" dt="2023-10-17T15:37:30.396" v="863"/>
          <ac:spMkLst>
            <pc:docMk/>
            <pc:sldMk cId="1778502116" sldId="354"/>
            <ac:spMk id="8" creationId="{0C063D7E-F01F-DCEB-EB13-6AD1E88AD14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7:15.301" v="860" actId="1076"/>
          <ac:spMkLst>
            <pc:docMk/>
            <pc:sldMk cId="1778502116" sldId="354"/>
            <ac:spMk id="21" creationId="{8396C4DD-39F7-DB50-AE39-C16ED654C693}"/>
          </ac:spMkLst>
        </pc:spChg>
      </pc:sldChg>
      <pc:sldChg chg="addSp delSp modSp add replId">
        <pc:chgData name="Kevin Hernandez Lichtl" userId="S::kjh19a@fsu.edu::1972ab5e-5eb3-44d7-8806-f0fa61fe4a33" providerId="AD" clId="Web-{DD29E983-3EE7-4182-A608-CC2736337917}" dt="2023-10-17T15:53:51.394" v="1062" actId="1076"/>
        <pc:sldMkLst>
          <pc:docMk/>
          <pc:sldMk cId="2448439293" sldId="354"/>
        </pc:sldMkLst>
        <pc:spChg chg="add mod">
          <ac:chgData name="Kevin Hernandez Lichtl" userId="S::kjh19a@fsu.edu::1972ab5e-5eb3-44d7-8806-f0fa61fe4a33" providerId="AD" clId="Web-{DD29E983-3EE7-4182-A608-CC2736337917}" dt="2023-10-17T15:53:41.315" v="1059" actId="1076"/>
          <ac:spMkLst>
            <pc:docMk/>
            <pc:sldMk cId="2448439293" sldId="354"/>
            <ac:spMk id="2" creationId="{4BD1391C-E129-57E3-2031-0A99E937FD7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3:03.095" v="1045"/>
          <ac:spMkLst>
            <pc:docMk/>
            <pc:sldMk cId="2448439293" sldId="354"/>
            <ac:spMk id="8" creationId="{7AF8FB2B-5AE7-D57B-DFD3-6F6FCACAD4AF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55.907" v="1042"/>
          <ac:spMkLst>
            <pc:docMk/>
            <pc:sldMk cId="2448439293" sldId="354"/>
            <ac:spMk id="9" creationId="{609937E1-141D-F6C3-1C9E-B329063C59A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41.219" v="1038"/>
          <ac:spMkLst>
            <pc:docMk/>
            <pc:sldMk cId="2448439293" sldId="354"/>
            <ac:spMk id="11" creationId="{C8172ECF-99B6-F1F6-11A8-D75ABB6416D6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32.953" v="1034"/>
          <ac:spMkLst>
            <pc:docMk/>
            <pc:sldMk cId="2448439293" sldId="354"/>
            <ac:spMk id="12" creationId="{1785B989-5DD7-2BF2-3ADC-72E7549C1B79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24.890" v="1030"/>
          <ac:spMkLst>
            <pc:docMk/>
            <pc:sldMk cId="2448439293" sldId="354"/>
            <ac:spMk id="13" creationId="{1BA6AB8E-3799-640F-A115-00CDCCB71FA8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44.362" v="1060" actId="1076"/>
          <ac:spMkLst>
            <pc:docMk/>
            <pc:sldMk cId="2448439293" sldId="354"/>
            <ac:spMk id="14" creationId="{BD1DFB63-67E2-F54D-9845-8BB923241447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47.065" v="1061" actId="1076"/>
          <ac:spMkLst>
            <pc:docMk/>
            <pc:sldMk cId="2448439293" sldId="354"/>
            <ac:spMk id="15" creationId="{BBC679B0-FDD2-3A22-13B6-921D833C7734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8.643" v="1058"/>
          <ac:spMkLst>
            <pc:docMk/>
            <pc:sldMk cId="2448439293" sldId="354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5.487" v="1057"/>
          <ac:spMkLst>
            <pc:docMk/>
            <pc:sldMk cId="2448439293" sldId="354"/>
            <ac:spMk id="19" creationId="{329731C4-7561-6129-E8B3-A7CFF19C43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2.315" v="1056"/>
          <ac:spMkLst>
            <pc:docMk/>
            <pc:sldMk cId="2448439293" sldId="354"/>
            <ac:spMk id="20" creationId="{95CF62D3-30B0-328E-5493-F168FB4D6584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51.394" v="1062" actId="1076"/>
          <ac:spMkLst>
            <pc:docMk/>
            <pc:sldMk cId="2448439293" sldId="354"/>
            <ac:spMk id="21" creationId="{F699AF00-EF5E-47F7-19F9-7D88008A509F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29.439" v="1055"/>
          <ac:spMkLst>
            <pc:docMk/>
            <pc:sldMk cId="2448439293" sldId="354"/>
            <ac:spMk id="26" creationId="{D2A28CF2-E716-0807-1EB5-EC22CAA6879E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52:49.063" v="1040" actId="1076"/>
          <ac:spMkLst>
            <pc:docMk/>
            <pc:sldMk cId="2448439293" sldId="354"/>
            <ac:spMk id="29" creationId="{B3AED09F-ECCC-21C9-E022-F89454D73614}"/>
          </ac:spMkLst>
        </pc:spChg>
      </pc:sldChg>
      <pc:sldChg chg="modSp add del replId">
        <pc:chgData name="Kevin Hernandez Lichtl" userId="S::kjh19a@fsu.edu::1972ab5e-5eb3-44d7-8806-f0fa61fe4a33" providerId="AD" clId="Web-{DD29E983-3EE7-4182-A608-CC2736337917}" dt="2023-10-17T15:50:55.979" v="1007"/>
        <pc:sldMkLst>
          <pc:docMk/>
          <pc:sldMk cId="3292070760" sldId="355"/>
        </pc:sldMkLst>
        <pc:spChg chg="ord">
          <ac:chgData name="Kevin Hernandez Lichtl" userId="S::kjh19a@fsu.edu::1972ab5e-5eb3-44d7-8806-f0fa61fe4a33" providerId="AD" clId="Web-{DD29E983-3EE7-4182-A608-CC2736337917}" dt="2023-10-17T15:38:48.134" v="875"/>
          <ac:spMkLst>
            <pc:docMk/>
            <pc:sldMk cId="3292070760" sldId="355"/>
            <ac:spMk id="4" creationId="{66024C4B-6CC7-073B-524D-96EB90A21A90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39:21.994" v="878" actId="1076"/>
          <ac:spMkLst>
            <pc:docMk/>
            <pc:sldMk cId="3292070760" sldId="355"/>
            <ac:spMk id="7" creationId="{2522E428-C4A9-933C-B530-0B9940A44AEE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0.679" v="870"/>
          <ac:spMkLst>
            <pc:docMk/>
            <pc:sldMk cId="3292070760" sldId="355"/>
            <ac:spMk id="17" creationId="{45D39298-C45A-9DCD-C4D6-8B9727B856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4.695" v="871"/>
          <ac:spMkLst>
            <pc:docMk/>
            <pc:sldMk cId="3292070760" sldId="355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9.898" v="872"/>
          <ac:spMkLst>
            <pc:docMk/>
            <pc:sldMk cId="3292070760" sldId="355"/>
            <ac:spMk id="19" creationId="{329731C4-7561-6129-E8B3-A7CFF19C43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26.570" v="873"/>
          <ac:spMkLst>
            <pc:docMk/>
            <pc:sldMk cId="3292070760" sldId="355"/>
            <ac:spMk id="20" creationId="{95CF62D3-30B0-328E-5493-F168FB4D6584}"/>
          </ac:spMkLst>
        </pc:spChg>
      </pc:sldChg>
      <pc:sldChg chg="add replId">
        <pc:chgData name="Kevin Hernandez Lichtl" userId="S::kjh19a@fsu.edu::1972ab5e-5eb3-44d7-8806-f0fa61fe4a33" providerId="AD" clId="Web-{DD29E983-3EE7-4182-A608-CC2736337917}" dt="2023-10-17T15:52:15.514" v="1026"/>
        <pc:sldMkLst>
          <pc:docMk/>
          <pc:sldMk cId="3879933328" sldId="355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27.812" v="1031"/>
        <pc:sldMkLst>
          <pc:docMk/>
          <pc:sldMk cId="3022598443" sldId="356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50:59.339" v="1009"/>
        <pc:sldMkLst>
          <pc:docMk/>
          <pc:sldMk cId="4000372982" sldId="356"/>
        </pc:sldMkLst>
      </pc:sldChg>
      <pc:sldChg chg="delSp modSp add del ord replId">
        <pc:chgData name="Kevin Hernandez Lichtl" userId="S::kjh19a@fsu.edu::1972ab5e-5eb3-44d7-8806-f0fa61fe4a33" providerId="AD" clId="Web-{DD29E983-3EE7-4182-A608-CC2736337917}" dt="2023-10-17T15:44:35.181" v="947"/>
        <pc:sldMkLst>
          <pc:docMk/>
          <pc:sldMk cId="1196935471" sldId="357"/>
        </pc:sldMkLst>
        <pc:spChg chg="del mod">
          <ac:chgData name="Kevin Hernandez Lichtl" userId="S::kjh19a@fsu.edu::1972ab5e-5eb3-44d7-8806-f0fa61fe4a33" providerId="AD" clId="Web-{DD29E983-3EE7-4182-A608-CC2736337917}" dt="2023-10-17T15:43:50.960" v="943"/>
          <ac:spMkLst>
            <pc:docMk/>
            <pc:sldMk cId="1196935471" sldId="357"/>
            <ac:spMk id="9" creationId="{609937E1-141D-F6C3-1C9E-B329063C59A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3:29.021" v="938"/>
          <ac:spMkLst>
            <pc:docMk/>
            <pc:sldMk cId="1196935471" sldId="357"/>
            <ac:spMk id="11" creationId="{C8172ECF-99B6-F1F6-11A8-D75ABB6416D6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3:07.833" v="934"/>
          <ac:spMkLst>
            <pc:docMk/>
            <pc:sldMk cId="1196935471" sldId="357"/>
            <ac:spMk id="12" creationId="{1785B989-5DD7-2BF2-3ADC-72E7549C1B79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2:48.410" v="930"/>
          <ac:spMkLst>
            <pc:docMk/>
            <pc:sldMk cId="1196935471" sldId="357"/>
            <ac:spMk id="13" creationId="{1BA6AB8E-3799-640F-A115-00CDCCB71FA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3:46.491" v="941" actId="1076"/>
          <ac:spMkLst>
            <pc:docMk/>
            <pc:sldMk cId="1196935471" sldId="357"/>
            <ac:spMk id="24" creationId="{CD85D1E8-1D7C-39FE-3905-6B1B0F8E6487}"/>
          </ac:spMkLst>
        </pc:spChg>
      </pc:sldChg>
      <pc:sldChg chg="add del replId">
        <pc:chgData name="Kevin Hernandez Lichtl" userId="S::kjh19a@fsu.edu::1972ab5e-5eb3-44d7-8806-f0fa61fe4a33" providerId="AD" clId="Web-{DD29E983-3EE7-4182-A608-CC2736337917}" dt="2023-10-17T15:41:35.313" v="912"/>
        <pc:sldMkLst>
          <pc:docMk/>
          <pc:sldMk cId="2023728545" sldId="357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35.718" v="1035"/>
        <pc:sldMkLst>
          <pc:docMk/>
          <pc:sldMk cId="2484103373" sldId="357"/>
        </pc:sldMkLst>
      </pc:sldChg>
      <pc:sldChg chg="modSp add del replId">
        <pc:chgData name="Kevin Hernandez Lichtl" userId="S::kjh19a@fsu.edu::1972ab5e-5eb3-44d7-8806-f0fa61fe4a33" providerId="AD" clId="Web-{DD29E983-3EE7-4182-A608-CC2736337917}" dt="2023-10-17T15:45:13.542" v="953"/>
        <pc:sldMkLst>
          <pc:docMk/>
          <pc:sldMk cId="4099891143" sldId="357"/>
        </pc:sldMkLst>
        <pc:spChg chg="mod">
          <ac:chgData name="Kevin Hernandez Lichtl" userId="S::kjh19a@fsu.edu::1972ab5e-5eb3-44d7-8806-f0fa61fe4a33" providerId="AD" clId="Web-{DD29E983-3EE7-4182-A608-CC2736337917}" dt="2023-10-17T15:45:02.432" v="951" actId="1076"/>
          <ac:spMkLst>
            <pc:docMk/>
            <pc:sldMk cId="4099891143" sldId="357"/>
            <ac:spMk id="15" creationId="{B9AA8A96-34DD-A901-1288-9BD60A5D1EF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5:04.151" v="952" actId="1076"/>
          <ac:spMkLst>
            <pc:docMk/>
            <pc:sldMk cId="4099891143" sldId="357"/>
            <ac:spMk id="24" creationId="{CD85D1E8-1D7C-39FE-3905-6B1B0F8E6487}"/>
          </ac:spMkLst>
        </pc:spChg>
      </pc:sldChg>
      <pc:sldChg chg="add replId">
        <pc:chgData name="Kevin Hernandez Lichtl" userId="S::kjh19a@fsu.edu::1972ab5e-5eb3-44d7-8806-f0fa61fe4a33" providerId="AD" clId="Web-{DD29E983-3EE7-4182-A608-CC2736337917}" dt="2023-10-17T15:52:44.500" v="1039"/>
        <pc:sldMkLst>
          <pc:docMk/>
          <pc:sldMk cId="3897976456" sldId="358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29.024" v="944"/>
        <pc:sldMkLst>
          <pc:docMk/>
          <pc:sldMk cId="4032783159" sldId="358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30.993" v="945"/>
        <pc:sldMkLst>
          <pc:docMk/>
          <pc:sldMk cId="287473635" sldId="359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56.360" v="1043"/>
        <pc:sldMkLst>
          <pc:docMk/>
          <pc:sldMk cId="949281909" sldId="359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33.899" v="946"/>
        <pc:sldMkLst>
          <pc:docMk/>
          <pc:sldMk cId="155574223" sldId="360"/>
        </pc:sldMkLst>
      </pc:sldChg>
    </pc:docChg>
  </pc:docChgLst>
  <pc:docChgLst>
    <pc:chgData name="Luke Leibkuchler" userId="S::lgl20@fsu.edu::a7c1e1ef-f9d4-4dc7-8550-c2468dc434b6" providerId="AD" clId="Web-{28FA2293-06DA-490D-8021-3DD514E3F83A}"/>
    <pc:docChg chg="modSld">
      <pc:chgData name="Luke Leibkuchler" userId="S::lgl20@fsu.edu::a7c1e1ef-f9d4-4dc7-8550-c2468dc434b6" providerId="AD" clId="Web-{28FA2293-06DA-490D-8021-3DD514E3F83A}" dt="2023-10-15T23:56:21.274" v="1" actId="1076"/>
      <pc:docMkLst>
        <pc:docMk/>
      </pc:docMkLst>
      <pc:sldChg chg="modSp">
        <pc:chgData name="Luke Leibkuchler" userId="S::lgl20@fsu.edu::a7c1e1ef-f9d4-4dc7-8550-c2468dc434b6" providerId="AD" clId="Web-{28FA2293-06DA-490D-8021-3DD514E3F83A}" dt="2023-10-15T23:55:35.773" v="0"/>
        <pc:sldMkLst>
          <pc:docMk/>
          <pc:sldMk cId="34578572" sldId="317"/>
        </pc:sldMkLst>
        <pc:cxnChg chg="ord">
          <ac:chgData name="Luke Leibkuchler" userId="S::lgl20@fsu.edu::a7c1e1ef-f9d4-4dc7-8550-c2468dc434b6" providerId="AD" clId="Web-{28FA2293-06DA-490D-8021-3DD514E3F83A}" dt="2023-10-15T23:55:35.773" v="0"/>
          <ac:cxnSpMkLst>
            <pc:docMk/>
            <pc:sldMk cId="34578572" sldId="317"/>
            <ac:cxnSpMk id="7" creationId="{5B6251A0-EADD-A1DA-4F29-DAE9F185AB92}"/>
          </ac:cxnSpMkLst>
        </pc:cxnChg>
      </pc:sldChg>
      <pc:sldChg chg="modSp">
        <pc:chgData name="Luke Leibkuchler" userId="S::lgl20@fsu.edu::a7c1e1ef-f9d4-4dc7-8550-c2468dc434b6" providerId="AD" clId="Web-{28FA2293-06DA-490D-8021-3DD514E3F83A}" dt="2023-10-15T23:56:21.274" v="1" actId="1076"/>
        <pc:sldMkLst>
          <pc:docMk/>
          <pc:sldMk cId="1217811055" sldId="318"/>
        </pc:sldMkLst>
        <pc:picChg chg="mod">
          <ac:chgData name="Luke Leibkuchler" userId="S::lgl20@fsu.edu::a7c1e1ef-f9d4-4dc7-8550-c2468dc434b6" providerId="AD" clId="Web-{28FA2293-06DA-490D-8021-3DD514E3F83A}" dt="2023-10-15T23:56:21.274" v="1" actId="1076"/>
          <ac:picMkLst>
            <pc:docMk/>
            <pc:sldMk cId="1217811055" sldId="318"/>
            <ac:picMk id="7" creationId="{F38D2265-EA17-48A0-8BA0-724D59DFB0D7}"/>
          </ac:picMkLst>
        </pc:picChg>
      </pc:sldChg>
    </pc:docChg>
  </pc:docChgLst>
  <pc:docChgLst>
    <pc:chgData name="Katherine Mesa" userId="dd7b0dd6-7f91-4ded-8476-0723d8004cb7" providerId="ADAL" clId="{8363306A-C557-4E83-82E1-879FC27AE5D2}"/>
    <pc:docChg chg="undo redo custSel addSld delSld modSld sldOrd modSection">
      <pc:chgData name="Katherine Mesa" userId="dd7b0dd6-7f91-4ded-8476-0723d8004cb7" providerId="ADAL" clId="{8363306A-C557-4E83-82E1-879FC27AE5D2}" dt="2023-11-12T21:22:02.291" v="4180" actId="108"/>
      <pc:docMkLst>
        <pc:docMk/>
      </pc:docMkLst>
      <pc:sldChg chg="addSp delSp modSp mod">
        <pc:chgData name="Katherine Mesa" userId="dd7b0dd6-7f91-4ded-8476-0723d8004cb7" providerId="ADAL" clId="{8363306A-C557-4E83-82E1-879FC27AE5D2}" dt="2023-11-12T15:57:28.022" v="3192"/>
        <pc:sldMkLst>
          <pc:docMk/>
          <pc:sldMk cId="1270984281" sldId="286"/>
        </pc:sldMkLst>
        <pc:spChg chg="add mod">
          <ac:chgData name="Katherine Mesa" userId="dd7b0dd6-7f91-4ded-8476-0723d8004cb7" providerId="ADAL" clId="{8363306A-C557-4E83-82E1-879FC27AE5D2}" dt="2023-11-12T15:57:28.022" v="3192"/>
          <ac:spMkLst>
            <pc:docMk/>
            <pc:sldMk cId="1270984281" sldId="286"/>
            <ac:spMk id="2" creationId="{4E68FDC7-62EC-7386-9117-7B1317C753F0}"/>
          </ac:spMkLst>
        </pc:spChg>
        <pc:spChg chg="del">
          <ac:chgData name="Katherine Mesa" userId="dd7b0dd6-7f91-4ded-8476-0723d8004cb7" providerId="ADAL" clId="{8363306A-C557-4E83-82E1-879FC27AE5D2}" dt="2023-11-12T15:57:27.722" v="3191" actId="478"/>
          <ac:spMkLst>
            <pc:docMk/>
            <pc:sldMk cId="1270984281" sldId="286"/>
            <ac:spMk id="10" creationId="{2B7DE573-06BE-115F-2AB0-50AA0570D2B6}"/>
          </ac:spMkLst>
        </pc:spChg>
      </pc:sldChg>
      <pc:sldChg chg="modSp mod">
        <pc:chgData name="Katherine Mesa" userId="dd7b0dd6-7f91-4ded-8476-0723d8004cb7" providerId="ADAL" clId="{8363306A-C557-4E83-82E1-879FC27AE5D2}" dt="2023-11-12T15:57:21.120" v="3190" actId="404"/>
        <pc:sldMkLst>
          <pc:docMk/>
          <pc:sldMk cId="2405727058" sldId="287"/>
        </pc:sldMkLst>
        <pc:spChg chg="mod">
          <ac:chgData name="Katherine Mesa" userId="dd7b0dd6-7f91-4ded-8476-0723d8004cb7" providerId="ADAL" clId="{8363306A-C557-4E83-82E1-879FC27AE5D2}" dt="2023-11-12T15:57:21.120" v="3190" actId="404"/>
          <ac:spMkLst>
            <pc:docMk/>
            <pc:sldMk cId="2405727058" sldId="287"/>
            <ac:spMk id="10" creationId="{077C4388-427C-059E-B8E1-F0EDFE2B34B9}"/>
          </ac:spMkLst>
        </pc:spChg>
      </pc:sldChg>
      <pc:sldChg chg="modSp del mod modShow">
        <pc:chgData name="Katherine Mesa" userId="dd7b0dd6-7f91-4ded-8476-0723d8004cb7" providerId="ADAL" clId="{8363306A-C557-4E83-82E1-879FC27AE5D2}" dt="2023-11-10T01:45:48.652" v="2630" actId="2696"/>
        <pc:sldMkLst>
          <pc:docMk/>
          <pc:sldMk cId="2469680703" sldId="294"/>
        </pc:sldMkLst>
        <pc:spChg chg="mod">
          <ac:chgData name="Katherine Mesa" userId="dd7b0dd6-7f91-4ded-8476-0723d8004cb7" providerId="ADAL" clId="{8363306A-C557-4E83-82E1-879FC27AE5D2}" dt="2023-11-09T21:42:30.552" v="1" actId="20577"/>
          <ac:spMkLst>
            <pc:docMk/>
            <pc:sldMk cId="2469680703" sldId="294"/>
            <ac:spMk id="8" creationId="{072CE4A5-C38E-E7F0-254A-F35FC5A69838}"/>
          </ac:spMkLst>
        </pc:spChg>
      </pc:sldChg>
      <pc:sldChg chg="modSp del mod modShow">
        <pc:chgData name="Katherine Mesa" userId="dd7b0dd6-7f91-4ded-8476-0723d8004cb7" providerId="ADAL" clId="{8363306A-C557-4E83-82E1-879FC27AE5D2}" dt="2023-11-10T01:45:44.176" v="2629" actId="2696"/>
        <pc:sldMkLst>
          <pc:docMk/>
          <pc:sldMk cId="71360699" sldId="295"/>
        </pc:sldMkLst>
        <pc:spChg chg="mod">
          <ac:chgData name="Katherine Mesa" userId="dd7b0dd6-7f91-4ded-8476-0723d8004cb7" providerId="ADAL" clId="{8363306A-C557-4E83-82E1-879FC27AE5D2}" dt="2023-11-09T21:45:24.626" v="19" actId="20577"/>
          <ac:spMkLst>
            <pc:docMk/>
            <pc:sldMk cId="71360699" sldId="295"/>
            <ac:spMk id="6" creationId="{85327FCF-0459-2456-BB3A-F6DA8B6FFD2C}"/>
          </ac:spMkLst>
        </pc:spChg>
      </pc:sldChg>
      <pc:sldChg chg="mod ord modShow">
        <pc:chgData name="Katherine Mesa" userId="dd7b0dd6-7f91-4ded-8476-0723d8004cb7" providerId="ADAL" clId="{8363306A-C557-4E83-82E1-879FC27AE5D2}" dt="2023-11-10T00:44:55.866" v="1868"/>
        <pc:sldMkLst>
          <pc:docMk/>
          <pc:sldMk cId="3473897992" sldId="297"/>
        </pc:sldMkLst>
      </pc:sldChg>
      <pc:sldChg chg="addSp delSp modSp mod">
        <pc:chgData name="Katherine Mesa" userId="dd7b0dd6-7f91-4ded-8476-0723d8004cb7" providerId="ADAL" clId="{8363306A-C557-4E83-82E1-879FC27AE5D2}" dt="2023-11-12T21:17:00.706" v="4177"/>
        <pc:sldMkLst>
          <pc:docMk/>
          <pc:sldMk cId="34578572" sldId="317"/>
        </pc:sldMkLst>
        <pc:spChg chg="add mod">
          <ac:chgData name="Katherine Mesa" userId="dd7b0dd6-7f91-4ded-8476-0723d8004cb7" providerId="ADAL" clId="{8363306A-C557-4E83-82E1-879FC27AE5D2}" dt="2023-11-12T21:17:00.706" v="4177"/>
          <ac:spMkLst>
            <pc:docMk/>
            <pc:sldMk cId="34578572" sldId="317"/>
            <ac:spMk id="4" creationId="{B81C15E2-D8EF-1A93-949B-5295FE46DE88}"/>
          </ac:spMkLst>
        </pc:spChg>
        <pc:spChg chg="del">
          <ac:chgData name="Katherine Mesa" userId="dd7b0dd6-7f91-4ded-8476-0723d8004cb7" providerId="ADAL" clId="{8363306A-C557-4E83-82E1-879FC27AE5D2}" dt="2023-11-12T16:31:49.854" v="3732" actId="478"/>
          <ac:spMkLst>
            <pc:docMk/>
            <pc:sldMk cId="34578572" sldId="317"/>
            <ac:spMk id="4" creationId="{DA60A0D7-5C01-1132-F473-6E79FB9FD2B8}"/>
          </ac:spMkLst>
        </pc:spChg>
        <pc:spChg chg="add del mod">
          <ac:chgData name="Katherine Mesa" userId="dd7b0dd6-7f91-4ded-8476-0723d8004cb7" providerId="ADAL" clId="{8363306A-C557-4E83-82E1-879FC27AE5D2}" dt="2023-11-12T21:17:00.498" v="4176" actId="478"/>
          <ac:spMkLst>
            <pc:docMk/>
            <pc:sldMk cId="34578572" sldId="317"/>
            <ac:spMk id="9" creationId="{339FC451-169C-0876-79EB-0F50A60CDCAF}"/>
          </ac:spMkLst>
        </pc:spChg>
      </pc:sldChg>
      <pc:sldChg chg="modSp mod ord modShow">
        <pc:chgData name="Katherine Mesa" userId="dd7b0dd6-7f91-4ded-8476-0723d8004cb7" providerId="ADAL" clId="{8363306A-C557-4E83-82E1-879FC27AE5D2}" dt="2023-11-10T00:44:55.866" v="1868"/>
        <pc:sldMkLst>
          <pc:docMk/>
          <pc:sldMk cId="3257235967" sldId="341"/>
        </pc:sldMkLst>
        <pc:picChg chg="mod">
          <ac:chgData name="Katherine Mesa" userId="dd7b0dd6-7f91-4ded-8476-0723d8004cb7" providerId="ADAL" clId="{8363306A-C557-4E83-82E1-879FC27AE5D2}" dt="2023-11-09T21:57:11.150" v="272" actId="1076"/>
          <ac:picMkLst>
            <pc:docMk/>
            <pc:sldMk cId="3257235967" sldId="341"/>
            <ac:picMk id="2" creationId="{7552A265-5CCF-B133-1502-C2D2ACB774C1}"/>
          </ac:picMkLst>
        </pc:picChg>
      </pc:sldChg>
      <pc:sldChg chg="del mod ord modShow">
        <pc:chgData name="Katherine Mesa" userId="dd7b0dd6-7f91-4ded-8476-0723d8004cb7" providerId="ADAL" clId="{8363306A-C557-4E83-82E1-879FC27AE5D2}" dt="2023-11-10T01:45:37.791" v="2628" actId="2696"/>
        <pc:sldMkLst>
          <pc:docMk/>
          <pc:sldMk cId="2448439293" sldId="354"/>
        </pc:sldMkLst>
      </pc:sldChg>
      <pc:sldChg chg="mod ord modShow">
        <pc:chgData name="Katherine Mesa" userId="dd7b0dd6-7f91-4ded-8476-0723d8004cb7" providerId="ADAL" clId="{8363306A-C557-4E83-82E1-879FC27AE5D2}" dt="2023-11-10T00:44:55.866" v="1868"/>
        <pc:sldMkLst>
          <pc:docMk/>
          <pc:sldMk cId="2444023559" sldId="362"/>
        </pc:sldMkLst>
      </pc:sldChg>
      <pc:sldChg chg="addSp delSp modSp add mod">
        <pc:chgData name="Katherine Mesa" userId="dd7b0dd6-7f91-4ded-8476-0723d8004cb7" providerId="ADAL" clId="{8363306A-C557-4E83-82E1-879FC27AE5D2}" dt="2023-11-12T15:57:31.773" v="3194"/>
        <pc:sldMkLst>
          <pc:docMk/>
          <pc:sldMk cId="1269745814" sldId="369"/>
        </pc:sldMkLst>
        <pc:spChg chg="add mod">
          <ac:chgData name="Katherine Mesa" userId="dd7b0dd6-7f91-4ded-8476-0723d8004cb7" providerId="ADAL" clId="{8363306A-C557-4E83-82E1-879FC27AE5D2}" dt="2023-11-12T15:57:31.773" v="3194"/>
          <ac:spMkLst>
            <pc:docMk/>
            <pc:sldMk cId="1269745814" sldId="369"/>
            <ac:spMk id="2" creationId="{9D100E55-FCB1-8FBE-ADAA-906E546F7D4F}"/>
          </ac:spMkLst>
        </pc:spChg>
        <pc:spChg chg="mod">
          <ac:chgData name="Katherine Mesa" userId="dd7b0dd6-7f91-4ded-8476-0723d8004cb7" providerId="ADAL" clId="{8363306A-C557-4E83-82E1-879FC27AE5D2}" dt="2023-11-09T21:42:56.826" v="12" actId="20577"/>
          <ac:spMkLst>
            <pc:docMk/>
            <pc:sldMk cId="1269745814" sldId="369"/>
            <ac:spMk id="8" creationId="{072CE4A5-C38E-E7F0-254A-F35FC5A69838}"/>
          </ac:spMkLst>
        </pc:spChg>
        <pc:spChg chg="del">
          <ac:chgData name="Katherine Mesa" userId="dd7b0dd6-7f91-4ded-8476-0723d8004cb7" providerId="ADAL" clId="{8363306A-C557-4E83-82E1-879FC27AE5D2}" dt="2023-11-12T15:57:31.488" v="3193" actId="478"/>
          <ac:spMkLst>
            <pc:docMk/>
            <pc:sldMk cId="1269745814" sldId="369"/>
            <ac:spMk id="10" creationId="{C210DCB5-344D-15FA-B783-E024CDE5E8F0}"/>
          </ac:spMkLst>
        </pc:spChg>
      </pc:sldChg>
      <pc:sldChg chg="addSp delSp modSp add mod modTransition">
        <pc:chgData name="Katherine Mesa" userId="dd7b0dd6-7f91-4ded-8476-0723d8004cb7" providerId="ADAL" clId="{8363306A-C557-4E83-82E1-879FC27AE5D2}" dt="2023-11-12T15:57:35.569" v="3196"/>
        <pc:sldMkLst>
          <pc:docMk/>
          <pc:sldMk cId="923624441" sldId="372"/>
        </pc:sldMkLst>
        <pc:spChg chg="add mod">
          <ac:chgData name="Katherine Mesa" userId="dd7b0dd6-7f91-4ded-8476-0723d8004cb7" providerId="ADAL" clId="{8363306A-C557-4E83-82E1-879FC27AE5D2}" dt="2023-11-12T15:53:57.707" v="3153" actId="14100"/>
          <ac:spMkLst>
            <pc:docMk/>
            <pc:sldMk cId="923624441" sldId="372"/>
            <ac:spMk id="3" creationId="{40F9270D-FCA8-67BA-FD3F-8C3FABCE6B9F}"/>
          </ac:spMkLst>
        </pc:spChg>
        <pc:spChg chg="del">
          <ac:chgData name="Katherine Mesa" userId="dd7b0dd6-7f91-4ded-8476-0723d8004cb7" providerId="ADAL" clId="{8363306A-C557-4E83-82E1-879FC27AE5D2}" dt="2023-11-09T21:48:21.317" v="54" actId="478"/>
          <ac:spMkLst>
            <pc:docMk/>
            <pc:sldMk cId="923624441" sldId="372"/>
            <ac:spMk id="3" creationId="{981F3696-67AB-AA59-481D-13D5B7184592}"/>
          </ac:spMkLst>
        </pc:spChg>
        <pc:spChg chg="add del mod ord">
          <ac:chgData name="Katherine Mesa" userId="dd7b0dd6-7f91-4ded-8476-0723d8004cb7" providerId="ADAL" clId="{8363306A-C557-4E83-82E1-879FC27AE5D2}" dt="2023-11-09T21:47:55.285" v="47" actId="478"/>
          <ac:spMkLst>
            <pc:docMk/>
            <pc:sldMk cId="923624441" sldId="372"/>
            <ac:spMk id="5" creationId="{36AB5261-0AE5-A39C-2D91-57BFFB91A9BC}"/>
          </ac:spMkLst>
        </pc:spChg>
        <pc:spChg chg="add mod">
          <ac:chgData name="Katherine Mesa" userId="dd7b0dd6-7f91-4ded-8476-0723d8004cb7" providerId="ADAL" clId="{8363306A-C557-4E83-82E1-879FC27AE5D2}" dt="2023-11-12T15:57:35.569" v="3196"/>
          <ac:spMkLst>
            <pc:docMk/>
            <pc:sldMk cId="923624441" sldId="372"/>
            <ac:spMk id="5" creationId="{A6232A82-7FD3-F7C5-F6F6-A2EDBA1F6E9F}"/>
          </ac:spMkLst>
        </pc:spChg>
        <pc:spChg chg="mod">
          <ac:chgData name="Katherine Mesa" userId="dd7b0dd6-7f91-4ded-8476-0723d8004cb7" providerId="ADAL" clId="{8363306A-C557-4E83-82E1-879FC27AE5D2}" dt="2023-11-09T21:45:30.976" v="30" actId="20577"/>
          <ac:spMkLst>
            <pc:docMk/>
            <pc:sldMk cId="923624441" sldId="372"/>
            <ac:spMk id="6" creationId="{85327FCF-0459-2456-BB3A-F6DA8B6FFD2C}"/>
          </ac:spMkLst>
        </pc:spChg>
        <pc:spChg chg="del">
          <ac:chgData name="Katherine Mesa" userId="dd7b0dd6-7f91-4ded-8476-0723d8004cb7" providerId="ADAL" clId="{8363306A-C557-4E83-82E1-879FC27AE5D2}" dt="2023-11-09T21:45:40.041" v="34" actId="478"/>
          <ac:spMkLst>
            <pc:docMk/>
            <pc:sldMk cId="923624441" sldId="372"/>
            <ac:spMk id="10" creationId="{68B64A6D-48DA-BA92-85E6-6A63664AC377}"/>
          </ac:spMkLst>
        </pc:spChg>
        <pc:spChg chg="add del mod ord">
          <ac:chgData name="Katherine Mesa" userId="dd7b0dd6-7f91-4ded-8476-0723d8004cb7" providerId="ADAL" clId="{8363306A-C557-4E83-82E1-879FC27AE5D2}" dt="2023-11-09T21:51:41.755" v="195" actId="478"/>
          <ac:spMkLst>
            <pc:docMk/>
            <pc:sldMk cId="923624441" sldId="372"/>
            <ac:spMk id="11" creationId="{B7DCFB0C-BB66-179C-9AE1-CCDA24D2CB05}"/>
          </ac:spMkLst>
        </pc:spChg>
        <pc:spChg chg="del">
          <ac:chgData name="Katherine Mesa" userId="dd7b0dd6-7f91-4ded-8476-0723d8004cb7" providerId="ADAL" clId="{8363306A-C557-4E83-82E1-879FC27AE5D2}" dt="2023-11-09T21:45:41.761" v="36" actId="478"/>
          <ac:spMkLst>
            <pc:docMk/>
            <pc:sldMk cId="923624441" sldId="372"/>
            <ac:spMk id="13" creationId="{998D9E29-8DA0-E0DE-308C-D4535F99099B}"/>
          </ac:spMkLst>
        </pc:spChg>
        <pc:spChg chg="add del mod ord">
          <ac:chgData name="Katherine Mesa" userId="dd7b0dd6-7f91-4ded-8476-0723d8004cb7" providerId="ADAL" clId="{8363306A-C557-4E83-82E1-879FC27AE5D2}" dt="2023-11-09T21:51:43.865" v="196" actId="478"/>
          <ac:spMkLst>
            <pc:docMk/>
            <pc:sldMk cId="923624441" sldId="372"/>
            <ac:spMk id="14" creationId="{4E8892B5-7317-5604-6359-CD333EAED7A9}"/>
          </ac:spMkLst>
        </pc:spChg>
        <pc:spChg chg="add mod">
          <ac:chgData name="Katherine Mesa" userId="dd7b0dd6-7f91-4ded-8476-0723d8004cb7" providerId="ADAL" clId="{8363306A-C557-4E83-82E1-879FC27AE5D2}" dt="2023-11-12T15:53:50.903" v="3151" actId="1076"/>
          <ac:spMkLst>
            <pc:docMk/>
            <pc:sldMk cId="923624441" sldId="372"/>
            <ac:spMk id="15" creationId="{55FB3594-06DE-A80B-7BC7-78F76E4490AC}"/>
          </ac:spMkLst>
        </pc:spChg>
        <pc:spChg chg="del">
          <ac:chgData name="Katherine Mesa" userId="dd7b0dd6-7f91-4ded-8476-0723d8004cb7" providerId="ADAL" clId="{8363306A-C557-4E83-82E1-879FC27AE5D2}" dt="2023-11-09T21:45:42.666" v="37" actId="478"/>
          <ac:spMkLst>
            <pc:docMk/>
            <pc:sldMk cId="923624441" sldId="372"/>
            <ac:spMk id="17" creationId="{1360AAA4-4789-9753-14DE-071377A8EE21}"/>
          </ac:spMkLst>
        </pc:spChg>
        <pc:spChg chg="add del mod">
          <ac:chgData name="Katherine Mesa" userId="dd7b0dd6-7f91-4ded-8476-0723d8004cb7" providerId="ADAL" clId="{8363306A-C557-4E83-82E1-879FC27AE5D2}" dt="2023-11-09T21:53:49.645" v="233" actId="478"/>
          <ac:spMkLst>
            <pc:docMk/>
            <pc:sldMk cId="923624441" sldId="372"/>
            <ac:spMk id="18" creationId="{F1F91536-4E4C-F4BC-12B4-2394FA2E2097}"/>
          </ac:spMkLst>
        </pc:spChg>
        <pc:spChg chg="del">
          <ac:chgData name="Katherine Mesa" userId="dd7b0dd6-7f91-4ded-8476-0723d8004cb7" providerId="ADAL" clId="{8363306A-C557-4E83-82E1-879FC27AE5D2}" dt="2023-11-12T15:57:35.254" v="3195" actId="478"/>
          <ac:spMkLst>
            <pc:docMk/>
            <pc:sldMk cId="923624441" sldId="372"/>
            <ac:spMk id="29" creationId="{B78BFDFA-0161-B684-2306-8844BA082902}"/>
          </ac:spMkLst>
        </pc:spChg>
        <pc:picChg chg="add mod">
          <ac:chgData name="Katherine Mesa" userId="dd7b0dd6-7f91-4ded-8476-0723d8004cb7" providerId="ADAL" clId="{8363306A-C557-4E83-82E1-879FC27AE5D2}" dt="2023-11-09T21:51:51.295" v="198" actId="1076"/>
          <ac:picMkLst>
            <pc:docMk/>
            <pc:sldMk cId="923624441" sldId="372"/>
            <ac:picMk id="2" creationId="{0FEE73ED-3765-0F94-EB11-226431CD6D6D}"/>
          </ac:picMkLst>
        </pc:picChg>
        <pc:picChg chg="del">
          <ac:chgData name="Katherine Mesa" userId="dd7b0dd6-7f91-4ded-8476-0723d8004cb7" providerId="ADAL" clId="{8363306A-C557-4E83-82E1-879FC27AE5D2}" dt="2023-11-09T21:45:34.006" v="31" actId="478"/>
          <ac:picMkLst>
            <pc:docMk/>
            <pc:sldMk cId="923624441" sldId="372"/>
            <ac:picMk id="7" creationId="{7B8FAA99-85B2-8058-5065-74A3792BC0BB}"/>
          </ac:picMkLst>
        </pc:picChg>
        <pc:picChg chg="add del mod">
          <ac:chgData name="Katherine Mesa" userId="dd7b0dd6-7f91-4ded-8476-0723d8004cb7" providerId="ADAL" clId="{8363306A-C557-4E83-82E1-879FC27AE5D2}" dt="2023-11-09T21:53:48.565" v="232" actId="478"/>
          <ac:picMkLst>
            <pc:docMk/>
            <pc:sldMk cId="923624441" sldId="372"/>
            <ac:picMk id="9" creationId="{5F623031-D9BF-0F3A-0CB3-85E166EE8CD3}"/>
          </ac:picMkLst>
        </pc:picChg>
        <pc:cxnChg chg="del">
          <ac:chgData name="Katherine Mesa" userId="dd7b0dd6-7f91-4ded-8476-0723d8004cb7" providerId="ADAL" clId="{8363306A-C557-4E83-82E1-879FC27AE5D2}" dt="2023-11-09T21:45:40.671" v="35" actId="478"/>
          <ac:cxnSpMkLst>
            <pc:docMk/>
            <pc:sldMk cId="923624441" sldId="372"/>
            <ac:cxnSpMk id="8" creationId="{C9CE6EF9-B46A-0F1F-D619-5093217D7BFA}"/>
          </ac:cxnSpMkLst>
        </pc:cxnChg>
        <pc:cxnChg chg="del">
          <ac:chgData name="Katherine Mesa" userId="dd7b0dd6-7f91-4ded-8476-0723d8004cb7" providerId="ADAL" clId="{8363306A-C557-4E83-82E1-879FC27AE5D2}" dt="2023-11-09T21:45:38.761" v="33" actId="478"/>
          <ac:cxnSpMkLst>
            <pc:docMk/>
            <pc:sldMk cId="923624441" sldId="372"/>
            <ac:cxnSpMk id="12" creationId="{276C1C33-5BDB-9695-FB88-24BA8168AA61}"/>
          </ac:cxnSpMkLst>
        </pc:cxnChg>
        <pc:cxnChg chg="del">
          <ac:chgData name="Katherine Mesa" userId="dd7b0dd6-7f91-4ded-8476-0723d8004cb7" providerId="ADAL" clId="{8363306A-C557-4E83-82E1-879FC27AE5D2}" dt="2023-11-09T21:45:38.331" v="32" actId="478"/>
          <ac:cxnSpMkLst>
            <pc:docMk/>
            <pc:sldMk cId="923624441" sldId="372"/>
            <ac:cxnSpMk id="16" creationId="{AA07B591-16E2-915E-89F0-0E954ADDF42A}"/>
          </ac:cxnSpMkLst>
        </pc:cxnChg>
        <pc:cxnChg chg="add del">
          <ac:chgData name="Katherine Mesa" userId="dd7b0dd6-7f91-4ded-8476-0723d8004cb7" providerId="ADAL" clId="{8363306A-C557-4E83-82E1-879FC27AE5D2}" dt="2023-11-09T21:53:18.396" v="225" actId="11529"/>
          <ac:cxnSpMkLst>
            <pc:docMk/>
            <pc:sldMk cId="923624441" sldId="372"/>
            <ac:cxnSpMk id="20" creationId="{9C706776-7DB7-9DB9-EE38-0A5CA416E869}"/>
          </ac:cxnSpMkLst>
        </pc:cxnChg>
        <pc:cxnChg chg="add mod">
          <ac:chgData name="Katherine Mesa" userId="dd7b0dd6-7f91-4ded-8476-0723d8004cb7" providerId="ADAL" clId="{8363306A-C557-4E83-82E1-879FC27AE5D2}" dt="2023-11-12T15:54:02.271" v="3154" actId="1076"/>
          <ac:cxnSpMkLst>
            <pc:docMk/>
            <pc:sldMk cId="923624441" sldId="372"/>
            <ac:cxnSpMk id="23" creationId="{7A3A37BF-2D80-FA93-4A70-9145684722AB}"/>
          </ac:cxnSpMkLst>
        </pc:cxnChg>
        <pc:cxnChg chg="add del mod">
          <ac:chgData name="Katherine Mesa" userId="dd7b0dd6-7f91-4ded-8476-0723d8004cb7" providerId="ADAL" clId="{8363306A-C557-4E83-82E1-879FC27AE5D2}" dt="2023-11-12T15:53:29.404" v="3145" actId="478"/>
          <ac:cxnSpMkLst>
            <pc:docMk/>
            <pc:sldMk cId="923624441" sldId="372"/>
            <ac:cxnSpMk id="24" creationId="{4846360B-5219-A0B9-0C91-A6655285B463}"/>
          </ac:cxnSpMkLst>
        </pc:cxnChg>
        <pc:cxnChg chg="add del mod">
          <ac:chgData name="Katherine Mesa" userId="dd7b0dd6-7f91-4ded-8476-0723d8004cb7" providerId="ADAL" clId="{8363306A-C557-4E83-82E1-879FC27AE5D2}" dt="2023-11-09T21:53:50.155" v="234" actId="478"/>
          <ac:cxnSpMkLst>
            <pc:docMk/>
            <pc:sldMk cId="923624441" sldId="372"/>
            <ac:cxnSpMk id="25" creationId="{13C8DF39-94E3-CD10-786B-368A67639F1C}"/>
          </ac:cxnSpMkLst>
        </pc:cxnChg>
      </pc:sldChg>
      <pc:sldChg chg="addSp delSp modSp mod">
        <pc:chgData name="Katherine Mesa" userId="dd7b0dd6-7f91-4ded-8476-0723d8004cb7" providerId="ADAL" clId="{8363306A-C557-4E83-82E1-879FC27AE5D2}" dt="2023-11-12T15:58:13.474" v="3212"/>
        <pc:sldMkLst>
          <pc:docMk/>
          <pc:sldMk cId="4084285893" sldId="373"/>
        </pc:sldMkLst>
        <pc:spChg chg="mod">
          <ac:chgData name="Katherine Mesa" userId="dd7b0dd6-7f91-4ded-8476-0723d8004cb7" providerId="ADAL" clId="{8363306A-C557-4E83-82E1-879FC27AE5D2}" dt="2023-11-10T00:47:17.004" v="1887" actId="120"/>
          <ac:spMkLst>
            <pc:docMk/>
            <pc:sldMk cId="4084285893" sldId="373"/>
            <ac:spMk id="5" creationId="{DD0BA89D-1CB4-F8BB-58B8-C54548396518}"/>
          </ac:spMkLst>
        </pc:spChg>
        <pc:spChg chg="mod">
          <ac:chgData name="Katherine Mesa" userId="dd7b0dd6-7f91-4ded-8476-0723d8004cb7" providerId="ADAL" clId="{8363306A-C557-4E83-82E1-879FC27AE5D2}" dt="2023-11-10T00:47:16.748" v="1886" actId="120"/>
          <ac:spMkLst>
            <pc:docMk/>
            <pc:sldMk cId="4084285893" sldId="373"/>
            <ac:spMk id="6" creationId="{97106CF3-7DB3-206A-7917-D5EB897C656B}"/>
          </ac:spMkLst>
        </pc:spChg>
        <pc:spChg chg="mod">
          <ac:chgData name="Katherine Mesa" userId="dd7b0dd6-7f91-4ded-8476-0723d8004cb7" providerId="ADAL" clId="{8363306A-C557-4E83-82E1-879FC27AE5D2}" dt="2023-11-10T00:47:17.841" v="1890" actId="108"/>
          <ac:spMkLst>
            <pc:docMk/>
            <pc:sldMk cId="4084285893" sldId="373"/>
            <ac:spMk id="8" creationId="{FED47EEF-3B8C-F151-7BBD-964DAC67C91E}"/>
          </ac:spMkLst>
        </pc:spChg>
        <pc:spChg chg="mod">
          <ac:chgData name="Katherine Mesa" userId="dd7b0dd6-7f91-4ded-8476-0723d8004cb7" providerId="ADAL" clId="{8363306A-C557-4E83-82E1-879FC27AE5D2}" dt="2023-11-10T00:47:18.265" v="1891" actId="120"/>
          <ac:spMkLst>
            <pc:docMk/>
            <pc:sldMk cId="4084285893" sldId="373"/>
            <ac:spMk id="9" creationId="{74D7EDD9-01C4-D0ED-EA88-BBCE9FE368E6}"/>
          </ac:spMkLst>
        </pc:spChg>
        <pc:spChg chg="mod">
          <ac:chgData name="Katherine Mesa" userId="dd7b0dd6-7f91-4ded-8476-0723d8004cb7" providerId="ADAL" clId="{8363306A-C557-4E83-82E1-879FC27AE5D2}" dt="2023-11-10T00:47:17.240" v="1888" actId="120"/>
          <ac:spMkLst>
            <pc:docMk/>
            <pc:sldMk cId="4084285893" sldId="373"/>
            <ac:spMk id="10" creationId="{22B8251D-6EE9-D085-9A7F-A14FC2206A43}"/>
          </ac:spMkLst>
        </pc:spChg>
        <pc:spChg chg="add mod">
          <ac:chgData name="Katherine Mesa" userId="dd7b0dd6-7f91-4ded-8476-0723d8004cb7" providerId="ADAL" clId="{8363306A-C557-4E83-82E1-879FC27AE5D2}" dt="2023-11-12T15:58:13.474" v="3212"/>
          <ac:spMkLst>
            <pc:docMk/>
            <pc:sldMk cId="4084285893" sldId="373"/>
            <ac:spMk id="11" creationId="{EA527B15-8DF7-EAF1-E0FC-85FB7CC21A0D}"/>
          </ac:spMkLst>
        </pc:spChg>
        <pc:spChg chg="del">
          <ac:chgData name="Katherine Mesa" userId="dd7b0dd6-7f91-4ded-8476-0723d8004cb7" providerId="ADAL" clId="{8363306A-C557-4E83-82E1-879FC27AE5D2}" dt="2023-11-12T15:58:13.236" v="3211" actId="478"/>
          <ac:spMkLst>
            <pc:docMk/>
            <pc:sldMk cId="4084285893" sldId="373"/>
            <ac:spMk id="12" creationId="{A66CCD70-044E-837A-3EB5-7A4A11ABB88C}"/>
          </ac:spMkLst>
        </pc:spChg>
        <pc:graphicFrameChg chg="mod">
          <ac:chgData name="Katherine Mesa" userId="dd7b0dd6-7f91-4ded-8476-0723d8004cb7" providerId="ADAL" clId="{8363306A-C557-4E83-82E1-879FC27AE5D2}" dt="2023-11-10T00:46:27.652" v="1878" actId="207"/>
          <ac:graphicFrameMkLst>
            <pc:docMk/>
            <pc:sldMk cId="4084285893" sldId="373"/>
            <ac:graphicFrameMk id="7" creationId="{BA616FDF-805D-0A6B-B785-9B2AC411BF40}"/>
          </ac:graphicFrameMkLst>
        </pc:graphicFrameChg>
      </pc:sldChg>
      <pc:sldChg chg="addSp modSp add del mod modTransition">
        <pc:chgData name="Katherine Mesa" userId="dd7b0dd6-7f91-4ded-8476-0723d8004cb7" providerId="ADAL" clId="{8363306A-C557-4E83-82E1-879FC27AE5D2}" dt="2023-11-12T15:55:03.079" v="3166" actId="2696"/>
        <pc:sldMkLst>
          <pc:docMk/>
          <pc:sldMk cId="379261825" sldId="374"/>
        </pc:sldMkLst>
        <pc:spChg chg="mod">
          <ac:chgData name="Katherine Mesa" userId="dd7b0dd6-7f91-4ded-8476-0723d8004cb7" providerId="ADAL" clId="{8363306A-C557-4E83-82E1-879FC27AE5D2}" dt="2023-11-09T21:54:58.816" v="267" actId="1076"/>
          <ac:spMkLst>
            <pc:docMk/>
            <pc:sldMk cId="379261825" sldId="374"/>
            <ac:spMk id="18" creationId="{F1F91536-4E4C-F4BC-12B4-2394FA2E2097}"/>
          </ac:spMkLst>
        </pc:spChg>
        <pc:cxnChg chg="add mod">
          <ac:chgData name="Katherine Mesa" userId="dd7b0dd6-7f91-4ded-8476-0723d8004cb7" providerId="ADAL" clId="{8363306A-C557-4E83-82E1-879FC27AE5D2}" dt="2023-11-09T21:55:15.495" v="270" actId="1076"/>
          <ac:cxnSpMkLst>
            <pc:docMk/>
            <pc:sldMk cId="379261825" sldId="374"/>
            <ac:cxnSpMk id="3" creationId="{6196BEDF-60AA-F26C-A1C1-00D377B0F3EC}"/>
          </ac:cxnSpMkLst>
        </pc:cxnChg>
        <pc:cxnChg chg="mod">
          <ac:chgData name="Katherine Mesa" userId="dd7b0dd6-7f91-4ded-8476-0723d8004cb7" providerId="ADAL" clId="{8363306A-C557-4E83-82E1-879FC27AE5D2}" dt="2023-11-09T21:55:01.965" v="268" actId="1076"/>
          <ac:cxnSpMkLst>
            <pc:docMk/>
            <pc:sldMk cId="379261825" sldId="374"/>
            <ac:cxnSpMk id="25" creationId="{13C8DF39-94E3-CD10-786B-368A67639F1C}"/>
          </ac:cxnSpMkLst>
        </pc:cxnChg>
      </pc:sldChg>
      <pc:sldChg chg="addSp delSp modSp add del mod setBg">
        <pc:chgData name="Katherine Mesa" userId="dd7b0dd6-7f91-4ded-8476-0723d8004cb7" providerId="ADAL" clId="{8363306A-C557-4E83-82E1-879FC27AE5D2}" dt="2023-11-09T22:03:38.510" v="443" actId="2696"/>
        <pc:sldMkLst>
          <pc:docMk/>
          <pc:sldMk cId="3402011671" sldId="375"/>
        </pc:sldMkLst>
        <pc:spChg chg="add del mod">
          <ac:chgData name="Katherine Mesa" userId="dd7b0dd6-7f91-4ded-8476-0723d8004cb7" providerId="ADAL" clId="{8363306A-C557-4E83-82E1-879FC27AE5D2}" dt="2023-11-09T21:57:17.260" v="275" actId="478"/>
          <ac:spMkLst>
            <pc:docMk/>
            <pc:sldMk cId="3402011671" sldId="375"/>
            <ac:spMk id="4" creationId="{ABD60938-84D4-455E-54A8-2CC9BB6BEB6D}"/>
          </ac:spMkLst>
        </pc:spChg>
        <pc:spChg chg="add mod ord">
          <ac:chgData name="Katherine Mesa" userId="dd7b0dd6-7f91-4ded-8476-0723d8004cb7" providerId="ADAL" clId="{8363306A-C557-4E83-82E1-879FC27AE5D2}" dt="2023-11-09T22:01:44.575" v="433" actId="1076"/>
          <ac:spMkLst>
            <pc:docMk/>
            <pc:sldMk cId="3402011671" sldId="375"/>
            <ac:spMk id="8" creationId="{6E92E4AB-1FF5-4271-A7C7-A0881E6E7935}"/>
          </ac:spMkLst>
        </pc:spChg>
        <pc:spChg chg="add mod">
          <ac:chgData name="Katherine Mesa" userId="dd7b0dd6-7f91-4ded-8476-0723d8004cb7" providerId="ADAL" clId="{8363306A-C557-4E83-82E1-879FC27AE5D2}" dt="2023-11-09T22:01:47.307" v="434" actId="1076"/>
          <ac:spMkLst>
            <pc:docMk/>
            <pc:sldMk cId="3402011671" sldId="375"/>
            <ac:spMk id="9" creationId="{DB77607D-FD80-D292-FC81-0B32B6552C97}"/>
          </ac:spMkLst>
        </pc:spChg>
        <pc:spChg chg="add mod">
          <ac:chgData name="Katherine Mesa" userId="dd7b0dd6-7f91-4ded-8476-0723d8004cb7" providerId="ADAL" clId="{8363306A-C557-4E83-82E1-879FC27AE5D2}" dt="2023-11-09T22:00:58.115" v="366" actId="1076"/>
          <ac:spMkLst>
            <pc:docMk/>
            <pc:sldMk cId="3402011671" sldId="375"/>
            <ac:spMk id="10" creationId="{B8E70277-EF34-428C-11CC-D6DDDFCEACAC}"/>
          </ac:spMkLst>
        </pc:spChg>
        <pc:spChg chg="del">
          <ac:chgData name="Katherine Mesa" userId="dd7b0dd6-7f91-4ded-8476-0723d8004cb7" providerId="ADAL" clId="{8363306A-C557-4E83-82E1-879FC27AE5D2}" dt="2023-11-09T21:57:15.220" v="274" actId="478"/>
          <ac:spMkLst>
            <pc:docMk/>
            <pc:sldMk cId="3402011671" sldId="375"/>
            <ac:spMk id="23" creationId="{B82F5727-6239-86F7-DF1A-FC0436750EFA}"/>
          </ac:spMkLst>
        </pc:spChg>
        <pc:picChg chg="mod">
          <ac:chgData name="Katherine Mesa" userId="dd7b0dd6-7f91-4ded-8476-0723d8004cb7" providerId="ADAL" clId="{8363306A-C557-4E83-82E1-879FC27AE5D2}" dt="2023-11-09T22:01:41.355" v="431" actId="14100"/>
          <ac:picMkLst>
            <pc:docMk/>
            <pc:sldMk cId="3402011671" sldId="375"/>
            <ac:picMk id="2" creationId="{7552A265-5CCF-B133-1502-C2D2ACB774C1}"/>
          </ac:picMkLst>
        </pc:picChg>
      </pc:sldChg>
      <pc:sldChg chg="addSp delSp modSp add mod modShow">
        <pc:chgData name="Katherine Mesa" userId="dd7b0dd6-7f91-4ded-8476-0723d8004cb7" providerId="ADAL" clId="{8363306A-C557-4E83-82E1-879FC27AE5D2}" dt="2023-11-12T15:57:45.405" v="3200"/>
        <pc:sldMkLst>
          <pc:docMk/>
          <pc:sldMk cId="3780916812" sldId="375"/>
        </pc:sldMkLst>
        <pc:spChg chg="add mod">
          <ac:chgData name="Katherine Mesa" userId="dd7b0dd6-7f91-4ded-8476-0723d8004cb7" providerId="ADAL" clId="{8363306A-C557-4E83-82E1-879FC27AE5D2}" dt="2023-11-12T15:57:45.405" v="3200"/>
          <ac:spMkLst>
            <pc:docMk/>
            <pc:sldMk cId="3780916812" sldId="375"/>
            <ac:spMk id="2" creationId="{64E8BC66-AF1A-52F3-34B6-5C06D8434A0B}"/>
          </ac:spMkLst>
        </pc:spChg>
        <pc:spChg chg="del">
          <ac:chgData name="Katherine Mesa" userId="dd7b0dd6-7f91-4ded-8476-0723d8004cb7" providerId="ADAL" clId="{8363306A-C557-4E83-82E1-879FC27AE5D2}" dt="2023-11-12T15:57:44.456" v="3199" actId="478"/>
          <ac:spMkLst>
            <pc:docMk/>
            <pc:sldMk cId="3780916812" sldId="375"/>
            <ac:spMk id="6" creationId="{611A96CF-3936-45B8-310D-5F0B23463940}"/>
          </ac:spMkLst>
        </pc:spChg>
      </pc:sldChg>
      <pc:sldChg chg="addSp delSp modSp add mod modShow">
        <pc:chgData name="Katherine Mesa" userId="dd7b0dd6-7f91-4ded-8476-0723d8004cb7" providerId="ADAL" clId="{8363306A-C557-4E83-82E1-879FC27AE5D2}" dt="2023-11-12T15:57:48.465" v="3202"/>
        <pc:sldMkLst>
          <pc:docMk/>
          <pc:sldMk cId="657469404" sldId="376"/>
        </pc:sldMkLst>
        <pc:spChg chg="add mod">
          <ac:chgData name="Katherine Mesa" userId="dd7b0dd6-7f91-4ded-8476-0723d8004cb7" providerId="ADAL" clId="{8363306A-C557-4E83-82E1-879FC27AE5D2}" dt="2023-11-12T15:57:48.465" v="3202"/>
          <ac:spMkLst>
            <pc:docMk/>
            <pc:sldMk cId="657469404" sldId="376"/>
            <ac:spMk id="2" creationId="{5463B650-A458-680B-8191-9E8EF5152FBF}"/>
          </ac:spMkLst>
        </pc:spChg>
        <pc:spChg chg="del">
          <ac:chgData name="Katherine Mesa" userId="dd7b0dd6-7f91-4ded-8476-0723d8004cb7" providerId="ADAL" clId="{8363306A-C557-4E83-82E1-879FC27AE5D2}" dt="2023-11-12T15:57:48.208" v="3201" actId="478"/>
          <ac:spMkLst>
            <pc:docMk/>
            <pc:sldMk cId="657469404" sldId="376"/>
            <ac:spMk id="6" creationId="{611A96CF-3936-45B8-310D-5F0B23463940}"/>
          </ac:spMkLst>
        </pc:spChg>
      </pc:sldChg>
      <pc:sldChg chg="addSp delSp modSp add del mod">
        <pc:chgData name="Katherine Mesa" userId="dd7b0dd6-7f91-4ded-8476-0723d8004cb7" providerId="ADAL" clId="{8363306A-C557-4E83-82E1-879FC27AE5D2}" dt="2023-11-09T22:03:39.860" v="444" actId="2696"/>
        <pc:sldMkLst>
          <pc:docMk/>
          <pc:sldMk cId="1188263960" sldId="376"/>
        </pc:sldMkLst>
        <pc:spChg chg="del">
          <ac:chgData name="Katherine Mesa" userId="dd7b0dd6-7f91-4ded-8476-0723d8004cb7" providerId="ADAL" clId="{8363306A-C557-4E83-82E1-879FC27AE5D2}" dt="2023-11-09T22:02:02.735" v="436" actId="478"/>
          <ac:spMkLst>
            <pc:docMk/>
            <pc:sldMk cId="1188263960" sldId="376"/>
            <ac:spMk id="8" creationId="{6E92E4AB-1FF5-4271-A7C7-A0881E6E7935}"/>
          </ac:spMkLst>
        </pc:spChg>
        <pc:spChg chg="del">
          <ac:chgData name="Katherine Mesa" userId="dd7b0dd6-7f91-4ded-8476-0723d8004cb7" providerId="ADAL" clId="{8363306A-C557-4E83-82E1-879FC27AE5D2}" dt="2023-11-09T22:02:03.335" v="437" actId="478"/>
          <ac:spMkLst>
            <pc:docMk/>
            <pc:sldMk cId="1188263960" sldId="376"/>
            <ac:spMk id="9" creationId="{DB77607D-FD80-D292-FC81-0B32B6552C97}"/>
          </ac:spMkLst>
        </pc:spChg>
        <pc:spChg chg="del mod">
          <ac:chgData name="Katherine Mesa" userId="dd7b0dd6-7f91-4ded-8476-0723d8004cb7" providerId="ADAL" clId="{8363306A-C557-4E83-82E1-879FC27AE5D2}" dt="2023-11-09T22:02:03.844" v="439" actId="478"/>
          <ac:spMkLst>
            <pc:docMk/>
            <pc:sldMk cId="1188263960" sldId="376"/>
            <ac:spMk id="10" creationId="{B8E70277-EF34-428C-11CC-D6DDDFCEACAC}"/>
          </ac:spMkLst>
        </pc:spChg>
        <pc:graphicFrameChg chg="add del modGraphic">
          <ac:chgData name="Katherine Mesa" userId="dd7b0dd6-7f91-4ded-8476-0723d8004cb7" providerId="ADAL" clId="{8363306A-C557-4E83-82E1-879FC27AE5D2}" dt="2023-11-09T22:02:54.475" v="441" actId="478"/>
          <ac:graphicFrameMkLst>
            <pc:docMk/>
            <pc:sldMk cId="1188263960" sldId="376"/>
            <ac:graphicFrameMk id="3" creationId="{3532035B-45DF-74B8-E69F-DE2E83673C7A}"/>
          </ac:graphicFrameMkLst>
        </pc:graphicFrameChg>
      </pc:sldChg>
      <pc:sldChg chg="addSp delSp modSp add mod modShow">
        <pc:chgData name="Katherine Mesa" userId="dd7b0dd6-7f91-4ded-8476-0723d8004cb7" providerId="ADAL" clId="{8363306A-C557-4E83-82E1-879FC27AE5D2}" dt="2023-11-12T15:57:52.225" v="3204"/>
        <pc:sldMkLst>
          <pc:docMk/>
          <pc:sldMk cId="3234874817" sldId="377"/>
        </pc:sldMkLst>
        <pc:spChg chg="add mod">
          <ac:chgData name="Katherine Mesa" userId="dd7b0dd6-7f91-4ded-8476-0723d8004cb7" providerId="ADAL" clId="{8363306A-C557-4E83-82E1-879FC27AE5D2}" dt="2023-11-12T15:57:52.225" v="3204"/>
          <ac:spMkLst>
            <pc:docMk/>
            <pc:sldMk cId="3234874817" sldId="377"/>
            <ac:spMk id="2" creationId="{E31A1CBD-8D18-9E0E-44C5-8CC96235D3D4}"/>
          </ac:spMkLst>
        </pc:spChg>
        <pc:spChg chg="del">
          <ac:chgData name="Katherine Mesa" userId="dd7b0dd6-7f91-4ded-8476-0723d8004cb7" providerId="ADAL" clId="{8363306A-C557-4E83-82E1-879FC27AE5D2}" dt="2023-11-12T15:57:51.957" v="3203" actId="478"/>
          <ac:spMkLst>
            <pc:docMk/>
            <pc:sldMk cId="3234874817" sldId="377"/>
            <ac:spMk id="6" creationId="{611A96CF-3936-45B8-310D-5F0B23463940}"/>
          </ac:spMkLst>
        </pc:spChg>
      </pc:sldChg>
      <pc:sldChg chg="addSp delSp modSp add mod modShow">
        <pc:chgData name="Katherine Mesa" userId="dd7b0dd6-7f91-4ded-8476-0723d8004cb7" providerId="ADAL" clId="{8363306A-C557-4E83-82E1-879FC27AE5D2}" dt="2023-11-12T15:57:56.084" v="3206"/>
        <pc:sldMkLst>
          <pc:docMk/>
          <pc:sldMk cId="3988893311" sldId="378"/>
        </pc:sldMkLst>
        <pc:spChg chg="add mod">
          <ac:chgData name="Katherine Mesa" userId="dd7b0dd6-7f91-4ded-8476-0723d8004cb7" providerId="ADAL" clId="{8363306A-C557-4E83-82E1-879FC27AE5D2}" dt="2023-11-12T15:57:56.084" v="3206"/>
          <ac:spMkLst>
            <pc:docMk/>
            <pc:sldMk cId="3988893311" sldId="378"/>
            <ac:spMk id="2" creationId="{CF6818C1-6F91-D2F2-CE66-B1513E76027E}"/>
          </ac:spMkLst>
        </pc:spChg>
        <pc:spChg chg="del">
          <ac:chgData name="Katherine Mesa" userId="dd7b0dd6-7f91-4ded-8476-0723d8004cb7" providerId="ADAL" clId="{8363306A-C557-4E83-82E1-879FC27AE5D2}" dt="2023-11-12T15:57:55.847" v="3205" actId="478"/>
          <ac:spMkLst>
            <pc:docMk/>
            <pc:sldMk cId="3988893311" sldId="378"/>
            <ac:spMk id="6" creationId="{611A96CF-3936-45B8-310D-5F0B23463940}"/>
          </ac:spMkLst>
        </pc:spChg>
      </pc:sldChg>
      <pc:sldChg chg="addSp delSp modSp add mod modShow">
        <pc:chgData name="Katherine Mesa" userId="dd7b0dd6-7f91-4ded-8476-0723d8004cb7" providerId="ADAL" clId="{8363306A-C557-4E83-82E1-879FC27AE5D2}" dt="2023-11-12T15:58:00.230" v="3208"/>
        <pc:sldMkLst>
          <pc:docMk/>
          <pc:sldMk cId="4014613579" sldId="379"/>
        </pc:sldMkLst>
        <pc:spChg chg="add mod">
          <ac:chgData name="Katherine Mesa" userId="dd7b0dd6-7f91-4ded-8476-0723d8004cb7" providerId="ADAL" clId="{8363306A-C557-4E83-82E1-879FC27AE5D2}" dt="2023-11-12T15:58:00.230" v="3208"/>
          <ac:spMkLst>
            <pc:docMk/>
            <pc:sldMk cId="4014613579" sldId="379"/>
            <ac:spMk id="2" creationId="{5814D8BF-1202-6974-17F5-8D4DE9B26514}"/>
          </ac:spMkLst>
        </pc:spChg>
        <pc:spChg chg="del">
          <ac:chgData name="Katherine Mesa" userId="dd7b0dd6-7f91-4ded-8476-0723d8004cb7" providerId="ADAL" clId="{8363306A-C557-4E83-82E1-879FC27AE5D2}" dt="2023-11-12T15:58:00.039" v="3207" actId="478"/>
          <ac:spMkLst>
            <pc:docMk/>
            <pc:sldMk cId="4014613579" sldId="379"/>
            <ac:spMk id="6" creationId="{611A96CF-3936-45B8-310D-5F0B23463940}"/>
          </ac:spMkLst>
        </pc:spChg>
      </pc:sldChg>
      <pc:sldChg chg="addSp delSp modSp add mod modClrScheme modShow chgLayout">
        <pc:chgData name="Katherine Mesa" userId="dd7b0dd6-7f91-4ded-8476-0723d8004cb7" providerId="ADAL" clId="{8363306A-C557-4E83-82E1-879FC27AE5D2}" dt="2023-11-12T15:58:39.052" v="3229"/>
        <pc:sldMkLst>
          <pc:docMk/>
          <pc:sldMk cId="879554668" sldId="380"/>
        </pc:sldMkLst>
        <pc:spChg chg="add mod">
          <ac:chgData name="Katherine Mesa" userId="dd7b0dd6-7f91-4ded-8476-0723d8004cb7" providerId="ADAL" clId="{8363306A-C557-4E83-82E1-879FC27AE5D2}" dt="2023-11-12T15:58:39.052" v="3229"/>
          <ac:spMkLst>
            <pc:docMk/>
            <pc:sldMk cId="879554668" sldId="380"/>
            <ac:spMk id="2" creationId="{E3016BE8-CF8C-FB3A-813E-DFEF5BB0EB6B}"/>
          </ac:spMkLst>
        </pc:spChg>
        <pc:spChg chg="del">
          <ac:chgData name="Katherine Mesa" userId="dd7b0dd6-7f91-4ded-8476-0723d8004cb7" providerId="ADAL" clId="{8363306A-C557-4E83-82E1-879FC27AE5D2}" dt="2023-11-09T22:17:09.979" v="479" actId="26606"/>
          <ac:spMkLst>
            <pc:docMk/>
            <pc:sldMk cId="879554668" sldId="380"/>
            <ac:spMk id="3" creationId="{74BC3426-83BD-28FF-BA17-3D1E091E3A69}"/>
          </ac:spMkLst>
        </pc:spChg>
        <pc:spChg chg="mod">
          <ac:chgData name="Katherine Mesa" userId="dd7b0dd6-7f91-4ded-8476-0723d8004cb7" providerId="ADAL" clId="{8363306A-C557-4E83-82E1-879FC27AE5D2}" dt="2023-11-09T22:18:00.595" v="512" actId="1076"/>
          <ac:spMkLst>
            <pc:docMk/>
            <pc:sldMk cId="879554668" sldId="380"/>
            <ac:spMk id="5" creationId="{C7E91482-6119-D665-1B34-DC438710EBB5}"/>
          </ac:spMkLst>
        </pc:spChg>
        <pc:spChg chg="mod or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6" creationId="{EB0E3564-AC10-7763-9FF7-AECA4F1813AB}"/>
          </ac:spMkLst>
        </pc:spChg>
        <pc:spChg chg="add del mod">
          <ac:chgData name="Katherine Mesa" userId="dd7b0dd6-7f91-4ded-8476-0723d8004cb7" providerId="ADAL" clId="{8363306A-C557-4E83-82E1-879FC27AE5D2}" dt="2023-11-09T23:10:52.064" v="1300" actId="478"/>
          <ac:spMkLst>
            <pc:docMk/>
            <pc:sldMk cId="879554668" sldId="380"/>
            <ac:spMk id="7" creationId="{DB9E806E-FED7-FB23-B69F-415ED916D57B}"/>
          </ac:spMkLst>
        </pc:spChg>
        <pc:spChg chg="add mod">
          <ac:chgData name="Katherine Mesa" userId="dd7b0dd6-7f91-4ded-8476-0723d8004cb7" providerId="ADAL" clId="{8363306A-C557-4E83-82E1-879FC27AE5D2}" dt="2023-11-09T23:22:11.565" v="1406" actId="1076"/>
          <ac:spMkLst>
            <pc:docMk/>
            <pc:sldMk cId="879554668" sldId="380"/>
            <ac:spMk id="8" creationId="{E72F4B81-DF85-2353-620C-8C5E9885D46B}"/>
          </ac:spMkLst>
        </pc:spChg>
        <pc:spChg chg="add del mod">
          <ac:chgData name="Katherine Mesa" userId="dd7b0dd6-7f91-4ded-8476-0723d8004cb7" providerId="ADAL" clId="{8363306A-C557-4E83-82E1-879FC27AE5D2}" dt="2023-11-09T23:11:54.461" v="1337" actId="11529"/>
          <ac:spMkLst>
            <pc:docMk/>
            <pc:sldMk cId="879554668" sldId="380"/>
            <ac:spMk id="9" creationId="{EF792566-1D56-EFA3-6BAF-4C54E9280346}"/>
          </ac:spMkLst>
        </pc:spChg>
        <pc:spChg chg="add mod">
          <ac:chgData name="Katherine Mesa" userId="dd7b0dd6-7f91-4ded-8476-0723d8004cb7" providerId="ADAL" clId="{8363306A-C557-4E83-82E1-879FC27AE5D2}" dt="2023-11-09T23:22:13.815" v="1407" actId="1076"/>
          <ac:spMkLst>
            <pc:docMk/>
            <pc:sldMk cId="879554668" sldId="380"/>
            <ac:spMk id="10" creationId="{53763A41-35B2-30FC-4148-9FD8F0449CDF}"/>
          </ac:spMkLst>
        </pc:spChg>
        <pc:spChg chg="add del mo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11" creationId="{630BB2A6-E7AD-16F3-734D-039B7576775E}"/>
          </ac:spMkLst>
        </pc:spChg>
        <pc:spChg chg="add del mo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13" creationId="{C3B95ECC-7F33-CC90-D40F-E0F164A55301}"/>
          </ac:spMkLst>
        </pc:spChg>
        <pc:spChg chg="add del mod">
          <ac:chgData name="Katherine Mesa" userId="dd7b0dd6-7f91-4ded-8476-0723d8004cb7" providerId="ADAL" clId="{8363306A-C557-4E83-82E1-879FC27AE5D2}" dt="2023-11-09T23:12:43.545" v="1348" actId="478"/>
          <ac:spMkLst>
            <pc:docMk/>
            <pc:sldMk cId="879554668" sldId="380"/>
            <ac:spMk id="14" creationId="{83DACAAB-6516-1C0F-0406-8F792A7FA0B3}"/>
          </ac:spMkLst>
        </pc:spChg>
        <pc:spChg chg="add del mod">
          <ac:chgData name="Katherine Mesa" userId="dd7b0dd6-7f91-4ded-8476-0723d8004cb7" providerId="ADAL" clId="{8363306A-C557-4E83-82E1-879FC27AE5D2}" dt="2023-11-09T23:12:47.840" v="1350" actId="478"/>
          <ac:spMkLst>
            <pc:docMk/>
            <pc:sldMk cId="879554668" sldId="380"/>
            <ac:spMk id="16" creationId="{AC596AD8-4267-71F2-AC83-C0BD9C96D026}"/>
          </ac:spMkLst>
        </pc:spChg>
        <pc:spChg chg="add mo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18" creationId="{B2580918-A09D-5E2F-4135-F24DA7BF9073}"/>
          </ac:spMkLst>
        </pc:spChg>
        <pc:spChg chg="add mod">
          <ac:chgData name="Katherine Mesa" userId="dd7b0dd6-7f91-4ded-8476-0723d8004cb7" providerId="ADAL" clId="{8363306A-C557-4E83-82E1-879FC27AE5D2}" dt="2023-11-09T23:24:12.380" v="1462" actId="1582"/>
          <ac:spMkLst>
            <pc:docMk/>
            <pc:sldMk cId="879554668" sldId="380"/>
            <ac:spMk id="19" creationId="{75701BCB-5225-459A-6559-955D5736F9A6}"/>
          </ac:spMkLst>
        </pc:spChg>
        <pc:spChg chg="add del mod">
          <ac:chgData name="Katherine Mesa" userId="dd7b0dd6-7f91-4ded-8476-0723d8004cb7" providerId="ADAL" clId="{8363306A-C557-4E83-82E1-879FC27AE5D2}" dt="2023-11-09T23:12:41.146" v="1347" actId="478"/>
          <ac:spMkLst>
            <pc:docMk/>
            <pc:sldMk cId="879554668" sldId="380"/>
            <ac:spMk id="20" creationId="{67F14433-A1D8-67D2-DE14-B6027F2D01CF}"/>
          </ac:spMkLst>
        </pc:spChg>
        <pc:spChg chg="add del mod">
          <ac:chgData name="Katherine Mesa" userId="dd7b0dd6-7f91-4ded-8476-0723d8004cb7" providerId="ADAL" clId="{8363306A-C557-4E83-82E1-879FC27AE5D2}" dt="2023-11-09T23:21:54.655" v="1400" actId="478"/>
          <ac:spMkLst>
            <pc:docMk/>
            <pc:sldMk cId="879554668" sldId="380"/>
            <ac:spMk id="21" creationId="{A0FA909B-F135-ED61-05C1-5841F2A1364B}"/>
          </ac:spMkLst>
        </pc:spChg>
        <pc:spChg chg="add del mod">
          <ac:chgData name="Katherine Mesa" userId="dd7b0dd6-7f91-4ded-8476-0723d8004cb7" providerId="ADAL" clId="{8363306A-C557-4E83-82E1-879FC27AE5D2}" dt="2023-11-09T23:12:46.370" v="1349" actId="478"/>
          <ac:spMkLst>
            <pc:docMk/>
            <pc:sldMk cId="879554668" sldId="380"/>
            <ac:spMk id="22" creationId="{D4F6CC58-3F11-AFDE-FE47-3DC9CBA7A516}"/>
          </ac:spMkLst>
        </pc:spChg>
        <pc:spChg chg="add del mod">
          <ac:chgData name="Katherine Mesa" userId="dd7b0dd6-7f91-4ded-8476-0723d8004cb7" providerId="ADAL" clId="{8363306A-C557-4E83-82E1-879FC27AE5D2}" dt="2023-11-09T23:21:44.285" v="1394" actId="478"/>
          <ac:spMkLst>
            <pc:docMk/>
            <pc:sldMk cId="879554668" sldId="380"/>
            <ac:spMk id="23" creationId="{4766F135-AFF7-D4C3-F008-A9E86E3365BD}"/>
          </ac:spMkLst>
        </pc:spChg>
        <pc:spChg chg="add mod">
          <ac:chgData name="Katherine Mesa" userId="dd7b0dd6-7f91-4ded-8476-0723d8004cb7" providerId="ADAL" clId="{8363306A-C557-4E83-82E1-879FC27AE5D2}" dt="2023-11-09T23:24:15.505" v="1463" actId="108"/>
          <ac:spMkLst>
            <pc:docMk/>
            <pc:sldMk cId="879554668" sldId="380"/>
            <ac:spMk id="24" creationId="{2D115E94-3C48-540B-EE47-551149FDB308}"/>
          </ac:spMkLst>
        </pc:spChg>
        <pc:graphicFrameChg chg="add del mod modGraphic">
          <ac:chgData name="Katherine Mesa" userId="dd7b0dd6-7f91-4ded-8476-0723d8004cb7" providerId="ADAL" clId="{8363306A-C557-4E83-82E1-879FC27AE5D2}" dt="2023-11-09T23:17:10.560" v="1353" actId="478"/>
          <ac:graphicFrameMkLst>
            <pc:docMk/>
            <pc:sldMk cId="879554668" sldId="380"/>
            <ac:graphicFrameMk id="17" creationId="{49C953AE-82F1-21CA-B771-82B2D6327203}"/>
          </ac:graphicFrameMkLst>
        </pc:graphicFrameChg>
        <pc:picChg chg="add mod ord">
          <ac:chgData name="Katherine Mesa" userId="dd7b0dd6-7f91-4ded-8476-0723d8004cb7" providerId="ADAL" clId="{8363306A-C557-4E83-82E1-879FC27AE5D2}" dt="2023-11-09T23:22:08.636" v="1405" actId="1076"/>
          <ac:picMkLst>
            <pc:docMk/>
            <pc:sldMk cId="879554668" sldId="380"/>
            <ac:picMk id="4" creationId="{DE912096-57C6-93A3-9686-0D0E2D4A6296}"/>
          </ac:picMkLst>
        </pc:picChg>
        <pc:cxnChg chg="add del">
          <ac:chgData name="Katherine Mesa" userId="dd7b0dd6-7f91-4ded-8476-0723d8004cb7" providerId="ADAL" clId="{8363306A-C557-4E83-82E1-879FC27AE5D2}" dt="2023-11-09T23:23:11.950" v="1412" actId="11529"/>
          <ac:cxnSpMkLst>
            <pc:docMk/>
            <pc:sldMk cId="879554668" sldId="380"/>
            <ac:cxnSpMk id="26" creationId="{34A75462-BBA4-DA09-C06E-1B05E478CE27}"/>
          </ac:cxnSpMkLst>
        </pc:cxnChg>
        <pc:cxnChg chg="add mod">
          <ac:chgData name="Katherine Mesa" userId="dd7b0dd6-7f91-4ded-8476-0723d8004cb7" providerId="ADAL" clId="{8363306A-C557-4E83-82E1-879FC27AE5D2}" dt="2023-11-09T23:25:04.170" v="1469" actId="14100"/>
          <ac:cxnSpMkLst>
            <pc:docMk/>
            <pc:sldMk cId="879554668" sldId="380"/>
            <ac:cxnSpMk id="28" creationId="{298DCAE7-7F0F-C4AC-F7C7-532234AE5D89}"/>
          </ac:cxnSpMkLst>
        </pc:cxnChg>
        <pc:cxnChg chg="add mod">
          <ac:chgData name="Katherine Mesa" userId="dd7b0dd6-7f91-4ded-8476-0723d8004cb7" providerId="ADAL" clId="{8363306A-C557-4E83-82E1-879FC27AE5D2}" dt="2023-11-09T23:25:04.170" v="1469" actId="14100"/>
          <ac:cxnSpMkLst>
            <pc:docMk/>
            <pc:sldMk cId="879554668" sldId="380"/>
            <ac:cxnSpMk id="29" creationId="{0C743FAF-DFF0-6448-F766-F895021E0602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09T23:40:50.466" v="1616" actId="2696"/>
        <pc:sldMkLst>
          <pc:docMk/>
          <pc:sldMk cId="2918711711" sldId="381"/>
        </pc:sldMkLst>
        <pc:spChg chg="add del mod">
          <ac:chgData name="Katherine Mesa" userId="dd7b0dd6-7f91-4ded-8476-0723d8004cb7" providerId="ADAL" clId="{8363306A-C557-4E83-82E1-879FC27AE5D2}" dt="2023-11-09T22:19:58.568" v="539" actId="478"/>
          <ac:spMkLst>
            <pc:docMk/>
            <pc:sldMk cId="2918711711" sldId="381"/>
            <ac:spMk id="3" creationId="{B78D5CF8-C6F9-9C02-37CD-101DDE25C7F4}"/>
          </ac:spMkLst>
        </pc:spChg>
        <pc:spChg chg="mod">
          <ac:chgData name="Katherine Mesa" userId="dd7b0dd6-7f91-4ded-8476-0723d8004cb7" providerId="ADAL" clId="{8363306A-C557-4E83-82E1-879FC27AE5D2}" dt="2023-11-09T22:27:43.325" v="672" actId="1076"/>
          <ac:spMkLst>
            <pc:docMk/>
            <pc:sldMk cId="2918711711" sldId="381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8363306A-C557-4E83-82E1-879FC27AE5D2}" dt="2023-11-09T22:19:59.169" v="540" actId="478"/>
          <ac:spMkLst>
            <pc:docMk/>
            <pc:sldMk cId="2918711711" sldId="381"/>
            <ac:spMk id="8" creationId="{DEE01BF9-A765-7DA0-F5EA-4B5E7BE47BC0}"/>
          </ac:spMkLst>
        </pc:spChg>
        <pc:spChg chg="add del mod">
          <ac:chgData name="Katherine Mesa" userId="dd7b0dd6-7f91-4ded-8476-0723d8004cb7" providerId="ADAL" clId="{8363306A-C557-4E83-82E1-879FC27AE5D2}" dt="2023-11-09T22:22:06.364" v="567" actId="478"/>
          <ac:spMkLst>
            <pc:docMk/>
            <pc:sldMk cId="2918711711" sldId="381"/>
            <ac:spMk id="9" creationId="{EF641053-C541-9EBA-2D9A-7F658B680D17}"/>
          </ac:spMkLst>
        </pc:spChg>
        <pc:spChg chg="add del mod">
          <ac:chgData name="Katherine Mesa" userId="dd7b0dd6-7f91-4ded-8476-0723d8004cb7" providerId="ADAL" clId="{8363306A-C557-4E83-82E1-879FC27AE5D2}" dt="2023-11-09T22:20:47.878" v="552" actId="478"/>
          <ac:spMkLst>
            <pc:docMk/>
            <pc:sldMk cId="2918711711" sldId="381"/>
            <ac:spMk id="10" creationId="{E7DF0D8A-A4F2-BB47-5860-7158861C4B13}"/>
          </ac:spMkLst>
        </pc:spChg>
        <pc:spChg chg="add del mod">
          <ac:chgData name="Katherine Mesa" userId="dd7b0dd6-7f91-4ded-8476-0723d8004cb7" providerId="ADAL" clId="{8363306A-C557-4E83-82E1-879FC27AE5D2}" dt="2023-11-09T22:20:47.419" v="551" actId="478"/>
          <ac:spMkLst>
            <pc:docMk/>
            <pc:sldMk cId="2918711711" sldId="381"/>
            <ac:spMk id="11" creationId="{F00B675A-48FB-DF9C-75B1-47B7F5A3F358}"/>
          </ac:spMkLst>
        </pc:spChg>
        <pc:spChg chg="add del mod">
          <ac:chgData name="Katherine Mesa" userId="dd7b0dd6-7f91-4ded-8476-0723d8004cb7" providerId="ADAL" clId="{8363306A-C557-4E83-82E1-879FC27AE5D2}" dt="2023-11-09T22:22:06.813" v="568" actId="478"/>
          <ac:spMkLst>
            <pc:docMk/>
            <pc:sldMk cId="2918711711" sldId="381"/>
            <ac:spMk id="12" creationId="{CB2087EC-95CF-C027-2923-CF0687D68FAD}"/>
          </ac:spMkLst>
        </pc:spChg>
        <pc:spChg chg="add del mod">
          <ac:chgData name="Katherine Mesa" userId="dd7b0dd6-7f91-4ded-8476-0723d8004cb7" providerId="ADAL" clId="{8363306A-C557-4E83-82E1-879FC27AE5D2}" dt="2023-11-09T22:22:07.164" v="569" actId="478"/>
          <ac:spMkLst>
            <pc:docMk/>
            <pc:sldMk cId="2918711711" sldId="381"/>
            <ac:spMk id="13" creationId="{B9B709A7-BC90-EDE2-21A5-B4F5903DD1AA}"/>
          </ac:spMkLst>
        </pc:spChg>
        <pc:spChg chg="add del mod">
          <ac:chgData name="Katherine Mesa" userId="dd7b0dd6-7f91-4ded-8476-0723d8004cb7" providerId="ADAL" clId="{8363306A-C557-4E83-82E1-879FC27AE5D2}" dt="2023-11-09T22:22:07.464" v="570" actId="478"/>
          <ac:spMkLst>
            <pc:docMk/>
            <pc:sldMk cId="2918711711" sldId="381"/>
            <ac:spMk id="14" creationId="{6B72B125-9FFC-24D2-F3AD-DFFB78AF6BB1}"/>
          </ac:spMkLst>
        </pc:spChg>
        <pc:spChg chg="add del mod">
          <ac:chgData name="Katherine Mesa" userId="dd7b0dd6-7f91-4ded-8476-0723d8004cb7" providerId="ADAL" clId="{8363306A-C557-4E83-82E1-879FC27AE5D2}" dt="2023-11-09T22:22:07.814" v="571" actId="478"/>
          <ac:spMkLst>
            <pc:docMk/>
            <pc:sldMk cId="2918711711" sldId="381"/>
            <ac:spMk id="15" creationId="{C76EED7E-34CF-2152-3177-3AFDB855EFC9}"/>
          </ac:spMkLst>
        </pc:spChg>
        <pc:spChg chg="add mod">
          <ac:chgData name="Katherine Mesa" userId="dd7b0dd6-7f91-4ded-8476-0723d8004cb7" providerId="ADAL" clId="{8363306A-C557-4E83-82E1-879FC27AE5D2}" dt="2023-11-09T23:36:51.257" v="1585" actId="1076"/>
          <ac:spMkLst>
            <pc:docMk/>
            <pc:sldMk cId="2918711711" sldId="381"/>
            <ac:spMk id="16" creationId="{5874209E-CC08-EB29-3DCD-D3A4766AED0D}"/>
          </ac:spMkLst>
        </pc:spChg>
        <pc:spChg chg="add mod">
          <ac:chgData name="Katherine Mesa" userId="dd7b0dd6-7f91-4ded-8476-0723d8004cb7" providerId="ADAL" clId="{8363306A-C557-4E83-82E1-879FC27AE5D2}" dt="2023-11-09T23:38:00.014" v="1588" actId="1076"/>
          <ac:spMkLst>
            <pc:docMk/>
            <pc:sldMk cId="2918711711" sldId="381"/>
            <ac:spMk id="17" creationId="{EDB99A09-52BF-BDA4-6D85-8FD5DD6F3B36}"/>
          </ac:spMkLst>
        </pc:spChg>
        <pc:spChg chg="add mod">
          <ac:chgData name="Katherine Mesa" userId="dd7b0dd6-7f91-4ded-8476-0723d8004cb7" providerId="ADAL" clId="{8363306A-C557-4E83-82E1-879FC27AE5D2}" dt="2023-11-09T23:36:44.234" v="1584" actId="1076"/>
          <ac:spMkLst>
            <pc:docMk/>
            <pc:sldMk cId="2918711711" sldId="381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2:19:56.869" v="537" actId="478"/>
          <ac:spMkLst>
            <pc:docMk/>
            <pc:sldMk cId="2918711711" sldId="381"/>
            <ac:spMk id="20" creationId="{67F14433-A1D8-67D2-DE14-B6027F2D01CF}"/>
          </ac:spMkLst>
        </pc:spChg>
        <pc:spChg chg="add mod">
          <ac:chgData name="Katherine Mesa" userId="dd7b0dd6-7f91-4ded-8476-0723d8004cb7" providerId="ADAL" clId="{8363306A-C557-4E83-82E1-879FC27AE5D2}" dt="2023-11-09T23:30:25.018" v="1528" actId="1076"/>
          <ac:spMkLst>
            <pc:docMk/>
            <pc:sldMk cId="2918711711" sldId="381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2:19:57.938" v="538" actId="478"/>
          <ac:spMkLst>
            <pc:docMk/>
            <pc:sldMk cId="2918711711" sldId="381"/>
            <ac:spMk id="22" creationId="{D4F6CC58-3F11-AFDE-FE47-3DC9CBA7A516}"/>
          </ac:spMkLst>
        </pc:spChg>
        <pc:spChg chg="add mod">
          <ac:chgData name="Katherine Mesa" userId="dd7b0dd6-7f91-4ded-8476-0723d8004cb7" providerId="ADAL" clId="{8363306A-C557-4E83-82E1-879FC27AE5D2}" dt="2023-11-09T23:30:31.823" v="1530" actId="1076"/>
          <ac:spMkLst>
            <pc:docMk/>
            <pc:sldMk cId="2918711711" sldId="381"/>
            <ac:spMk id="23" creationId="{E295C138-9BD9-739F-4271-DD65EF75FC9A}"/>
          </ac:spMkLst>
        </pc:spChg>
        <pc:spChg chg="add del mod">
          <ac:chgData name="Katherine Mesa" userId="dd7b0dd6-7f91-4ded-8476-0723d8004cb7" providerId="ADAL" clId="{8363306A-C557-4E83-82E1-879FC27AE5D2}" dt="2023-11-09T23:27:23.629" v="1499" actId="478"/>
          <ac:spMkLst>
            <pc:docMk/>
            <pc:sldMk cId="2918711711" sldId="381"/>
            <ac:spMk id="26" creationId="{28616276-0670-FF61-48BF-F08E85B7360E}"/>
          </ac:spMkLst>
        </pc:spChg>
        <pc:spChg chg="add del mod">
          <ac:chgData name="Katherine Mesa" userId="dd7b0dd6-7f91-4ded-8476-0723d8004cb7" providerId="ADAL" clId="{8363306A-C557-4E83-82E1-879FC27AE5D2}" dt="2023-11-09T23:27:25.543" v="1502" actId="478"/>
          <ac:spMkLst>
            <pc:docMk/>
            <pc:sldMk cId="2918711711" sldId="381"/>
            <ac:spMk id="27" creationId="{955BB712-DCAA-449A-B519-8328E3C73E13}"/>
          </ac:spMkLst>
        </pc:spChg>
        <pc:spChg chg="add del mod">
          <ac:chgData name="Katherine Mesa" userId="dd7b0dd6-7f91-4ded-8476-0723d8004cb7" providerId="ADAL" clId="{8363306A-C557-4E83-82E1-879FC27AE5D2}" dt="2023-11-09T23:27:26.731" v="1504" actId="478"/>
          <ac:spMkLst>
            <pc:docMk/>
            <pc:sldMk cId="2918711711" sldId="381"/>
            <ac:spMk id="28" creationId="{6700E2D7-79AE-04C6-1EE7-1E6F7A7D1AF3}"/>
          </ac:spMkLst>
        </pc:spChg>
        <pc:spChg chg="add del mod">
          <ac:chgData name="Katherine Mesa" userId="dd7b0dd6-7f91-4ded-8476-0723d8004cb7" providerId="ADAL" clId="{8363306A-C557-4E83-82E1-879FC27AE5D2}" dt="2023-11-09T23:27:29.374" v="1506" actId="478"/>
          <ac:spMkLst>
            <pc:docMk/>
            <pc:sldMk cId="2918711711" sldId="381"/>
            <ac:spMk id="29" creationId="{21591295-233F-8831-4FE4-D427FBA0DC9C}"/>
          </ac:spMkLst>
        </pc:spChg>
        <pc:spChg chg="add del mod">
          <ac:chgData name="Katherine Mesa" userId="dd7b0dd6-7f91-4ded-8476-0723d8004cb7" providerId="ADAL" clId="{8363306A-C557-4E83-82E1-879FC27AE5D2}" dt="2023-11-09T23:27:31.560" v="1509" actId="478"/>
          <ac:spMkLst>
            <pc:docMk/>
            <pc:sldMk cId="2918711711" sldId="381"/>
            <ac:spMk id="30" creationId="{F8817A9C-A093-DF00-E075-972CECE2ED88}"/>
          </ac:spMkLst>
        </pc:spChg>
        <pc:spChg chg="add del mod">
          <ac:chgData name="Katherine Mesa" userId="dd7b0dd6-7f91-4ded-8476-0723d8004cb7" providerId="ADAL" clId="{8363306A-C557-4E83-82E1-879FC27AE5D2}" dt="2023-11-09T23:27:24.439" v="1500" actId="478"/>
          <ac:spMkLst>
            <pc:docMk/>
            <pc:sldMk cId="2918711711" sldId="381"/>
            <ac:spMk id="31" creationId="{5126E38F-7422-B0EE-5F7E-7FF3782FD986}"/>
          </ac:spMkLst>
        </pc:spChg>
        <pc:spChg chg="add del mod">
          <ac:chgData name="Katherine Mesa" userId="dd7b0dd6-7f91-4ded-8476-0723d8004cb7" providerId="ADAL" clId="{8363306A-C557-4E83-82E1-879FC27AE5D2}" dt="2023-11-09T23:27:25.097" v="1501" actId="478"/>
          <ac:spMkLst>
            <pc:docMk/>
            <pc:sldMk cId="2918711711" sldId="381"/>
            <ac:spMk id="32" creationId="{59B665D0-3D07-63A0-C5EF-8E34122D66B3}"/>
          </ac:spMkLst>
        </pc:spChg>
        <pc:spChg chg="add del mod">
          <ac:chgData name="Katherine Mesa" userId="dd7b0dd6-7f91-4ded-8476-0723d8004cb7" providerId="ADAL" clId="{8363306A-C557-4E83-82E1-879FC27AE5D2}" dt="2023-11-09T23:27:26.359" v="1503" actId="478"/>
          <ac:spMkLst>
            <pc:docMk/>
            <pc:sldMk cId="2918711711" sldId="381"/>
            <ac:spMk id="33" creationId="{6D6F19FF-C3E3-D4EA-D607-BB67B61959B3}"/>
          </ac:spMkLst>
        </pc:spChg>
        <pc:spChg chg="add del mod">
          <ac:chgData name="Katherine Mesa" userId="dd7b0dd6-7f91-4ded-8476-0723d8004cb7" providerId="ADAL" clId="{8363306A-C557-4E83-82E1-879FC27AE5D2}" dt="2023-11-09T23:27:28.735" v="1505" actId="478"/>
          <ac:spMkLst>
            <pc:docMk/>
            <pc:sldMk cId="2918711711" sldId="381"/>
            <ac:spMk id="34" creationId="{F0426C37-8551-384C-B0F3-7EC6DCE01589}"/>
          </ac:spMkLst>
        </pc:spChg>
        <pc:spChg chg="add del mod">
          <ac:chgData name="Katherine Mesa" userId="dd7b0dd6-7f91-4ded-8476-0723d8004cb7" providerId="ADAL" clId="{8363306A-C557-4E83-82E1-879FC27AE5D2}" dt="2023-11-09T23:27:30.930" v="1508" actId="478"/>
          <ac:spMkLst>
            <pc:docMk/>
            <pc:sldMk cId="2918711711" sldId="381"/>
            <ac:spMk id="35" creationId="{9E6FB0B3-CCD2-D495-6C03-551D863E7319}"/>
          </ac:spMkLst>
        </pc:spChg>
        <pc:spChg chg="add del mod">
          <ac:chgData name="Katherine Mesa" userId="dd7b0dd6-7f91-4ded-8476-0723d8004cb7" providerId="ADAL" clId="{8363306A-C557-4E83-82E1-879FC27AE5D2}" dt="2023-11-09T23:28:41.189" v="1515" actId="478"/>
          <ac:spMkLst>
            <pc:docMk/>
            <pc:sldMk cId="2918711711" sldId="381"/>
            <ac:spMk id="38" creationId="{D705172A-83C3-D14B-08B9-CA62F7124AF9}"/>
          </ac:spMkLst>
        </pc:spChg>
        <pc:spChg chg="add del">
          <ac:chgData name="Katherine Mesa" userId="dd7b0dd6-7f91-4ded-8476-0723d8004cb7" providerId="ADAL" clId="{8363306A-C557-4E83-82E1-879FC27AE5D2}" dt="2023-11-09T23:28:37.532" v="1514" actId="478"/>
          <ac:spMkLst>
            <pc:docMk/>
            <pc:sldMk cId="2918711711" sldId="381"/>
            <ac:spMk id="39" creationId="{ABE4BDBD-9580-4841-87A3-FD4B9F75BDD7}"/>
          </ac:spMkLst>
        </pc:spChg>
        <pc:spChg chg="add mod">
          <ac:chgData name="Katherine Mesa" userId="dd7b0dd6-7f91-4ded-8476-0723d8004cb7" providerId="ADAL" clId="{8363306A-C557-4E83-82E1-879FC27AE5D2}" dt="2023-11-09T23:37:01.155" v="1586" actId="1076"/>
          <ac:spMkLst>
            <pc:docMk/>
            <pc:sldMk cId="2918711711" sldId="381"/>
            <ac:spMk id="40" creationId="{E5C7BD62-E8E2-304A-9A43-F314E5173967}"/>
          </ac:spMkLst>
        </pc:spChg>
        <pc:spChg chg="add mod">
          <ac:chgData name="Katherine Mesa" userId="dd7b0dd6-7f91-4ded-8476-0723d8004cb7" providerId="ADAL" clId="{8363306A-C557-4E83-82E1-879FC27AE5D2}" dt="2023-11-09T23:33:49.104" v="1572" actId="1076"/>
          <ac:spMkLst>
            <pc:docMk/>
            <pc:sldMk cId="2918711711" sldId="381"/>
            <ac:spMk id="42" creationId="{BCB990E9-7610-8303-AF61-3271C95DEFF7}"/>
          </ac:spMkLst>
        </pc:spChg>
        <pc:spChg chg="add mod">
          <ac:chgData name="Katherine Mesa" userId="dd7b0dd6-7f91-4ded-8476-0723d8004cb7" providerId="ADAL" clId="{8363306A-C557-4E83-82E1-879FC27AE5D2}" dt="2023-11-09T23:32:46.629" v="1558" actId="20577"/>
          <ac:spMkLst>
            <pc:docMk/>
            <pc:sldMk cId="2918711711" sldId="381"/>
            <ac:spMk id="43" creationId="{437A0158-D2B9-CB54-AE2C-362811F75ACE}"/>
          </ac:spMkLst>
        </pc:spChg>
        <pc:spChg chg="add mod">
          <ac:chgData name="Katherine Mesa" userId="dd7b0dd6-7f91-4ded-8476-0723d8004cb7" providerId="ADAL" clId="{8363306A-C557-4E83-82E1-879FC27AE5D2}" dt="2023-11-09T23:32:47.784" v="1559" actId="20577"/>
          <ac:spMkLst>
            <pc:docMk/>
            <pc:sldMk cId="2918711711" sldId="381"/>
            <ac:spMk id="45" creationId="{B62E6244-B264-F76A-A762-AA278E433192}"/>
          </ac:spMkLst>
        </pc:spChg>
        <pc:spChg chg="add mod">
          <ac:chgData name="Katherine Mesa" userId="dd7b0dd6-7f91-4ded-8476-0723d8004cb7" providerId="ADAL" clId="{8363306A-C557-4E83-82E1-879FC27AE5D2}" dt="2023-11-09T23:37:53.004" v="1587" actId="1076"/>
          <ac:spMkLst>
            <pc:docMk/>
            <pc:sldMk cId="2918711711" sldId="381"/>
            <ac:spMk id="46" creationId="{4013CAE5-875C-040E-3C08-C7B0796D3325}"/>
          </ac:spMkLst>
        </pc:spChg>
        <pc:picChg chg="del">
          <ac:chgData name="Katherine Mesa" userId="dd7b0dd6-7f91-4ded-8476-0723d8004cb7" providerId="ADAL" clId="{8363306A-C557-4E83-82E1-879FC27AE5D2}" dt="2023-11-09T22:19:55.099" v="536" actId="478"/>
          <ac:picMkLst>
            <pc:docMk/>
            <pc:sldMk cId="2918711711" sldId="381"/>
            <ac:picMk id="4" creationId="{DE912096-57C6-93A3-9686-0D0E2D4A6296}"/>
          </ac:picMkLst>
        </pc:picChg>
        <pc:cxnChg chg="add mod">
          <ac:chgData name="Katherine Mesa" userId="dd7b0dd6-7f91-4ded-8476-0723d8004cb7" providerId="ADAL" clId="{8363306A-C557-4E83-82E1-879FC27AE5D2}" dt="2023-11-09T23:36:38.025" v="1583" actId="1076"/>
          <ac:cxnSpMkLst>
            <pc:docMk/>
            <pc:sldMk cId="2918711711" sldId="381"/>
            <ac:cxnSpMk id="25" creationId="{71189EC5-7944-351B-3945-80BF6CEBD4F3}"/>
          </ac:cxnSpMkLst>
        </pc:cxnChg>
      </pc:sldChg>
      <pc:sldChg chg="addSp modSp mod modTransition">
        <pc:chgData name="Katherine Mesa" userId="dd7b0dd6-7f91-4ded-8476-0723d8004cb7" providerId="ADAL" clId="{8363306A-C557-4E83-82E1-879FC27AE5D2}" dt="2023-11-12T15:58:36.189" v="3227"/>
        <pc:sldMkLst>
          <pc:docMk/>
          <pc:sldMk cId="1641358753" sldId="382"/>
        </pc:sldMkLst>
        <pc:spChg chg="add mod">
          <ac:chgData name="Katherine Mesa" userId="dd7b0dd6-7f91-4ded-8476-0723d8004cb7" providerId="ADAL" clId="{8363306A-C557-4E83-82E1-879FC27AE5D2}" dt="2023-11-12T15:58:36.189" v="3227"/>
          <ac:spMkLst>
            <pc:docMk/>
            <pc:sldMk cId="1641358753" sldId="382"/>
            <ac:spMk id="2" creationId="{D223A10C-2219-2266-69B6-EC8FDA58B0F5}"/>
          </ac:spMkLst>
        </pc:spChg>
        <pc:spChg chg="mod">
          <ac:chgData name="Katherine Mesa" userId="dd7b0dd6-7f91-4ded-8476-0723d8004cb7" providerId="ADAL" clId="{8363306A-C557-4E83-82E1-879FC27AE5D2}" dt="2023-11-10T00:29:17.826" v="1758" actId="108"/>
          <ac:spMkLst>
            <pc:docMk/>
            <pc:sldMk cId="1641358753" sldId="382"/>
            <ac:spMk id="28" creationId="{C863951E-721F-4E1F-A40E-D76A576AF9D7}"/>
          </ac:spMkLst>
        </pc:spChg>
        <pc:spChg chg="mod">
          <ac:chgData name="Katherine Mesa" userId="dd7b0dd6-7f91-4ded-8476-0723d8004cb7" providerId="ADAL" clId="{8363306A-C557-4E83-82E1-879FC27AE5D2}" dt="2023-11-09T23:52:44.423" v="1751" actId="207"/>
          <ac:spMkLst>
            <pc:docMk/>
            <pc:sldMk cId="1641358753" sldId="382"/>
            <ac:spMk id="32" creationId="{16303FB1-DEBF-4C91-A4B9-2BC5BDC887E7}"/>
          </ac:spMkLst>
        </pc:spChg>
        <pc:picChg chg="mod">
          <ac:chgData name="Katherine Mesa" userId="dd7b0dd6-7f91-4ded-8476-0723d8004cb7" providerId="ADAL" clId="{8363306A-C557-4E83-82E1-879FC27AE5D2}" dt="2023-11-09T23:09:18.641" v="1299" actId="208"/>
          <ac:picMkLst>
            <pc:docMk/>
            <pc:sldMk cId="1641358753" sldId="382"/>
            <ac:picMk id="5" creationId="{D518C321-8FEA-4ED1-8572-45093F15FF89}"/>
          </ac:picMkLst>
        </pc:picChg>
        <pc:picChg chg="mod">
          <ac:chgData name="Katherine Mesa" userId="dd7b0dd6-7f91-4ded-8476-0723d8004cb7" providerId="ADAL" clId="{8363306A-C557-4E83-82E1-879FC27AE5D2}" dt="2023-11-10T00:29:27.357" v="1759" actId="208"/>
          <ac:picMkLst>
            <pc:docMk/>
            <pc:sldMk cId="1641358753" sldId="382"/>
            <ac:picMk id="27" creationId="{4C10E3A0-5B73-49B3-B381-3CAB4DF87E58}"/>
          </ac:picMkLst>
        </pc:picChg>
      </pc:sldChg>
      <pc:sldChg chg="addSp delSp modSp mod modTransition modAnim">
        <pc:chgData name="Katherine Mesa" userId="dd7b0dd6-7f91-4ded-8476-0723d8004cb7" providerId="ADAL" clId="{8363306A-C557-4E83-82E1-879FC27AE5D2}" dt="2023-11-12T15:58:37.169" v="3228"/>
        <pc:sldMkLst>
          <pc:docMk/>
          <pc:sldMk cId="1928935126" sldId="384"/>
        </pc:sldMkLst>
        <pc:spChg chg="add mod">
          <ac:chgData name="Katherine Mesa" userId="dd7b0dd6-7f91-4ded-8476-0723d8004cb7" providerId="ADAL" clId="{8363306A-C557-4E83-82E1-879FC27AE5D2}" dt="2023-11-12T15:58:37.169" v="3228"/>
          <ac:spMkLst>
            <pc:docMk/>
            <pc:sldMk cId="1928935126" sldId="384"/>
            <ac:spMk id="2" creationId="{78243F9B-4404-68C2-A299-AF908F2D1B57}"/>
          </ac:spMkLst>
        </pc:spChg>
        <pc:spChg chg="add mod">
          <ac:chgData name="Katherine Mesa" userId="dd7b0dd6-7f91-4ded-8476-0723d8004cb7" providerId="ADAL" clId="{8363306A-C557-4E83-82E1-879FC27AE5D2}" dt="2023-11-10T00:37:41.731" v="1762" actId="108"/>
          <ac:spMkLst>
            <pc:docMk/>
            <pc:sldMk cId="1928935126" sldId="384"/>
            <ac:spMk id="4" creationId="{851B5BA4-137C-5E95-100F-56B245AD1A68}"/>
          </ac:spMkLst>
        </pc:spChg>
        <pc:spChg chg="mod">
          <ac:chgData name="Katherine Mesa" userId="dd7b0dd6-7f91-4ded-8476-0723d8004cb7" providerId="ADAL" clId="{8363306A-C557-4E83-82E1-879FC27AE5D2}" dt="2023-11-10T00:37:44.130" v="1763" actId="108"/>
          <ac:spMkLst>
            <pc:docMk/>
            <pc:sldMk cId="1928935126" sldId="384"/>
            <ac:spMk id="12" creationId="{ED49181E-3572-414B-BEFB-505E9745CEA2}"/>
          </ac:spMkLst>
        </pc:spChg>
        <pc:spChg chg="mod">
          <ac:chgData name="Katherine Mesa" userId="dd7b0dd6-7f91-4ded-8476-0723d8004cb7" providerId="ADAL" clId="{8363306A-C557-4E83-82E1-879FC27AE5D2}" dt="2023-11-10T00:37:52.788" v="1765" actId="108"/>
          <ac:spMkLst>
            <pc:docMk/>
            <pc:sldMk cId="1928935126" sldId="384"/>
            <ac:spMk id="19" creationId="{0F38B54C-07A1-466C-B032-59AD8461965B}"/>
          </ac:spMkLst>
        </pc:spChg>
        <pc:spChg chg="del mod">
          <ac:chgData name="Katherine Mesa" userId="dd7b0dd6-7f91-4ded-8476-0723d8004cb7" providerId="ADAL" clId="{8363306A-C557-4E83-82E1-879FC27AE5D2}" dt="2023-11-09T23:51:55.103" v="1745" actId="478"/>
          <ac:spMkLst>
            <pc:docMk/>
            <pc:sldMk cId="1928935126" sldId="384"/>
            <ac:spMk id="23" creationId="{7C19FF48-06AB-46BB-860B-7DCA65300D41}"/>
          </ac:spMkLst>
        </pc:spChg>
        <pc:picChg chg="add mod">
          <ac:chgData name="Katherine Mesa" userId="dd7b0dd6-7f91-4ded-8476-0723d8004cb7" providerId="ADAL" clId="{8363306A-C557-4E83-82E1-879FC27AE5D2}" dt="2023-11-09T22:39:25.827" v="1070"/>
          <ac:picMkLst>
            <pc:docMk/>
            <pc:sldMk cId="1928935126" sldId="384"/>
            <ac:picMk id="4" creationId="{7CA68B7D-AAC5-A222-EA88-A84C162D0116}"/>
          </ac:picMkLst>
        </pc:picChg>
        <pc:picChg chg="mod">
          <ac:chgData name="Katherine Mesa" userId="dd7b0dd6-7f91-4ded-8476-0723d8004cb7" providerId="ADAL" clId="{8363306A-C557-4E83-82E1-879FC27AE5D2}" dt="2023-11-10T00:37:24.557" v="1761" actId="208"/>
          <ac:picMkLst>
            <pc:docMk/>
            <pc:sldMk cId="1928935126" sldId="384"/>
            <ac:picMk id="18" creationId="{E5952E29-D81A-4FA9-A73D-87BFE14E4A33}"/>
          </ac:picMkLst>
        </pc:picChg>
        <pc:picChg chg="del">
          <ac:chgData name="Katherine Mesa" userId="dd7b0dd6-7f91-4ded-8476-0723d8004cb7" providerId="ADAL" clId="{8363306A-C557-4E83-82E1-879FC27AE5D2}" dt="2023-11-09T22:39:22.409" v="1069" actId="478"/>
          <ac:picMkLst>
            <pc:docMk/>
            <pc:sldMk cId="1928935126" sldId="384"/>
            <ac:picMk id="22" creationId="{FC3E7331-4DD5-4417-A87A-3575C5D8D781}"/>
          </ac:picMkLst>
        </pc:picChg>
      </pc:sldChg>
      <pc:sldChg chg="delSp modSp add del mod">
        <pc:chgData name="Katherine Mesa" userId="dd7b0dd6-7f91-4ded-8476-0723d8004cb7" providerId="ADAL" clId="{8363306A-C557-4E83-82E1-879FC27AE5D2}" dt="2023-11-09T23:49:17.223" v="1726" actId="2696"/>
        <pc:sldMkLst>
          <pc:docMk/>
          <pc:sldMk cId="3568448499" sldId="385"/>
        </pc:sldMkLst>
        <pc:spChg chg="mod">
          <ac:chgData name="Katherine Mesa" userId="dd7b0dd6-7f91-4ded-8476-0723d8004cb7" providerId="ADAL" clId="{8363306A-C557-4E83-82E1-879FC27AE5D2}" dt="2023-11-09T22:32:18.383" v="912" actId="1076"/>
          <ac:spMkLst>
            <pc:docMk/>
            <pc:sldMk cId="3568448499" sldId="385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09T22:33:28.883" v="983" actId="20577"/>
          <ac:spMkLst>
            <pc:docMk/>
            <pc:sldMk cId="3568448499" sldId="385"/>
            <ac:spMk id="16" creationId="{5874209E-CC08-EB29-3DCD-D3A4766AED0D}"/>
          </ac:spMkLst>
        </pc:spChg>
        <pc:spChg chg="mod">
          <ac:chgData name="Katherine Mesa" userId="dd7b0dd6-7f91-4ded-8476-0723d8004cb7" providerId="ADAL" clId="{8363306A-C557-4E83-82E1-879FC27AE5D2}" dt="2023-11-09T22:33:06.993" v="957" actId="20577"/>
          <ac:spMkLst>
            <pc:docMk/>
            <pc:sldMk cId="3568448499" sldId="385"/>
            <ac:spMk id="17" creationId="{EDB99A09-52BF-BDA4-6D85-8FD5DD6F3B36}"/>
          </ac:spMkLst>
        </pc:spChg>
        <pc:spChg chg="mod">
          <ac:chgData name="Katherine Mesa" userId="dd7b0dd6-7f91-4ded-8476-0723d8004cb7" providerId="ADAL" clId="{8363306A-C557-4E83-82E1-879FC27AE5D2}" dt="2023-11-09T22:32:52.608" v="937" actId="20577"/>
          <ac:spMkLst>
            <pc:docMk/>
            <pc:sldMk cId="3568448499" sldId="385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2:31:38.608" v="901" actId="478"/>
          <ac:spMkLst>
            <pc:docMk/>
            <pc:sldMk cId="3568448499" sldId="385"/>
            <ac:spMk id="21" creationId="{4C27B708-A6C1-6613-E6B6-4C10C890A1AB}"/>
          </ac:spMkLst>
        </pc:spChg>
        <pc:spChg chg="del mod">
          <ac:chgData name="Katherine Mesa" userId="dd7b0dd6-7f91-4ded-8476-0723d8004cb7" providerId="ADAL" clId="{8363306A-C557-4E83-82E1-879FC27AE5D2}" dt="2023-11-09T22:31:40.848" v="903" actId="478"/>
          <ac:spMkLst>
            <pc:docMk/>
            <pc:sldMk cId="3568448499" sldId="385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26" creationId="{28616276-0670-FF61-48BF-F08E85B7360E}"/>
          </ac:spMkLst>
        </pc:spChg>
        <pc:spChg chg="del">
          <ac:chgData name="Katherine Mesa" userId="dd7b0dd6-7f91-4ded-8476-0723d8004cb7" providerId="ADAL" clId="{8363306A-C557-4E83-82E1-879FC27AE5D2}" dt="2023-11-09T22:31:43.968" v="904" actId="478"/>
          <ac:spMkLst>
            <pc:docMk/>
            <pc:sldMk cId="3568448499" sldId="385"/>
            <ac:spMk id="27" creationId="{955BB712-DCAA-449A-B519-8328E3C73E13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28" creationId="{6700E2D7-79AE-04C6-1EE7-1E6F7A7D1AF3}"/>
          </ac:spMkLst>
        </pc:spChg>
        <pc:spChg chg="del">
          <ac:chgData name="Katherine Mesa" userId="dd7b0dd6-7f91-4ded-8476-0723d8004cb7" providerId="ADAL" clId="{8363306A-C557-4E83-82E1-879FC27AE5D2}" dt="2023-11-09T22:31:48.603" v="908" actId="478"/>
          <ac:spMkLst>
            <pc:docMk/>
            <pc:sldMk cId="3568448499" sldId="385"/>
            <ac:spMk id="29" creationId="{21591295-233F-8831-4FE4-D427FBA0DC9C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31" creationId="{5126E38F-7422-B0EE-5F7E-7FF3782FD986}"/>
          </ac:spMkLst>
        </pc:spChg>
        <pc:spChg chg="del">
          <ac:chgData name="Katherine Mesa" userId="dd7b0dd6-7f91-4ded-8476-0723d8004cb7" providerId="ADAL" clId="{8363306A-C557-4E83-82E1-879FC27AE5D2}" dt="2023-11-09T22:31:45.178" v="905" actId="478"/>
          <ac:spMkLst>
            <pc:docMk/>
            <pc:sldMk cId="3568448499" sldId="385"/>
            <ac:spMk id="32" creationId="{59B665D0-3D07-63A0-C5EF-8E34122D66B3}"/>
          </ac:spMkLst>
        </pc:spChg>
        <pc:spChg chg="mod">
          <ac:chgData name="Katherine Mesa" userId="dd7b0dd6-7f91-4ded-8476-0723d8004cb7" providerId="ADAL" clId="{8363306A-C557-4E83-82E1-879FC27AE5D2}" dt="2023-11-09T22:32:37.203" v="919" actId="1076"/>
          <ac:spMkLst>
            <pc:docMk/>
            <pc:sldMk cId="3568448499" sldId="385"/>
            <ac:spMk id="33" creationId="{6D6F19FF-C3E3-D4EA-D607-BB67B61959B3}"/>
          </ac:spMkLst>
        </pc:spChg>
        <pc:spChg chg="del mod">
          <ac:chgData name="Katherine Mesa" userId="dd7b0dd6-7f91-4ded-8476-0723d8004cb7" providerId="ADAL" clId="{8363306A-C557-4E83-82E1-879FC27AE5D2}" dt="2023-11-09T22:31:47.988" v="907" actId="478"/>
          <ac:spMkLst>
            <pc:docMk/>
            <pc:sldMk cId="3568448499" sldId="385"/>
            <ac:spMk id="34" creationId="{F0426C37-8551-384C-B0F3-7EC6DCE01589}"/>
          </ac:spMkLst>
        </pc:spChg>
        <pc:spChg chg="mod">
          <ac:chgData name="Katherine Mesa" userId="dd7b0dd6-7f91-4ded-8476-0723d8004cb7" providerId="ADAL" clId="{8363306A-C557-4E83-82E1-879FC27AE5D2}" dt="2023-11-09T22:32:29.443" v="917" actId="20577"/>
          <ac:spMkLst>
            <pc:docMk/>
            <pc:sldMk cId="3568448499" sldId="385"/>
            <ac:spMk id="35" creationId="{9E6FB0B3-CCD2-D495-6C03-551D863E7319}"/>
          </ac:spMkLst>
        </pc:spChg>
        <pc:cxnChg chg="mod">
          <ac:chgData name="Katherine Mesa" userId="dd7b0dd6-7f91-4ded-8476-0723d8004cb7" providerId="ADAL" clId="{8363306A-C557-4E83-82E1-879FC27AE5D2}" dt="2023-11-09T22:31:59.618" v="909" actId="1076"/>
          <ac:cxnSpMkLst>
            <pc:docMk/>
            <pc:sldMk cId="3568448499" sldId="385"/>
            <ac:cxnSpMk id="25" creationId="{71189EC5-7944-351B-3945-80BF6CEBD4F3}"/>
          </ac:cxnSpMkLst>
        </pc:cxnChg>
      </pc:sldChg>
      <pc:sldChg chg="addSp delSp modSp mod delAnim">
        <pc:chgData name="Katherine Mesa" userId="dd7b0dd6-7f91-4ded-8476-0723d8004cb7" providerId="ADAL" clId="{8363306A-C557-4E83-82E1-879FC27AE5D2}" dt="2023-11-12T15:58:29.904" v="3225" actId="20577"/>
        <pc:sldMkLst>
          <pc:docMk/>
          <pc:sldMk cId="216172818" sldId="386"/>
        </pc:sldMkLst>
        <pc:spChg chg="add mod">
          <ac:chgData name="Katherine Mesa" userId="dd7b0dd6-7f91-4ded-8476-0723d8004cb7" providerId="ADAL" clId="{8363306A-C557-4E83-82E1-879FC27AE5D2}" dt="2023-11-12T15:58:29.904" v="3225" actId="20577"/>
          <ac:spMkLst>
            <pc:docMk/>
            <pc:sldMk cId="216172818" sldId="386"/>
            <ac:spMk id="4" creationId="{23222D95-83DA-1D54-E07D-FEC9659DB25A}"/>
          </ac:spMkLst>
        </pc:spChg>
        <pc:spChg chg="mod ord">
          <ac:chgData name="Katherine Mesa" userId="dd7b0dd6-7f91-4ded-8476-0723d8004cb7" providerId="ADAL" clId="{8363306A-C557-4E83-82E1-879FC27AE5D2}" dt="2023-11-10T04:37:30.124" v="3141" actId="207"/>
          <ac:spMkLst>
            <pc:docMk/>
            <pc:sldMk cId="216172818" sldId="386"/>
            <ac:spMk id="10" creationId="{106427D7-36CD-48D8-AB92-E696F4D7816A}"/>
          </ac:spMkLst>
        </pc:spChg>
        <pc:picChg chg="add del mod">
          <ac:chgData name="Katherine Mesa" userId="dd7b0dd6-7f91-4ded-8476-0723d8004cb7" providerId="ADAL" clId="{8363306A-C557-4E83-82E1-879FC27AE5D2}" dt="2023-11-09T22:40:31.703" v="1078" actId="478"/>
          <ac:picMkLst>
            <pc:docMk/>
            <pc:sldMk cId="216172818" sldId="386"/>
            <ac:picMk id="4" creationId="{EDC2A8B4-09BA-2EDE-CD9E-6884CC5A39E3}"/>
          </ac:picMkLst>
        </pc:picChg>
        <pc:picChg chg="add mod">
          <ac:chgData name="Katherine Mesa" userId="dd7b0dd6-7f91-4ded-8476-0723d8004cb7" providerId="ADAL" clId="{8363306A-C557-4E83-82E1-879FC27AE5D2}" dt="2023-11-09T22:40:29.113" v="1077" actId="1076"/>
          <ac:picMkLst>
            <pc:docMk/>
            <pc:sldMk cId="216172818" sldId="386"/>
            <ac:picMk id="5" creationId="{392C3D94-F107-0706-4603-C1DE7A8C5E78}"/>
          </ac:picMkLst>
        </pc:picChg>
        <pc:picChg chg="del">
          <ac:chgData name="Katherine Mesa" userId="dd7b0dd6-7f91-4ded-8476-0723d8004cb7" providerId="ADAL" clId="{8363306A-C557-4E83-82E1-879FC27AE5D2}" dt="2023-11-09T22:40:17.778" v="1072" actId="478"/>
          <ac:picMkLst>
            <pc:docMk/>
            <pc:sldMk cId="216172818" sldId="386"/>
            <ac:picMk id="22" creationId="{FC3E7331-4DD5-4417-A87A-3575C5D8D781}"/>
          </ac:picMkLst>
        </pc:picChg>
        <pc:picChg chg="mod ord">
          <ac:chgData name="Katherine Mesa" userId="dd7b0dd6-7f91-4ded-8476-0723d8004cb7" providerId="ADAL" clId="{8363306A-C557-4E83-82E1-879FC27AE5D2}" dt="2023-11-09T22:40:34.359" v="1079" actId="167"/>
          <ac:picMkLst>
            <pc:docMk/>
            <pc:sldMk cId="216172818" sldId="386"/>
            <ac:picMk id="24" creationId="{5CDE39CA-4C9C-42EA-8809-AEC669DCF8F6}"/>
          </ac:picMkLst>
        </pc:picChg>
      </pc:sldChg>
      <pc:sldChg chg="addSp delSp modSp add del mod">
        <pc:chgData name="Katherine Mesa" userId="dd7b0dd6-7f91-4ded-8476-0723d8004cb7" providerId="ADAL" clId="{8363306A-C557-4E83-82E1-879FC27AE5D2}" dt="2023-11-10T00:41:00.551" v="1788" actId="2696"/>
        <pc:sldMkLst>
          <pc:docMk/>
          <pc:sldMk cId="1239305671" sldId="387"/>
        </pc:sldMkLst>
        <pc:spChg chg="mod">
          <ac:chgData name="Katherine Mesa" userId="dd7b0dd6-7f91-4ded-8476-0723d8004cb7" providerId="ADAL" clId="{8363306A-C557-4E83-82E1-879FC27AE5D2}" dt="2023-11-09T22:36:53.578" v="1006" actId="1076"/>
          <ac:spMkLst>
            <pc:docMk/>
            <pc:sldMk cId="1239305671" sldId="387"/>
            <ac:spMk id="5" creationId="{C7E91482-6119-D665-1B34-DC438710EBB5}"/>
          </ac:spMkLst>
        </pc:spChg>
        <pc:spChg chg="del">
          <ac:chgData name="Katherine Mesa" userId="dd7b0dd6-7f91-4ded-8476-0723d8004cb7" providerId="ADAL" clId="{8363306A-C557-4E83-82E1-879FC27AE5D2}" dt="2023-11-09T22:35:53.588" v="985" actId="478"/>
          <ac:spMkLst>
            <pc:docMk/>
            <pc:sldMk cId="1239305671" sldId="387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2:35:55.798" v="987" actId="478"/>
          <ac:spMkLst>
            <pc:docMk/>
            <pc:sldMk cId="1239305671" sldId="387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2:35:55.168" v="986" actId="478"/>
          <ac:spMkLst>
            <pc:docMk/>
            <pc:sldMk cId="1239305671" sldId="387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26" creationId="{28616276-0670-FF61-48BF-F08E85B7360E}"/>
          </ac:spMkLst>
        </pc:spChg>
        <pc:spChg chg="add del mod">
          <ac:chgData name="Katherine Mesa" userId="dd7b0dd6-7f91-4ded-8476-0723d8004cb7" providerId="ADAL" clId="{8363306A-C557-4E83-82E1-879FC27AE5D2}" dt="2023-11-09T22:36:33.138" v="999" actId="207"/>
          <ac:spMkLst>
            <pc:docMk/>
            <pc:sldMk cId="1239305671" sldId="387"/>
            <ac:spMk id="28" creationId="{6700E2D7-79AE-04C6-1EE7-1E6F7A7D1AF3}"/>
          </ac:spMkLst>
        </pc:spChg>
        <pc:spChg chg="add del mod">
          <ac:chgData name="Katherine Mesa" userId="dd7b0dd6-7f91-4ded-8476-0723d8004cb7" providerId="ADAL" clId="{8363306A-C557-4E83-82E1-879FC27AE5D2}" dt="2023-11-09T22:36:33.138" v="999" actId="207"/>
          <ac:spMkLst>
            <pc:docMk/>
            <pc:sldMk cId="1239305671" sldId="387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31" creationId="{5126E38F-7422-B0EE-5F7E-7FF3782FD986}"/>
          </ac:spMkLst>
        </pc:spChg>
        <pc:spChg chg="add del 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33" creationId="{6D6F19FF-C3E3-D4EA-D607-BB67B61959B3}"/>
          </ac:spMkLst>
        </pc:spChg>
        <pc:spChg chg="add del 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35" creationId="{9E6FB0B3-CCD2-D495-6C03-551D863E7319}"/>
          </ac:spMkLst>
        </pc:spChg>
        <pc:picChg chg="add del mod">
          <ac:chgData name="Katherine Mesa" userId="dd7b0dd6-7f91-4ded-8476-0723d8004cb7" providerId="ADAL" clId="{8363306A-C557-4E83-82E1-879FC27AE5D2}" dt="2023-11-09T22:37:34.808" v="1012" actId="478"/>
          <ac:picMkLst>
            <pc:docMk/>
            <pc:sldMk cId="1239305671" sldId="387"/>
            <ac:picMk id="2" creationId="{5B4961CC-2E22-0145-6A3F-A8F641639A6B}"/>
          </ac:picMkLst>
        </pc:picChg>
        <pc:cxnChg chg="add del mod">
          <ac:chgData name="Katherine Mesa" userId="dd7b0dd6-7f91-4ded-8476-0723d8004cb7" providerId="ADAL" clId="{8363306A-C557-4E83-82E1-879FC27AE5D2}" dt="2023-11-09T22:36:18.107" v="998" actId="1076"/>
          <ac:cxnSpMkLst>
            <pc:docMk/>
            <pc:sldMk cId="1239305671" sldId="387"/>
            <ac:cxnSpMk id="25" creationId="{71189EC5-7944-351B-3945-80BF6CEBD4F3}"/>
          </ac:cxnSpMkLst>
        </pc:cxnChg>
      </pc:sldChg>
      <pc:sldChg chg="addSp modSp add del mod">
        <pc:chgData name="Katherine Mesa" userId="dd7b0dd6-7f91-4ded-8476-0723d8004cb7" providerId="ADAL" clId="{8363306A-C557-4E83-82E1-879FC27AE5D2}" dt="2023-11-09T22:50:35.247" v="1211" actId="2696"/>
        <pc:sldMkLst>
          <pc:docMk/>
          <pc:sldMk cId="1244671652" sldId="388"/>
        </pc:sldMkLst>
        <pc:spChg chg="mod">
          <ac:chgData name="Katherine Mesa" userId="dd7b0dd6-7f91-4ded-8476-0723d8004cb7" providerId="ADAL" clId="{8363306A-C557-4E83-82E1-879FC27AE5D2}" dt="2023-11-09T22:38:09.288" v="1036" actId="20577"/>
          <ac:spMkLst>
            <pc:docMk/>
            <pc:sldMk cId="1244671652" sldId="388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09T22:37:59.262" v="1015" actId="108"/>
          <ac:spMkLst>
            <pc:docMk/>
            <pc:sldMk cId="1244671652" sldId="388"/>
            <ac:spMk id="26" creationId="{28616276-0670-FF61-48BF-F08E85B7360E}"/>
          </ac:spMkLst>
        </pc:spChg>
        <pc:spChg chg="mod">
          <ac:chgData name="Katherine Mesa" userId="dd7b0dd6-7f91-4ded-8476-0723d8004cb7" providerId="ADAL" clId="{8363306A-C557-4E83-82E1-879FC27AE5D2}" dt="2023-11-09T22:37:52.387" v="1014" actId="108"/>
          <ac:spMkLst>
            <pc:docMk/>
            <pc:sldMk cId="1244671652" sldId="388"/>
            <ac:spMk id="28" creationId="{6700E2D7-79AE-04C6-1EE7-1E6F7A7D1AF3}"/>
          </ac:spMkLst>
        </pc:spChg>
        <pc:picChg chg="add mod">
          <ac:chgData name="Katherine Mesa" userId="dd7b0dd6-7f91-4ded-8476-0723d8004cb7" providerId="ADAL" clId="{8363306A-C557-4E83-82E1-879FC27AE5D2}" dt="2023-11-09T22:47:06.419" v="1183" actId="1076"/>
          <ac:picMkLst>
            <pc:docMk/>
            <pc:sldMk cId="1244671652" sldId="388"/>
            <ac:picMk id="2" creationId="{11E1924C-02FA-95F7-3D12-7518C49C1A2A}"/>
          </ac:picMkLst>
        </pc:picChg>
      </pc:sldChg>
      <pc:sldChg chg="addSp modSp add del mod">
        <pc:chgData name="Katherine Mesa" userId="dd7b0dd6-7f91-4ded-8476-0723d8004cb7" providerId="ADAL" clId="{8363306A-C557-4E83-82E1-879FC27AE5D2}" dt="2023-11-10T00:43:07.360" v="1838" actId="2696"/>
        <pc:sldMkLst>
          <pc:docMk/>
          <pc:sldMk cId="4242582104" sldId="389"/>
        </pc:sldMkLst>
        <pc:spChg chg="add mod">
          <ac:chgData name="Katherine Mesa" userId="dd7b0dd6-7f91-4ded-8476-0723d8004cb7" providerId="ADAL" clId="{8363306A-C557-4E83-82E1-879FC27AE5D2}" dt="2023-11-09T22:45:40.682" v="1114" actId="1076"/>
          <ac:spMkLst>
            <pc:docMk/>
            <pc:sldMk cId="4242582104" sldId="389"/>
            <ac:spMk id="2" creationId="{5E0DAD8B-B358-F7F2-5689-60E76181BCCC}"/>
          </ac:spMkLst>
        </pc:spChg>
        <pc:spChg chg="mod">
          <ac:chgData name="Katherine Mesa" userId="dd7b0dd6-7f91-4ded-8476-0723d8004cb7" providerId="ADAL" clId="{8363306A-C557-4E83-82E1-879FC27AE5D2}" dt="2023-11-09T22:45:31.732" v="1113" actId="1076"/>
          <ac:spMkLst>
            <pc:docMk/>
            <pc:sldMk cId="4242582104" sldId="389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09T22:46:41.239" v="1178" actId="108"/>
          <ac:spMkLst>
            <pc:docMk/>
            <pc:sldMk cId="4242582104" sldId="389"/>
            <ac:spMk id="7" creationId="{773B695A-57D3-3968-6BB0-2634EE309055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8" creationId="{9F887FD0-4F67-24FA-1476-BD8ACF3879D2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9" creationId="{F5DC8FC0-A6D8-B59C-A91D-80FF0FE09656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10" creationId="{958CCA96-39E9-C8A5-D407-A32644E09E2D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11" creationId="{1F2FCAEC-A3C6-95B5-9166-CED4EC8F24BC}"/>
          </ac:spMkLst>
        </pc:spChg>
        <pc:spChg chg="add mod">
          <ac:chgData name="Katherine Mesa" userId="dd7b0dd6-7f91-4ded-8476-0723d8004cb7" providerId="ADAL" clId="{8363306A-C557-4E83-82E1-879FC27AE5D2}" dt="2023-11-09T22:46:30.657" v="1167" actId="1076"/>
          <ac:spMkLst>
            <pc:docMk/>
            <pc:sldMk cId="4242582104" sldId="389"/>
            <ac:spMk id="12" creationId="{5D71072A-D24C-54D3-9BAC-87840E039F17}"/>
          </ac:spMkLst>
        </pc:spChg>
        <pc:spChg chg="add mod">
          <ac:chgData name="Katherine Mesa" userId="dd7b0dd6-7f91-4ded-8476-0723d8004cb7" providerId="ADAL" clId="{8363306A-C557-4E83-82E1-879FC27AE5D2}" dt="2023-11-09T22:46:36.994" v="1177" actId="20577"/>
          <ac:spMkLst>
            <pc:docMk/>
            <pc:sldMk cId="4242582104" sldId="389"/>
            <ac:spMk id="13" creationId="{7BB1109E-850E-28EE-BD31-23371015E5FF}"/>
          </ac:spMkLst>
        </pc:spChg>
        <pc:spChg chg="mod">
          <ac:chgData name="Katherine Mesa" userId="dd7b0dd6-7f91-4ded-8476-0723d8004cb7" providerId="ADAL" clId="{8363306A-C557-4E83-82E1-879FC27AE5D2}" dt="2023-11-09T22:38:16.227" v="1037" actId="108"/>
          <ac:spMkLst>
            <pc:docMk/>
            <pc:sldMk cId="4242582104" sldId="389"/>
            <ac:spMk id="28" creationId="{6700E2D7-79AE-04C6-1EE7-1E6F7A7D1AF3}"/>
          </ac:spMkLst>
        </pc:spChg>
        <pc:spChg chg="mod">
          <ac:chgData name="Katherine Mesa" userId="dd7b0dd6-7f91-4ded-8476-0723d8004cb7" providerId="ADAL" clId="{8363306A-C557-4E83-82E1-879FC27AE5D2}" dt="2023-11-09T22:38:30.038" v="1040" actId="108"/>
          <ac:spMkLst>
            <pc:docMk/>
            <pc:sldMk cId="4242582104" sldId="389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2:38:22.037" v="1039" actId="108"/>
          <ac:spMkLst>
            <pc:docMk/>
            <pc:sldMk cId="4242582104" sldId="389"/>
            <ac:spMk id="35" creationId="{9E6FB0B3-CCD2-D495-6C03-551D863E7319}"/>
          </ac:spMkLst>
        </pc:spChg>
        <pc:picChg chg="add mod">
          <ac:chgData name="Katherine Mesa" userId="dd7b0dd6-7f91-4ded-8476-0723d8004cb7" providerId="ADAL" clId="{8363306A-C557-4E83-82E1-879FC27AE5D2}" dt="2023-11-09T22:45:40.682" v="1114" actId="1076"/>
          <ac:picMkLst>
            <pc:docMk/>
            <pc:sldMk cId="4242582104" sldId="389"/>
            <ac:picMk id="3" creationId="{ABD18E19-F88A-1F22-47B8-9EBB29495D8A}"/>
          </ac:picMkLst>
        </pc:picChg>
        <pc:picChg chg="add mod">
          <ac:chgData name="Katherine Mesa" userId="dd7b0dd6-7f91-4ded-8476-0723d8004cb7" providerId="ADAL" clId="{8363306A-C557-4E83-82E1-879FC27AE5D2}" dt="2023-11-09T22:45:40.682" v="1114" actId="1076"/>
          <ac:picMkLst>
            <pc:docMk/>
            <pc:sldMk cId="4242582104" sldId="389"/>
            <ac:picMk id="4" creationId="{494BCF6C-0173-8525-89A3-21863367EAF1}"/>
          </ac:picMkLst>
        </pc:picChg>
      </pc:sldChg>
      <pc:sldChg chg="delSp modSp add mod modTransition delAnim">
        <pc:chgData name="Katherine Mesa" userId="dd7b0dd6-7f91-4ded-8476-0723d8004cb7" providerId="ADAL" clId="{8363306A-C557-4E83-82E1-879FC27AE5D2}" dt="2023-11-09T22:43:18.257" v="1093" actId="1076"/>
        <pc:sldMkLst>
          <pc:docMk/>
          <pc:sldMk cId="426931592" sldId="390"/>
        </pc:sldMkLst>
        <pc:spChg chg="mod">
          <ac:chgData name="Katherine Mesa" userId="dd7b0dd6-7f91-4ded-8476-0723d8004cb7" providerId="ADAL" clId="{8363306A-C557-4E83-82E1-879FC27AE5D2}" dt="2023-11-09T22:42:31.967" v="1088" actId="1076"/>
          <ac:spMkLst>
            <pc:docMk/>
            <pc:sldMk cId="426931592" sldId="390"/>
            <ac:spMk id="10" creationId="{106427D7-36CD-48D8-AB92-E696F4D7816A}"/>
          </ac:spMkLst>
        </pc:spChg>
        <pc:spChg chg="del">
          <ac:chgData name="Katherine Mesa" userId="dd7b0dd6-7f91-4ded-8476-0723d8004cb7" providerId="ADAL" clId="{8363306A-C557-4E83-82E1-879FC27AE5D2}" dt="2023-11-09T22:42:20.373" v="1084" actId="478"/>
          <ac:spMkLst>
            <pc:docMk/>
            <pc:sldMk cId="426931592" sldId="390"/>
            <ac:spMk id="25" creationId="{44C99565-2983-471B-B5EE-1F27AA009D59}"/>
          </ac:spMkLst>
        </pc:spChg>
        <pc:picChg chg="del">
          <ac:chgData name="Katherine Mesa" userId="dd7b0dd6-7f91-4ded-8476-0723d8004cb7" providerId="ADAL" clId="{8363306A-C557-4E83-82E1-879FC27AE5D2}" dt="2023-11-09T22:42:22.447" v="1086" actId="478"/>
          <ac:picMkLst>
            <pc:docMk/>
            <pc:sldMk cId="426931592" sldId="390"/>
            <ac:picMk id="5" creationId="{392C3D94-F107-0706-4603-C1DE7A8C5E78}"/>
          </ac:picMkLst>
        </pc:picChg>
        <pc:picChg chg="mod">
          <ac:chgData name="Katherine Mesa" userId="dd7b0dd6-7f91-4ded-8476-0723d8004cb7" providerId="ADAL" clId="{8363306A-C557-4E83-82E1-879FC27AE5D2}" dt="2023-11-09T22:43:18.257" v="1093" actId="1076"/>
          <ac:picMkLst>
            <pc:docMk/>
            <pc:sldMk cId="426931592" sldId="390"/>
            <ac:picMk id="24" creationId="{5CDE39CA-4C9C-42EA-8809-AEC669DCF8F6}"/>
          </ac:picMkLst>
        </pc:picChg>
      </pc:sldChg>
      <pc:sldChg chg="addSp delSp modSp add del mod">
        <pc:chgData name="Katherine Mesa" userId="dd7b0dd6-7f91-4ded-8476-0723d8004cb7" providerId="ADAL" clId="{8363306A-C557-4E83-82E1-879FC27AE5D2}" dt="2023-11-10T00:41:00.551" v="1788" actId="2696"/>
        <pc:sldMkLst>
          <pc:docMk/>
          <pc:sldMk cId="4024769525" sldId="390"/>
        </pc:sldMkLst>
        <pc:spChg chg="add del">
          <ac:chgData name="Katherine Mesa" userId="dd7b0dd6-7f91-4ded-8476-0723d8004cb7" providerId="ADAL" clId="{8363306A-C557-4E83-82E1-879FC27AE5D2}" dt="2023-11-09T23:05:16.916" v="1212" actId="478"/>
          <ac:spMkLst>
            <pc:docMk/>
            <pc:sldMk cId="4024769525" sldId="390"/>
            <ac:spMk id="19" creationId="{CC703B21-FA90-0CF5-E246-54384CDA333A}"/>
          </ac:spMkLst>
        </pc:spChg>
        <pc:graphicFrameChg chg="add del mod modGraphic">
          <ac:chgData name="Katherine Mesa" userId="dd7b0dd6-7f91-4ded-8476-0723d8004cb7" providerId="ADAL" clId="{8363306A-C557-4E83-82E1-879FC27AE5D2}" dt="2023-11-09T23:05:18.386" v="1214" actId="478"/>
          <ac:graphicFrameMkLst>
            <pc:docMk/>
            <pc:sldMk cId="4024769525" sldId="390"/>
            <ac:graphicFrameMk id="3" creationId="{E6F43167-93D6-810F-7CD5-164B8F77DD92}"/>
          </ac:graphicFrameMkLst>
        </pc:graphicFrameChg>
        <pc:picChg chg="del">
          <ac:chgData name="Katherine Mesa" userId="dd7b0dd6-7f91-4ded-8476-0723d8004cb7" providerId="ADAL" clId="{8363306A-C557-4E83-82E1-879FC27AE5D2}" dt="2023-11-09T22:47:16.839" v="1185" actId="478"/>
          <ac:picMkLst>
            <pc:docMk/>
            <pc:sldMk cId="4024769525" sldId="390"/>
            <ac:picMk id="2" creationId="{11E1924C-02FA-95F7-3D12-7518C49C1A2A}"/>
          </ac:picMkLst>
        </pc:picChg>
        <pc:cxnChg chg="add del">
          <ac:chgData name="Katherine Mesa" userId="dd7b0dd6-7f91-4ded-8476-0723d8004cb7" providerId="ADAL" clId="{8363306A-C557-4E83-82E1-879FC27AE5D2}" dt="2023-11-09T23:05:20.596" v="1217" actId="478"/>
          <ac:cxnSpMkLst>
            <pc:docMk/>
            <pc:sldMk cId="4024769525" sldId="390"/>
            <ac:cxnSpMk id="7" creationId="{D0CF5F63-04E7-19E2-C17C-90318C2DAE85}"/>
          </ac:cxnSpMkLst>
        </pc:cxnChg>
        <pc:cxnChg chg="add del mod">
          <ac:chgData name="Katherine Mesa" userId="dd7b0dd6-7f91-4ded-8476-0723d8004cb7" providerId="ADAL" clId="{8363306A-C557-4E83-82E1-879FC27AE5D2}" dt="2023-11-09T23:05:19.266" v="1215" actId="478"/>
          <ac:cxnSpMkLst>
            <pc:docMk/>
            <pc:sldMk cId="4024769525" sldId="390"/>
            <ac:cxnSpMk id="8" creationId="{9D237965-BF29-2371-F983-8B4402A4E077}"/>
          </ac:cxnSpMkLst>
        </pc:cxnChg>
        <pc:cxnChg chg="add del mod">
          <ac:chgData name="Katherine Mesa" userId="dd7b0dd6-7f91-4ded-8476-0723d8004cb7" providerId="ADAL" clId="{8363306A-C557-4E83-82E1-879FC27AE5D2}" dt="2023-11-09T23:05:17.636" v="1213" actId="478"/>
          <ac:cxnSpMkLst>
            <pc:docMk/>
            <pc:sldMk cId="4024769525" sldId="390"/>
            <ac:cxnSpMk id="10" creationId="{71BC020F-8531-F9A8-8273-BED7831A5475}"/>
          </ac:cxnSpMkLst>
        </pc:cxnChg>
        <pc:cxnChg chg="add del mod">
          <ac:chgData name="Katherine Mesa" userId="dd7b0dd6-7f91-4ded-8476-0723d8004cb7" providerId="ADAL" clId="{8363306A-C557-4E83-82E1-879FC27AE5D2}" dt="2023-11-09T23:05:19.873" v="1216" actId="478"/>
          <ac:cxnSpMkLst>
            <pc:docMk/>
            <pc:sldMk cId="4024769525" sldId="390"/>
            <ac:cxnSpMk id="13" creationId="{3AAB0DD5-B394-6F2A-3CF0-0B4231419975}"/>
          </ac:cxnSpMkLst>
        </pc:cxnChg>
      </pc:sldChg>
      <pc:sldChg chg="addSp delSp modSp mod">
        <pc:chgData name="Katherine Mesa" userId="dd7b0dd6-7f91-4ded-8476-0723d8004cb7" providerId="ADAL" clId="{8363306A-C557-4E83-82E1-879FC27AE5D2}" dt="2023-11-12T15:58:34.217" v="3226"/>
        <pc:sldMkLst>
          <pc:docMk/>
          <pc:sldMk cId="4133333924" sldId="391"/>
        </pc:sldMkLst>
        <pc:spChg chg="add mod">
          <ac:chgData name="Katherine Mesa" userId="dd7b0dd6-7f91-4ded-8476-0723d8004cb7" providerId="ADAL" clId="{8363306A-C557-4E83-82E1-879FC27AE5D2}" dt="2023-11-12T15:58:34.217" v="3226"/>
          <ac:spMkLst>
            <pc:docMk/>
            <pc:sldMk cId="4133333924" sldId="391"/>
            <ac:spMk id="2" creationId="{E8965388-F44E-02EA-9AFD-BA7ABA50A034}"/>
          </ac:spMkLst>
        </pc:spChg>
        <pc:spChg chg="add del">
          <ac:chgData name="Katherine Mesa" userId="dd7b0dd6-7f91-4ded-8476-0723d8004cb7" providerId="ADAL" clId="{8363306A-C557-4E83-82E1-879FC27AE5D2}" dt="2023-11-09T23:51:24.223" v="1740" actId="22"/>
          <ac:spMkLst>
            <pc:docMk/>
            <pc:sldMk cId="4133333924" sldId="391"/>
            <ac:spMk id="5" creationId="{901610A3-E038-8189-E177-F2C3ABBD6C33}"/>
          </ac:spMkLst>
        </pc:spChg>
        <pc:spChg chg="add mod">
          <ac:chgData name="Katherine Mesa" userId="dd7b0dd6-7f91-4ded-8476-0723d8004cb7" providerId="ADAL" clId="{8363306A-C557-4E83-82E1-879FC27AE5D2}" dt="2023-11-10T04:38:00.609" v="3144" actId="207"/>
          <ac:spMkLst>
            <pc:docMk/>
            <pc:sldMk cId="4133333924" sldId="391"/>
            <ac:spMk id="6" creationId="{8B3D41DD-2A18-499F-91F7-CC99EBC6069C}"/>
          </ac:spMkLst>
        </pc:spChg>
        <pc:spChg chg="del mod">
          <ac:chgData name="Katherine Mesa" userId="dd7b0dd6-7f91-4ded-8476-0723d8004cb7" providerId="ADAL" clId="{8363306A-C557-4E83-82E1-879FC27AE5D2}" dt="2023-11-09T23:51:19.855" v="1738" actId="478"/>
          <ac:spMkLst>
            <pc:docMk/>
            <pc:sldMk cId="4133333924" sldId="391"/>
            <ac:spMk id="11" creationId="{3BE1F476-9C59-4650-AC30-4E51B08562E8}"/>
          </ac:spMkLst>
        </pc:spChg>
      </pc:sldChg>
      <pc:sldChg chg="delSp modSp add del mod modTransition">
        <pc:chgData name="Katherine Mesa" userId="dd7b0dd6-7f91-4ded-8476-0723d8004cb7" providerId="ADAL" clId="{8363306A-C557-4E83-82E1-879FC27AE5D2}" dt="2023-11-09T23:25:32.885" v="1471" actId="2696"/>
        <pc:sldMkLst>
          <pc:docMk/>
          <pc:sldMk cId="1656435048" sldId="392"/>
        </pc:sldMkLst>
        <pc:spChg chg="mod">
          <ac:chgData name="Katherine Mesa" userId="dd7b0dd6-7f91-4ded-8476-0723d8004cb7" providerId="ADAL" clId="{8363306A-C557-4E83-82E1-879FC27AE5D2}" dt="2023-11-09T23:06:01.416" v="1227" actId="1076"/>
          <ac:spMkLst>
            <pc:docMk/>
            <pc:sldMk cId="1656435048" sldId="392"/>
            <ac:spMk id="6" creationId="{EB0E3564-AC10-7763-9FF7-AECA4F1813AB}"/>
          </ac:spMkLst>
        </pc:spChg>
        <pc:spChg chg="del mod">
          <ac:chgData name="Katherine Mesa" userId="dd7b0dd6-7f91-4ded-8476-0723d8004cb7" providerId="ADAL" clId="{8363306A-C557-4E83-82E1-879FC27AE5D2}" dt="2023-11-09T23:05:43.956" v="1224" actId="478"/>
          <ac:spMkLst>
            <pc:docMk/>
            <pc:sldMk cId="1656435048" sldId="392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05:40.166" v="1220" actId="478"/>
          <ac:spMkLst>
            <pc:docMk/>
            <pc:sldMk cId="1656435048" sldId="392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05:41.396" v="1221" actId="478"/>
          <ac:spMkLst>
            <pc:docMk/>
            <pc:sldMk cId="1656435048" sldId="392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05:43.171" v="1223" actId="478"/>
          <ac:spMkLst>
            <pc:docMk/>
            <pc:sldMk cId="1656435048" sldId="392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05:42.466" v="1222" actId="478"/>
          <ac:spMkLst>
            <pc:docMk/>
            <pc:sldMk cId="1656435048" sldId="392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26" creationId="{28616276-0670-FF61-48BF-F08E85B7360E}"/>
          </ac:spMkLst>
        </pc:spChg>
        <pc:spChg chg="mod">
          <ac:chgData name="Katherine Mesa" userId="dd7b0dd6-7f91-4ded-8476-0723d8004cb7" providerId="ADAL" clId="{8363306A-C557-4E83-82E1-879FC27AE5D2}" dt="2023-11-09T23:07:03.318" v="1239" actId="108"/>
          <ac:spMkLst>
            <pc:docMk/>
            <pc:sldMk cId="1656435048" sldId="392"/>
            <ac:spMk id="27" creationId="{955BB712-DCAA-449A-B519-8328E3C73E13}"/>
          </ac:spMkLst>
        </pc:spChg>
        <pc:spChg chg="mod">
          <ac:chgData name="Katherine Mesa" userId="dd7b0dd6-7f91-4ded-8476-0723d8004cb7" providerId="ADAL" clId="{8363306A-C557-4E83-82E1-879FC27AE5D2}" dt="2023-11-09T23:06:43.836" v="1234" actId="108"/>
          <ac:spMkLst>
            <pc:docMk/>
            <pc:sldMk cId="1656435048" sldId="392"/>
            <ac:spMk id="28" creationId="{6700E2D7-79AE-04C6-1EE7-1E6F7A7D1AF3}"/>
          </ac:spMkLst>
        </pc:spChg>
        <pc:spChg chg="mod">
          <ac:chgData name="Katherine Mesa" userId="dd7b0dd6-7f91-4ded-8476-0723d8004cb7" providerId="ADAL" clId="{8363306A-C557-4E83-82E1-879FC27AE5D2}" dt="2023-11-09T23:07:10.616" v="1240" actId="108"/>
          <ac:spMkLst>
            <pc:docMk/>
            <pc:sldMk cId="1656435048" sldId="392"/>
            <ac:spMk id="29" creationId="{21591295-233F-8831-4FE4-D427FBA0DC9C}"/>
          </ac:spMkLst>
        </pc:spChg>
        <pc:spChg chg="mod">
          <ac:chgData name="Katherine Mesa" userId="dd7b0dd6-7f91-4ded-8476-0723d8004cb7" providerId="ADAL" clId="{8363306A-C557-4E83-82E1-879FC27AE5D2}" dt="2023-11-09T23:07:17.688" v="1241" actId="108"/>
          <ac:spMkLst>
            <pc:docMk/>
            <pc:sldMk cId="1656435048" sldId="392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1" creationId="{5126E38F-7422-B0EE-5F7E-7FF3782FD986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2" creationId="{59B665D0-3D07-63A0-C5EF-8E34122D66B3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3" creationId="{6D6F19FF-C3E3-D4EA-D607-BB67B61959B3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4" creationId="{F0426C37-8551-384C-B0F3-7EC6DCE01589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5" creationId="{9E6FB0B3-CCD2-D495-6C03-551D863E7319}"/>
          </ac:spMkLst>
        </pc:spChg>
        <pc:cxnChg chg="mod">
          <ac:chgData name="Katherine Mesa" userId="dd7b0dd6-7f91-4ded-8476-0723d8004cb7" providerId="ADAL" clId="{8363306A-C557-4E83-82E1-879FC27AE5D2}" dt="2023-11-09T23:06:06.306" v="1229" actId="1076"/>
          <ac:cxnSpMkLst>
            <pc:docMk/>
            <pc:sldMk cId="1656435048" sldId="392"/>
            <ac:cxnSpMk id="25" creationId="{71189EC5-7944-351B-3945-80BF6CEBD4F3}"/>
          </ac:cxnSpMkLst>
        </pc:cxnChg>
      </pc:sldChg>
      <pc:sldChg chg="add del">
        <pc:chgData name="Katherine Mesa" userId="dd7b0dd6-7f91-4ded-8476-0723d8004cb7" providerId="ADAL" clId="{8363306A-C557-4E83-82E1-879FC27AE5D2}" dt="2023-11-09T22:50:35.247" v="1211" actId="2696"/>
        <pc:sldMkLst>
          <pc:docMk/>
          <pc:sldMk cId="2796486509" sldId="392"/>
        </pc:sldMkLst>
      </pc:sldChg>
      <pc:sldChg chg="addSp delSp modSp mod">
        <pc:chgData name="Katherine Mesa" userId="dd7b0dd6-7f91-4ded-8476-0723d8004cb7" providerId="ADAL" clId="{8363306A-C557-4E83-82E1-879FC27AE5D2}" dt="2023-11-12T15:58:09.367" v="3210"/>
        <pc:sldMkLst>
          <pc:docMk/>
          <pc:sldMk cId="2403603307" sldId="393"/>
        </pc:sldMkLst>
        <pc:spChg chg="add mod">
          <ac:chgData name="Katherine Mesa" userId="dd7b0dd6-7f91-4ded-8476-0723d8004cb7" providerId="ADAL" clId="{8363306A-C557-4E83-82E1-879FC27AE5D2}" dt="2023-11-12T15:58:09.367" v="3210"/>
          <ac:spMkLst>
            <pc:docMk/>
            <pc:sldMk cId="2403603307" sldId="393"/>
            <ac:spMk id="5" creationId="{BE8A0289-3284-38C4-6716-3BAB9F985035}"/>
          </ac:spMkLst>
        </pc:spChg>
        <pc:spChg chg="del">
          <ac:chgData name="Katherine Mesa" userId="dd7b0dd6-7f91-4ded-8476-0723d8004cb7" providerId="ADAL" clId="{8363306A-C557-4E83-82E1-879FC27AE5D2}" dt="2023-11-12T15:58:09.130" v="3209" actId="478"/>
          <ac:spMkLst>
            <pc:docMk/>
            <pc:sldMk cId="2403603307" sldId="393"/>
            <ac:spMk id="12" creationId="{A66CCD70-044E-837A-3EB5-7A4A11ABB88C}"/>
          </ac:spMkLst>
        </pc:spChg>
        <pc:graphicFrameChg chg="mod">
          <ac:chgData name="Katherine Mesa" userId="dd7b0dd6-7f91-4ded-8476-0723d8004cb7" providerId="ADAL" clId="{8363306A-C557-4E83-82E1-879FC27AE5D2}" dt="2023-11-10T00:46:04.194" v="1873"/>
          <ac:graphicFrameMkLst>
            <pc:docMk/>
            <pc:sldMk cId="2403603307" sldId="393"/>
            <ac:graphicFrameMk id="7" creationId="{BA616FDF-805D-0A6B-B785-9B2AC411BF40}"/>
          </ac:graphicFrameMkLst>
        </pc:graphicFrameChg>
      </pc:sldChg>
      <pc:sldChg chg="addSp delSp modSp add del mod">
        <pc:chgData name="Katherine Mesa" userId="dd7b0dd6-7f91-4ded-8476-0723d8004cb7" providerId="ADAL" clId="{8363306A-C557-4E83-82E1-879FC27AE5D2}" dt="2023-11-09T23:32:55.517" v="1561" actId="2696"/>
        <pc:sldMkLst>
          <pc:docMk/>
          <pc:sldMk cId="3423498952" sldId="394"/>
        </pc:sldMkLst>
        <pc:spChg chg="add mod">
          <ac:chgData name="Katherine Mesa" userId="dd7b0dd6-7f91-4ded-8476-0723d8004cb7" providerId="ADAL" clId="{8363306A-C557-4E83-82E1-879FC27AE5D2}" dt="2023-11-09T23:26:20.140" v="1482" actId="1076"/>
          <ac:spMkLst>
            <pc:docMk/>
            <pc:sldMk cId="3423498952" sldId="394"/>
            <ac:spMk id="2" creationId="{993EB218-8DBC-FF22-E52A-FD0AC0E63346}"/>
          </ac:spMkLst>
        </pc:spChg>
        <pc:spChg chg="add mod">
          <ac:chgData name="Katherine Mesa" userId="dd7b0dd6-7f91-4ded-8476-0723d8004cb7" providerId="ADAL" clId="{8363306A-C557-4E83-82E1-879FC27AE5D2}" dt="2023-11-09T23:26:23.532" v="1484" actId="1076"/>
          <ac:spMkLst>
            <pc:docMk/>
            <pc:sldMk cId="3423498952" sldId="394"/>
            <ac:spMk id="3" creationId="{0AE78492-CF6D-6671-3287-3A5DD0A74EA1}"/>
          </ac:spMkLst>
        </pc:spChg>
        <pc:spChg chg="add mod">
          <ac:chgData name="Katherine Mesa" userId="dd7b0dd6-7f91-4ded-8476-0723d8004cb7" providerId="ADAL" clId="{8363306A-C557-4E83-82E1-879FC27AE5D2}" dt="2023-11-09T23:26:26.270" v="1486" actId="1076"/>
          <ac:spMkLst>
            <pc:docMk/>
            <pc:sldMk cId="3423498952" sldId="394"/>
            <ac:spMk id="4" creationId="{AAF9000B-82C1-8780-6455-2312E14E2D0F}"/>
          </ac:spMkLst>
        </pc:spChg>
        <pc:spChg chg="add mod">
          <ac:chgData name="Katherine Mesa" userId="dd7b0dd6-7f91-4ded-8476-0723d8004cb7" providerId="ADAL" clId="{8363306A-C557-4E83-82E1-879FC27AE5D2}" dt="2023-11-09T23:26:29.173" v="1488" actId="1076"/>
          <ac:spMkLst>
            <pc:docMk/>
            <pc:sldMk cId="3423498952" sldId="394"/>
            <ac:spMk id="7" creationId="{19401F54-B042-44C9-4DDB-71F5CE957F15}"/>
          </ac:spMkLst>
        </pc:spChg>
        <pc:spChg chg="add mod">
          <ac:chgData name="Katherine Mesa" userId="dd7b0dd6-7f91-4ded-8476-0723d8004cb7" providerId="ADAL" clId="{8363306A-C557-4E83-82E1-879FC27AE5D2}" dt="2023-11-09T23:26:33.031" v="1490" actId="1076"/>
          <ac:spMkLst>
            <pc:docMk/>
            <pc:sldMk cId="3423498952" sldId="394"/>
            <ac:spMk id="8" creationId="{35E0E160-65EC-FED2-45A2-BE0BA7C42BE5}"/>
          </ac:spMkLst>
        </pc:spChg>
        <pc:spChg chg="del">
          <ac:chgData name="Katherine Mesa" userId="dd7b0dd6-7f91-4ded-8476-0723d8004cb7" providerId="ADAL" clId="{8363306A-C557-4E83-82E1-879FC27AE5D2}" dt="2023-11-09T23:25:41.619" v="1473" actId="478"/>
          <ac:spMkLst>
            <pc:docMk/>
            <pc:sldMk cId="3423498952" sldId="394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25:42.010" v="1474" actId="478"/>
          <ac:spMkLst>
            <pc:docMk/>
            <pc:sldMk cId="3423498952" sldId="394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25:42.500" v="1475" actId="478"/>
          <ac:spMkLst>
            <pc:docMk/>
            <pc:sldMk cId="3423498952" sldId="394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25:44.300" v="1477" actId="478"/>
          <ac:spMkLst>
            <pc:docMk/>
            <pc:sldMk cId="3423498952" sldId="394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25:43.170" v="1476" actId="478"/>
          <ac:spMkLst>
            <pc:docMk/>
            <pc:sldMk cId="3423498952" sldId="394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6" creationId="{28616276-0670-FF61-48BF-F08E85B7360E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7" creationId="{955BB712-DCAA-449A-B519-8328E3C73E1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8" creationId="{6700E2D7-79AE-04C6-1EE7-1E6F7A7D1AF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9" creationId="{21591295-233F-8831-4FE4-D427FBA0DC9C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1" creationId="{5126E38F-7422-B0EE-5F7E-7FF3782FD986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2" creationId="{59B665D0-3D07-63A0-C5EF-8E34122D66B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3" creationId="{6D6F19FF-C3E3-D4EA-D607-BB67B61959B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4" creationId="{F0426C37-8551-384C-B0F3-7EC6DCE01589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5" creationId="{9E6FB0B3-CCD2-D495-6C03-551D863E7319}"/>
          </ac:spMkLst>
        </pc:spChg>
        <pc:cxnChg chg="mod">
          <ac:chgData name="Katherine Mesa" userId="dd7b0dd6-7f91-4ded-8476-0723d8004cb7" providerId="ADAL" clId="{8363306A-C557-4E83-82E1-879FC27AE5D2}" dt="2023-11-09T23:25:50.809" v="1478" actId="1076"/>
          <ac:cxnSpMkLst>
            <pc:docMk/>
            <pc:sldMk cId="3423498952" sldId="394"/>
            <ac:cxnSpMk id="25" creationId="{71189EC5-7944-351B-3945-80BF6CEBD4F3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09T23:34:04.714" v="1575" actId="2696"/>
        <pc:sldMkLst>
          <pc:docMk/>
          <pc:sldMk cId="2733202027" sldId="396"/>
        </pc:sldMkLst>
        <pc:spChg chg="add del mod">
          <ac:chgData name="Katherine Mesa" userId="dd7b0dd6-7f91-4ded-8476-0723d8004cb7" providerId="ADAL" clId="{8363306A-C557-4E83-82E1-879FC27AE5D2}" dt="2023-11-09T23:33:43.799" v="1571" actId="478"/>
          <ac:spMkLst>
            <pc:docMk/>
            <pc:sldMk cId="2733202027" sldId="396"/>
            <ac:spMk id="2" creationId="{8E97C636-4174-71D3-25EF-E35FED274C7D}"/>
          </ac:spMkLst>
        </pc:spChg>
        <pc:spChg chg="del">
          <ac:chgData name="Katherine Mesa" userId="dd7b0dd6-7f91-4ded-8476-0723d8004cb7" providerId="ADAL" clId="{8363306A-C557-4E83-82E1-879FC27AE5D2}" dt="2023-11-09T23:33:10.274" v="1563" actId="478"/>
          <ac:spMkLst>
            <pc:docMk/>
            <pc:sldMk cId="2733202027" sldId="396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33:11.004" v="1564" actId="478"/>
          <ac:spMkLst>
            <pc:docMk/>
            <pc:sldMk cId="2733202027" sldId="396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33:11.615" v="1565" actId="478"/>
          <ac:spMkLst>
            <pc:docMk/>
            <pc:sldMk cId="2733202027" sldId="396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33:13.080" v="1567" actId="478"/>
          <ac:spMkLst>
            <pc:docMk/>
            <pc:sldMk cId="2733202027" sldId="396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33:12.284" v="1566" actId="478"/>
          <ac:spMkLst>
            <pc:docMk/>
            <pc:sldMk cId="2733202027" sldId="396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2" creationId="{BCB990E9-7610-8303-AF61-3271C95DEFF7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3" creationId="{437A0158-D2B9-CB54-AE2C-362811F75ACE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5" creationId="{B62E6244-B264-F76A-A762-AA278E433192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6" creationId="{4013CAE5-875C-040E-3C08-C7B0796D3325}"/>
          </ac:spMkLst>
        </pc:spChg>
        <pc:cxnChg chg="mod">
          <ac:chgData name="Katherine Mesa" userId="dd7b0dd6-7f91-4ded-8476-0723d8004cb7" providerId="ADAL" clId="{8363306A-C557-4E83-82E1-879FC27AE5D2}" dt="2023-11-09T23:33:19.725" v="1568" actId="1076"/>
          <ac:cxnSpMkLst>
            <pc:docMk/>
            <pc:sldMk cId="2733202027" sldId="396"/>
            <ac:cxnSpMk id="25" creationId="{71189EC5-7944-351B-3945-80BF6CEBD4F3}"/>
          </ac:cxnSpMkLst>
        </pc:cxnChg>
      </pc:sldChg>
      <pc:sldChg chg="addSp delSp modSp add mod modTransition">
        <pc:chgData name="Katherine Mesa" userId="dd7b0dd6-7f91-4ded-8476-0723d8004cb7" providerId="ADAL" clId="{8363306A-C557-4E83-82E1-879FC27AE5D2}" dt="2023-11-12T15:58:40.293" v="3230"/>
        <pc:sldMkLst>
          <pc:docMk/>
          <pc:sldMk cId="2231598729" sldId="399"/>
        </pc:sldMkLst>
        <pc:spChg chg="add mod">
          <ac:chgData name="Katherine Mesa" userId="dd7b0dd6-7f91-4ded-8476-0723d8004cb7" providerId="ADAL" clId="{8363306A-C557-4E83-82E1-879FC27AE5D2}" dt="2023-11-09T23:38:48.614" v="1601" actId="1076"/>
          <ac:spMkLst>
            <pc:docMk/>
            <pc:sldMk cId="2231598729" sldId="399"/>
            <ac:spMk id="2" creationId="{FEC0449A-2EAA-24FC-AB4F-22BEA622134E}"/>
          </ac:spMkLst>
        </pc:spChg>
        <pc:spChg chg="add mod">
          <ac:chgData name="Katherine Mesa" userId="dd7b0dd6-7f91-4ded-8476-0723d8004cb7" providerId="ADAL" clId="{8363306A-C557-4E83-82E1-879FC27AE5D2}" dt="2023-11-09T23:39:23.709" v="1604" actId="1076"/>
          <ac:spMkLst>
            <pc:docMk/>
            <pc:sldMk cId="2231598729" sldId="399"/>
            <ac:spMk id="3" creationId="{CFA52D25-BD80-6103-331C-364CD12167DD}"/>
          </ac:spMkLst>
        </pc:spChg>
        <pc:spChg chg="add mod">
          <ac:chgData name="Katherine Mesa" userId="dd7b0dd6-7f91-4ded-8476-0723d8004cb7" providerId="ADAL" clId="{8363306A-C557-4E83-82E1-879FC27AE5D2}" dt="2023-11-09T23:39:45.171" v="1608" actId="1076"/>
          <ac:spMkLst>
            <pc:docMk/>
            <pc:sldMk cId="2231598729" sldId="399"/>
            <ac:spMk id="4" creationId="{3F2C7A21-DACB-E630-3543-AD7BFE83F7BF}"/>
          </ac:spMkLst>
        </pc:spChg>
        <pc:spChg chg="mod">
          <ac:chgData name="Katherine Mesa" userId="dd7b0dd6-7f91-4ded-8476-0723d8004cb7" providerId="ADAL" clId="{8363306A-C557-4E83-82E1-879FC27AE5D2}" dt="2023-11-09T23:39:34.589" v="1606" actId="1076"/>
          <ac:spMkLst>
            <pc:docMk/>
            <pc:sldMk cId="2231598729" sldId="399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09T23:40:11.269" v="1610" actId="1076"/>
          <ac:spMkLst>
            <pc:docMk/>
            <pc:sldMk cId="2231598729" sldId="399"/>
            <ac:spMk id="7" creationId="{7853CEB6-10EA-E058-A5D6-22960EF43B5B}"/>
          </ac:spMkLst>
        </pc:spChg>
        <pc:spChg chg="add mod">
          <ac:chgData name="Katherine Mesa" userId="dd7b0dd6-7f91-4ded-8476-0723d8004cb7" providerId="ADAL" clId="{8363306A-C557-4E83-82E1-879FC27AE5D2}" dt="2023-11-09T23:40:34.693" v="1613" actId="1076"/>
          <ac:spMkLst>
            <pc:docMk/>
            <pc:sldMk cId="2231598729" sldId="399"/>
            <ac:spMk id="8" creationId="{DE6486BA-43B5-B005-32EA-B93CBA180D04}"/>
          </ac:spMkLst>
        </pc:spChg>
        <pc:spChg chg="add mod">
          <ac:chgData name="Katherine Mesa" userId="dd7b0dd6-7f91-4ded-8476-0723d8004cb7" providerId="ADAL" clId="{8363306A-C557-4E83-82E1-879FC27AE5D2}" dt="2023-11-09T23:40:46.229" v="1615" actId="1076"/>
          <ac:spMkLst>
            <pc:docMk/>
            <pc:sldMk cId="2231598729" sldId="399"/>
            <ac:spMk id="9" creationId="{231F7847-ED30-063C-1E60-0F556D8593B8}"/>
          </ac:spMkLst>
        </pc:spChg>
        <pc:spChg chg="add mod">
          <ac:chgData name="Katherine Mesa" userId="dd7b0dd6-7f91-4ded-8476-0723d8004cb7" providerId="ADAL" clId="{8363306A-C557-4E83-82E1-879FC27AE5D2}" dt="2023-11-12T15:58:40.293" v="3230"/>
          <ac:spMkLst>
            <pc:docMk/>
            <pc:sldMk cId="2231598729" sldId="399"/>
            <ac:spMk id="10" creationId="{9B3FFDE0-05DF-32A8-1F3F-856427AA7CDF}"/>
          </ac:spMkLst>
        </pc:spChg>
        <pc:spChg chg="del">
          <ac:chgData name="Katherine Mesa" userId="dd7b0dd6-7f91-4ded-8476-0723d8004cb7" providerId="ADAL" clId="{8363306A-C557-4E83-82E1-879FC27AE5D2}" dt="2023-11-09T23:38:13.475" v="1592" actId="478"/>
          <ac:spMkLst>
            <pc:docMk/>
            <pc:sldMk cId="2231598729" sldId="399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38:11.079" v="1590" actId="478"/>
          <ac:spMkLst>
            <pc:docMk/>
            <pc:sldMk cId="2231598729" sldId="399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38:11.519" v="1591" actId="478"/>
          <ac:spMkLst>
            <pc:docMk/>
            <pc:sldMk cId="2231598729" sldId="399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39:26.591" v="1605" actId="1076"/>
          <ac:spMkLst>
            <pc:docMk/>
            <pc:sldMk cId="2231598729" sldId="399"/>
            <ac:spMk id="40" creationId="{E5C7BD62-E8E2-304A-9A43-F314E5173967}"/>
          </ac:spMkLst>
        </pc:spChg>
        <pc:spChg chg="del">
          <ac:chgData name="Katherine Mesa" userId="dd7b0dd6-7f91-4ded-8476-0723d8004cb7" providerId="ADAL" clId="{8363306A-C557-4E83-82E1-879FC27AE5D2}" dt="2023-11-09T23:38:15.969" v="1595" actId="478"/>
          <ac:spMkLst>
            <pc:docMk/>
            <pc:sldMk cId="2231598729" sldId="399"/>
            <ac:spMk id="42" creationId="{BCB990E9-7610-8303-AF61-3271C95DEFF7}"/>
          </ac:spMkLst>
        </pc:spChg>
        <pc:spChg chg="del">
          <ac:chgData name="Katherine Mesa" userId="dd7b0dd6-7f91-4ded-8476-0723d8004cb7" providerId="ADAL" clId="{8363306A-C557-4E83-82E1-879FC27AE5D2}" dt="2023-11-09T23:38:14.919" v="1594" actId="478"/>
          <ac:spMkLst>
            <pc:docMk/>
            <pc:sldMk cId="2231598729" sldId="399"/>
            <ac:spMk id="43" creationId="{437A0158-D2B9-CB54-AE2C-362811F75ACE}"/>
          </ac:spMkLst>
        </pc:spChg>
        <pc:spChg chg="del">
          <ac:chgData name="Katherine Mesa" userId="dd7b0dd6-7f91-4ded-8476-0723d8004cb7" providerId="ADAL" clId="{8363306A-C557-4E83-82E1-879FC27AE5D2}" dt="2023-11-09T23:38:14.279" v="1593" actId="478"/>
          <ac:spMkLst>
            <pc:docMk/>
            <pc:sldMk cId="2231598729" sldId="399"/>
            <ac:spMk id="45" creationId="{B62E6244-B264-F76A-A762-AA278E433192}"/>
          </ac:spMkLst>
        </pc:spChg>
        <pc:spChg chg="mod">
          <ac:chgData name="Katherine Mesa" userId="dd7b0dd6-7f91-4ded-8476-0723d8004cb7" providerId="ADAL" clId="{8363306A-C557-4E83-82E1-879FC27AE5D2}" dt="2023-11-09T23:38:39.143" v="1599" actId="1076"/>
          <ac:spMkLst>
            <pc:docMk/>
            <pc:sldMk cId="2231598729" sldId="399"/>
            <ac:spMk id="46" creationId="{4013CAE5-875C-040E-3C08-C7B0796D3325}"/>
          </ac:spMkLst>
        </pc:spChg>
      </pc:sldChg>
      <pc:sldChg chg="delSp modSp add del mod">
        <pc:chgData name="Katherine Mesa" userId="dd7b0dd6-7f91-4ded-8476-0723d8004cb7" providerId="ADAL" clId="{8363306A-C557-4E83-82E1-879FC27AE5D2}" dt="2023-11-09T23:36:24.679" v="1582" actId="2696"/>
        <pc:sldMkLst>
          <pc:docMk/>
          <pc:sldMk cId="3187308614" sldId="399"/>
        </pc:sldMkLst>
        <pc:spChg chg="del">
          <ac:chgData name="Katherine Mesa" userId="dd7b0dd6-7f91-4ded-8476-0723d8004cb7" providerId="ADAL" clId="{8363306A-C557-4E83-82E1-879FC27AE5D2}" dt="2023-11-09T23:34:09.134" v="1577" actId="478"/>
          <ac:spMkLst>
            <pc:docMk/>
            <pc:sldMk cId="3187308614" sldId="399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34:09.694" v="1578" actId="478"/>
          <ac:spMkLst>
            <pc:docMk/>
            <pc:sldMk cId="3187308614" sldId="399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34:10.154" v="1579" actId="478"/>
          <ac:spMkLst>
            <pc:docMk/>
            <pc:sldMk cId="3187308614" sldId="399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34:10.917" v="1580" actId="478"/>
          <ac:spMkLst>
            <pc:docMk/>
            <pc:sldMk cId="3187308614" sldId="399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2" creationId="{BCB990E9-7610-8303-AF61-3271C95DEFF7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3" creationId="{437A0158-D2B9-CB54-AE2C-362811F75ACE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5" creationId="{B62E6244-B264-F76A-A762-AA278E433192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6" creationId="{4013CAE5-875C-040E-3C08-C7B0796D3325}"/>
          </ac:spMkLst>
        </pc:spChg>
        <pc:cxnChg chg="mod">
          <ac:chgData name="Katherine Mesa" userId="dd7b0dd6-7f91-4ded-8476-0723d8004cb7" providerId="ADAL" clId="{8363306A-C557-4E83-82E1-879FC27AE5D2}" dt="2023-11-09T23:34:17.359" v="1581" actId="1076"/>
          <ac:cxnSpMkLst>
            <pc:docMk/>
            <pc:sldMk cId="3187308614" sldId="399"/>
            <ac:cxnSpMk id="25" creationId="{71189EC5-7944-351B-3945-80BF6CEBD4F3}"/>
          </ac:cxnSpMkLst>
        </pc:cxnChg>
      </pc:sldChg>
      <pc:sldChg chg="addSp delSp modSp add mod modTransition">
        <pc:chgData name="Katherine Mesa" userId="dd7b0dd6-7f91-4ded-8476-0723d8004cb7" providerId="ADAL" clId="{8363306A-C557-4E83-82E1-879FC27AE5D2}" dt="2023-11-12T16:11:51.093" v="3377"/>
        <pc:sldMkLst>
          <pc:docMk/>
          <pc:sldMk cId="3606304040" sldId="400"/>
        </pc:sldMkLst>
        <pc:spChg chg="add mod">
          <ac:chgData name="Katherine Mesa" userId="dd7b0dd6-7f91-4ded-8476-0723d8004cb7" providerId="ADAL" clId="{8363306A-C557-4E83-82E1-879FC27AE5D2}" dt="2023-11-12T15:58:41.982" v="3231"/>
          <ac:spMkLst>
            <pc:docMk/>
            <pc:sldMk cId="3606304040" sldId="400"/>
            <ac:spMk id="2" creationId="{5086911A-FD79-9633-A858-9BB019CAA26D}"/>
          </ac:spMkLst>
        </pc:spChg>
        <pc:spChg chg="del">
          <ac:chgData name="Katherine Mesa" userId="dd7b0dd6-7f91-4ded-8476-0723d8004cb7" providerId="ADAL" clId="{8363306A-C557-4E83-82E1-879FC27AE5D2}" dt="2023-11-09T23:40:59.969" v="1619" actId="478"/>
          <ac:spMkLst>
            <pc:docMk/>
            <pc:sldMk cId="3606304040" sldId="400"/>
            <ac:spMk id="2" creationId="{FEC0449A-2EAA-24FC-AB4F-22BEA622134E}"/>
          </ac:spMkLst>
        </pc:spChg>
        <pc:spChg chg="mod">
          <ac:chgData name="Katherine Mesa" userId="dd7b0dd6-7f91-4ded-8476-0723d8004cb7" providerId="ADAL" clId="{8363306A-C557-4E83-82E1-879FC27AE5D2}" dt="2023-11-09T23:42:13.064" v="1641" actId="1076"/>
          <ac:spMkLst>
            <pc:docMk/>
            <pc:sldMk cId="3606304040" sldId="400"/>
            <ac:spMk id="3" creationId="{CFA52D25-BD80-6103-331C-364CD12167DD}"/>
          </ac:spMkLst>
        </pc:spChg>
        <pc:spChg chg="del mod">
          <ac:chgData name="Katherine Mesa" userId="dd7b0dd6-7f91-4ded-8476-0723d8004cb7" providerId="ADAL" clId="{8363306A-C557-4E83-82E1-879FC27AE5D2}" dt="2023-11-09T23:41:02.349" v="1623" actId="478"/>
          <ac:spMkLst>
            <pc:docMk/>
            <pc:sldMk cId="3606304040" sldId="400"/>
            <ac:spMk id="4" creationId="{3F2C7A21-DACB-E630-3543-AD7BFE83F7BF}"/>
          </ac:spMkLst>
        </pc:spChg>
        <pc:spChg chg="mod">
          <ac:chgData name="Katherine Mesa" userId="dd7b0dd6-7f91-4ded-8476-0723d8004cb7" providerId="ADAL" clId="{8363306A-C557-4E83-82E1-879FC27AE5D2}" dt="2023-11-09T23:42:35.664" v="1644" actId="1076"/>
          <ac:spMkLst>
            <pc:docMk/>
            <pc:sldMk cId="3606304040" sldId="400"/>
            <ac:spMk id="7" creationId="{7853CEB6-10EA-E058-A5D6-22960EF43B5B}"/>
          </ac:spMkLst>
        </pc:spChg>
        <pc:spChg chg="del">
          <ac:chgData name="Katherine Mesa" userId="dd7b0dd6-7f91-4ded-8476-0723d8004cb7" providerId="ADAL" clId="{8363306A-C557-4E83-82E1-879FC27AE5D2}" dt="2023-11-09T23:41:01.139" v="1621" actId="478"/>
          <ac:spMkLst>
            <pc:docMk/>
            <pc:sldMk cId="3606304040" sldId="400"/>
            <ac:spMk id="8" creationId="{DE6486BA-43B5-B005-32EA-B93CBA180D04}"/>
          </ac:spMkLst>
        </pc:spChg>
        <pc:spChg chg="mod">
          <ac:chgData name="Katherine Mesa" userId="dd7b0dd6-7f91-4ded-8476-0723d8004cb7" providerId="ADAL" clId="{8363306A-C557-4E83-82E1-879FC27AE5D2}" dt="2023-11-09T23:42:09.006" v="1640" actId="1076"/>
          <ac:spMkLst>
            <pc:docMk/>
            <pc:sldMk cId="3606304040" sldId="400"/>
            <ac:spMk id="9" creationId="{231F7847-ED30-063C-1E60-0F556D8593B8}"/>
          </ac:spMkLst>
        </pc:spChg>
        <pc:spChg chg="add mod">
          <ac:chgData name="Katherine Mesa" userId="dd7b0dd6-7f91-4ded-8476-0723d8004cb7" providerId="ADAL" clId="{8363306A-C557-4E83-82E1-879FC27AE5D2}" dt="2023-11-12T16:09:24.937" v="3353" actId="1076"/>
          <ac:spMkLst>
            <pc:docMk/>
            <pc:sldMk cId="3606304040" sldId="400"/>
            <ac:spMk id="10" creationId="{3D3A544D-3371-3286-6BD6-D65331E81D69}"/>
          </ac:spMkLst>
        </pc:spChg>
        <pc:spChg chg="add del mod">
          <ac:chgData name="Katherine Mesa" userId="dd7b0dd6-7f91-4ded-8476-0723d8004cb7" providerId="ADAL" clId="{8363306A-C557-4E83-82E1-879FC27AE5D2}" dt="2023-11-10T00:49:12.140" v="1904" actId="478"/>
          <ac:spMkLst>
            <pc:docMk/>
            <pc:sldMk cId="3606304040" sldId="400"/>
            <ac:spMk id="11" creationId="{587D6512-30DC-D3D4-3E48-73CAEDED792C}"/>
          </ac:spMkLst>
        </pc:spChg>
        <pc:spChg chg="add del mod">
          <ac:chgData name="Katherine Mesa" userId="dd7b0dd6-7f91-4ded-8476-0723d8004cb7" providerId="ADAL" clId="{8363306A-C557-4E83-82E1-879FC27AE5D2}" dt="2023-11-10T00:49:12.987" v="1905" actId="478"/>
          <ac:spMkLst>
            <pc:docMk/>
            <pc:sldMk cId="3606304040" sldId="400"/>
            <ac:spMk id="12" creationId="{38593D50-0B60-EB01-5762-FB3322E7F322}"/>
          </ac:spMkLst>
        </pc:spChg>
        <pc:spChg chg="add del mod">
          <ac:chgData name="Katherine Mesa" userId="dd7b0dd6-7f91-4ded-8476-0723d8004cb7" providerId="ADAL" clId="{8363306A-C557-4E83-82E1-879FC27AE5D2}" dt="2023-11-10T00:49:13.528" v="1906" actId="478"/>
          <ac:spMkLst>
            <pc:docMk/>
            <pc:sldMk cId="3606304040" sldId="400"/>
            <ac:spMk id="13" creationId="{3647B510-A89C-9EA5-9EC2-F30159CDD7E9}"/>
          </ac:spMkLst>
        </pc:spChg>
        <pc:spChg chg="add del mod">
          <ac:chgData name="Katherine Mesa" userId="dd7b0dd6-7f91-4ded-8476-0723d8004cb7" providerId="ADAL" clId="{8363306A-C557-4E83-82E1-879FC27AE5D2}" dt="2023-11-10T00:49:14.630" v="1908" actId="478"/>
          <ac:spMkLst>
            <pc:docMk/>
            <pc:sldMk cId="3606304040" sldId="400"/>
            <ac:spMk id="14" creationId="{8B7479C3-3666-FCAD-D5E4-857E5261CBD9}"/>
          </ac:spMkLst>
        </pc:spChg>
        <pc:spChg chg="del">
          <ac:chgData name="Katherine Mesa" userId="dd7b0dd6-7f91-4ded-8476-0723d8004cb7" providerId="ADAL" clId="{8363306A-C557-4E83-82E1-879FC27AE5D2}" dt="2023-11-09T23:40:59.388" v="1618" actId="478"/>
          <ac:spMkLst>
            <pc:docMk/>
            <pc:sldMk cId="3606304040" sldId="400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41:00.549" v="1620" actId="478"/>
          <ac:spMkLst>
            <pc:docMk/>
            <pc:sldMk cId="3606304040" sldId="400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09T23:42:33.219" v="1643" actId="1076"/>
          <ac:spMkLst>
            <pc:docMk/>
            <pc:sldMk cId="3606304040" sldId="400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09T23:42:02.095" v="1639" actId="1076"/>
          <ac:spMkLst>
            <pc:docMk/>
            <pc:sldMk cId="3606304040" sldId="400"/>
            <ac:spMk id="46" creationId="{4013CAE5-875C-040E-3C08-C7B0796D3325}"/>
          </ac:spMkLst>
        </pc:spChg>
        <pc:graphicFrameChg chg="add del mod">
          <ac:chgData name="Katherine Mesa" userId="dd7b0dd6-7f91-4ded-8476-0723d8004cb7" providerId="ADAL" clId="{8363306A-C557-4E83-82E1-879FC27AE5D2}" dt="2023-11-09T23:46:29.880" v="1688"/>
          <ac:graphicFrameMkLst>
            <pc:docMk/>
            <pc:sldMk cId="3606304040" sldId="400"/>
            <ac:graphicFrameMk id="17" creationId="{C00285A9-22E1-D472-CAD6-129107E0FD09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09T23:46:31.880" v="1690"/>
          <ac:graphicFrameMkLst>
            <pc:docMk/>
            <pc:sldMk cId="3606304040" sldId="400"/>
            <ac:graphicFrameMk id="20" creationId="{E89AC3B5-A8CF-67DE-2CEF-10C55364DE45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09T23:46:39.469" v="1693"/>
          <ac:graphicFrameMkLst>
            <pc:docMk/>
            <pc:sldMk cId="3606304040" sldId="400"/>
            <ac:graphicFrameMk id="21" creationId="{CE59E9E1-0FD5-FAB7-4912-9625B07E747A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09T23:46:42.623" v="1695"/>
          <ac:graphicFrameMkLst>
            <pc:docMk/>
            <pc:sldMk cId="3606304040" sldId="400"/>
            <ac:graphicFrameMk id="22" creationId="{9407DD10-BCFC-9BF6-2AB1-8AB239C33231}"/>
          </ac:graphicFrameMkLst>
        </pc:graphicFrameChg>
        <pc:picChg chg="add del mod">
          <ac:chgData name="Katherine Mesa" userId="dd7b0dd6-7f91-4ded-8476-0723d8004cb7" providerId="ADAL" clId="{8363306A-C557-4E83-82E1-879FC27AE5D2}" dt="2023-11-12T16:11:50.794" v="3376" actId="478"/>
          <ac:picMkLst>
            <pc:docMk/>
            <pc:sldMk cId="3606304040" sldId="400"/>
            <ac:picMk id="8" creationId="{6B00F2EB-8729-8B8E-C5D6-271A76C74A1B}"/>
          </ac:picMkLst>
        </pc:picChg>
        <pc:picChg chg="add mod">
          <ac:chgData name="Katherine Mesa" userId="dd7b0dd6-7f91-4ded-8476-0723d8004cb7" providerId="ADAL" clId="{8363306A-C557-4E83-82E1-879FC27AE5D2}" dt="2023-11-12T16:11:51.093" v="3377"/>
          <ac:picMkLst>
            <pc:docMk/>
            <pc:sldMk cId="3606304040" sldId="400"/>
            <ac:picMk id="11" creationId="{39AFF4C4-A983-18BE-F0CB-2CD95C4A39B0}"/>
          </ac:picMkLst>
        </pc:picChg>
        <pc:cxnChg chg="mod">
          <ac:chgData name="Katherine Mesa" userId="dd7b0dd6-7f91-4ded-8476-0723d8004cb7" providerId="ADAL" clId="{8363306A-C557-4E83-82E1-879FC27AE5D2}" dt="2023-11-09T23:41:49.583" v="1638" actId="14100"/>
          <ac:cxnSpMkLst>
            <pc:docMk/>
            <pc:sldMk cId="3606304040" sldId="400"/>
            <ac:cxnSpMk id="25" creationId="{71189EC5-7944-351B-3945-80BF6CEBD4F3}"/>
          </ac:cxnSpMkLst>
        </pc:cxnChg>
      </pc:sldChg>
      <pc:sldChg chg="add del">
        <pc:chgData name="Katherine Mesa" userId="dd7b0dd6-7f91-4ded-8476-0723d8004cb7" providerId="ADAL" clId="{8363306A-C557-4E83-82E1-879FC27AE5D2}" dt="2023-11-09T23:48:06.734" v="1707" actId="2696"/>
        <pc:sldMkLst>
          <pc:docMk/>
          <pc:sldMk cId="1517803447" sldId="401"/>
        </pc:sldMkLst>
      </pc:sldChg>
      <pc:sldChg chg="addSp delSp modSp add mod ord modTransition">
        <pc:chgData name="Katherine Mesa" userId="dd7b0dd6-7f91-4ded-8476-0723d8004cb7" providerId="ADAL" clId="{8363306A-C557-4E83-82E1-879FC27AE5D2}" dt="2023-11-12T16:06:25.587" v="3315" actId="1076"/>
        <pc:sldMkLst>
          <pc:docMk/>
          <pc:sldMk cId="2962444150" sldId="401"/>
        </pc:sldMkLst>
        <pc:spChg chg="mod">
          <ac:chgData name="Katherine Mesa" userId="dd7b0dd6-7f91-4ded-8476-0723d8004cb7" providerId="ADAL" clId="{8363306A-C557-4E83-82E1-879FC27AE5D2}" dt="2023-11-12T16:04:37.599" v="3296" actId="242"/>
          <ac:spMkLst>
            <pc:docMk/>
            <pc:sldMk cId="2962444150" sldId="401"/>
            <ac:spMk id="2" creationId="{FEC0449A-2EAA-24FC-AB4F-22BEA622134E}"/>
          </ac:spMkLst>
        </pc:spChg>
        <pc:spChg chg="mod">
          <ac:chgData name="Katherine Mesa" userId="dd7b0dd6-7f91-4ded-8476-0723d8004cb7" providerId="ADAL" clId="{8363306A-C557-4E83-82E1-879FC27AE5D2}" dt="2023-11-10T00:39:33.528" v="1773" actId="1076"/>
          <ac:spMkLst>
            <pc:docMk/>
            <pc:sldMk cId="2962444150" sldId="401"/>
            <ac:spMk id="3" creationId="{CFA52D25-BD80-6103-331C-364CD12167DD}"/>
          </ac:spMkLst>
        </pc:spChg>
        <pc:spChg chg="del">
          <ac:chgData name="Katherine Mesa" userId="dd7b0dd6-7f91-4ded-8476-0723d8004cb7" providerId="ADAL" clId="{8363306A-C557-4E83-82E1-879FC27AE5D2}" dt="2023-11-09T23:48:44.473" v="1715" actId="478"/>
          <ac:spMkLst>
            <pc:docMk/>
            <pc:sldMk cId="2962444150" sldId="401"/>
            <ac:spMk id="4" creationId="{3F2C7A21-DACB-E630-3543-AD7BFE83F7BF}"/>
          </ac:spMkLst>
        </pc:spChg>
        <pc:spChg chg="add mod">
          <ac:chgData name="Katherine Mesa" userId="dd7b0dd6-7f91-4ded-8476-0723d8004cb7" providerId="ADAL" clId="{8363306A-C557-4E83-82E1-879FC27AE5D2}" dt="2023-11-12T15:59:02.735" v="3257" actId="20577"/>
          <ac:spMkLst>
            <pc:docMk/>
            <pc:sldMk cId="2962444150" sldId="401"/>
            <ac:spMk id="4" creationId="{453F7E2A-99B5-1E68-D815-113BB7E116CB}"/>
          </ac:spMkLst>
        </pc:spChg>
        <pc:spChg chg="mod">
          <ac:chgData name="Katherine Mesa" userId="dd7b0dd6-7f91-4ded-8476-0723d8004cb7" providerId="ADAL" clId="{8363306A-C557-4E83-82E1-879FC27AE5D2}" dt="2023-11-10T00:51:59.915" v="1927" actId="1076"/>
          <ac:spMkLst>
            <pc:docMk/>
            <pc:sldMk cId="2962444150" sldId="401"/>
            <ac:spMk id="5" creationId="{C7E91482-6119-D665-1B34-DC438710EBB5}"/>
          </ac:spMkLst>
        </pc:spChg>
        <pc:spChg chg="del">
          <ac:chgData name="Katherine Mesa" userId="dd7b0dd6-7f91-4ded-8476-0723d8004cb7" providerId="ADAL" clId="{8363306A-C557-4E83-82E1-879FC27AE5D2}" dt="2023-11-09T23:48:45.753" v="1716" actId="478"/>
          <ac:spMkLst>
            <pc:docMk/>
            <pc:sldMk cId="2962444150" sldId="401"/>
            <ac:spMk id="8" creationId="{DE6486BA-43B5-B005-32EA-B93CBA180D04}"/>
          </ac:spMkLst>
        </pc:spChg>
        <pc:spChg chg="del">
          <ac:chgData name="Katherine Mesa" userId="dd7b0dd6-7f91-4ded-8476-0723d8004cb7" providerId="ADAL" clId="{8363306A-C557-4E83-82E1-879FC27AE5D2}" dt="2023-11-09T23:48:47.005" v="1717" actId="478"/>
          <ac:spMkLst>
            <pc:docMk/>
            <pc:sldMk cId="2962444150" sldId="401"/>
            <ac:spMk id="9" creationId="{231F7847-ED30-063C-1E60-0F556D8593B8}"/>
          </ac:spMkLst>
        </pc:spChg>
        <pc:spChg chg="mod">
          <ac:chgData name="Katherine Mesa" userId="dd7b0dd6-7f91-4ded-8476-0723d8004cb7" providerId="ADAL" clId="{8363306A-C557-4E83-82E1-879FC27AE5D2}" dt="2023-11-12T16:06:15.546" v="3311" actId="6549"/>
          <ac:spMkLst>
            <pc:docMk/>
            <pc:sldMk cId="2962444150" sldId="401"/>
            <ac:spMk id="16" creationId="{5874209E-CC08-EB29-3DCD-D3A4766AED0D}"/>
          </ac:spMkLst>
        </pc:spChg>
        <pc:spChg chg="mod">
          <ac:chgData name="Katherine Mesa" userId="dd7b0dd6-7f91-4ded-8476-0723d8004cb7" providerId="ADAL" clId="{8363306A-C557-4E83-82E1-879FC27AE5D2}" dt="2023-11-12T16:04:08.192" v="3292" actId="242"/>
          <ac:spMkLst>
            <pc:docMk/>
            <pc:sldMk cId="2962444150" sldId="401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10T00:39:24.946" v="1771" actId="1076"/>
          <ac:spMkLst>
            <pc:docMk/>
            <pc:sldMk cId="2962444150" sldId="401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10T00:39:45.591" v="1774" actId="1076"/>
          <ac:spMkLst>
            <pc:docMk/>
            <pc:sldMk cId="2962444150" sldId="401"/>
            <ac:spMk id="46" creationId="{4013CAE5-875C-040E-3C08-C7B0796D3325}"/>
          </ac:spMkLst>
        </pc:spChg>
        <pc:picChg chg="add mod">
          <ac:chgData name="Katherine Mesa" userId="dd7b0dd6-7f91-4ded-8476-0723d8004cb7" providerId="ADAL" clId="{8363306A-C557-4E83-82E1-879FC27AE5D2}" dt="2023-11-12T16:04:11.546" v="3293" actId="1076"/>
          <ac:picMkLst>
            <pc:docMk/>
            <pc:sldMk cId="2962444150" sldId="401"/>
            <ac:picMk id="8" creationId="{83ACF82B-8D7A-CC34-A33B-20A04E1E0AED}"/>
          </ac:picMkLst>
        </pc:picChg>
        <pc:picChg chg="add mod">
          <ac:chgData name="Katherine Mesa" userId="dd7b0dd6-7f91-4ded-8476-0723d8004cb7" providerId="ADAL" clId="{8363306A-C557-4E83-82E1-879FC27AE5D2}" dt="2023-11-12T16:04:51.259" v="3300" actId="1076"/>
          <ac:picMkLst>
            <pc:docMk/>
            <pc:sldMk cId="2962444150" sldId="401"/>
            <ac:picMk id="10" creationId="{5DFA97B5-403C-AA81-D60C-55D2D30F6D29}"/>
          </ac:picMkLst>
        </pc:picChg>
        <pc:picChg chg="add del mod">
          <ac:chgData name="Katherine Mesa" userId="dd7b0dd6-7f91-4ded-8476-0723d8004cb7" providerId="ADAL" clId="{8363306A-C557-4E83-82E1-879FC27AE5D2}" dt="2023-11-12T16:05:22.121" v="3304" actId="478"/>
          <ac:picMkLst>
            <pc:docMk/>
            <pc:sldMk cId="2962444150" sldId="401"/>
            <ac:picMk id="12" creationId="{3B7F5CC9-E7CA-CA3C-2281-567FD34023C8}"/>
          </ac:picMkLst>
        </pc:picChg>
        <pc:picChg chg="add del">
          <ac:chgData name="Katherine Mesa" userId="dd7b0dd6-7f91-4ded-8476-0723d8004cb7" providerId="ADAL" clId="{8363306A-C557-4E83-82E1-879FC27AE5D2}" dt="2023-11-12T16:05:57.059" v="3306" actId="478"/>
          <ac:picMkLst>
            <pc:docMk/>
            <pc:sldMk cId="2962444150" sldId="401"/>
            <ac:picMk id="14" creationId="{5AC23137-6419-EC98-7491-8A355A4D55C6}"/>
          </ac:picMkLst>
        </pc:picChg>
        <pc:picChg chg="add mod">
          <ac:chgData name="Katherine Mesa" userId="dd7b0dd6-7f91-4ded-8476-0723d8004cb7" providerId="ADAL" clId="{8363306A-C557-4E83-82E1-879FC27AE5D2}" dt="2023-11-12T16:06:25.587" v="3315" actId="1076"/>
          <ac:picMkLst>
            <pc:docMk/>
            <pc:sldMk cId="2962444150" sldId="401"/>
            <ac:picMk id="17" creationId="{B2070B0B-148F-C7F1-E124-4AFB4250FBB2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16:06:37.827" v="3318" actId="1076"/>
        <pc:sldMkLst>
          <pc:docMk/>
          <pc:sldMk cId="2888252451" sldId="402"/>
        </pc:sldMkLst>
        <pc:spChg chg="del">
          <ac:chgData name="Katherine Mesa" userId="dd7b0dd6-7f91-4ded-8476-0723d8004cb7" providerId="ADAL" clId="{8363306A-C557-4E83-82E1-879FC27AE5D2}" dt="2023-11-10T00:40:25.681" v="1779" actId="478"/>
          <ac:spMkLst>
            <pc:docMk/>
            <pc:sldMk cId="2888252451" sldId="402"/>
            <ac:spMk id="2" creationId="{FEC0449A-2EAA-24FC-AB4F-22BEA622134E}"/>
          </ac:spMkLst>
        </pc:spChg>
        <pc:spChg chg="mod">
          <ac:chgData name="Katherine Mesa" userId="dd7b0dd6-7f91-4ded-8476-0723d8004cb7" providerId="ADAL" clId="{8363306A-C557-4E83-82E1-879FC27AE5D2}" dt="2023-11-10T00:41:37.836" v="1797" actId="207"/>
          <ac:spMkLst>
            <pc:docMk/>
            <pc:sldMk cId="2888252451" sldId="402"/>
            <ac:spMk id="3" creationId="{CFA52D25-BD80-6103-331C-364CD12167DD}"/>
          </ac:spMkLst>
        </pc:spChg>
        <pc:spChg chg="add mod">
          <ac:chgData name="Katherine Mesa" userId="dd7b0dd6-7f91-4ded-8476-0723d8004cb7" providerId="ADAL" clId="{8363306A-C557-4E83-82E1-879FC27AE5D2}" dt="2023-11-12T15:59:08.278" v="3258"/>
          <ac:spMkLst>
            <pc:docMk/>
            <pc:sldMk cId="2888252451" sldId="402"/>
            <ac:spMk id="4" creationId="{22CD8AA2-A231-7977-02B7-49C488C1AD2D}"/>
          </ac:spMkLst>
        </pc:spChg>
        <pc:spChg chg="mod">
          <ac:chgData name="Katherine Mesa" userId="dd7b0dd6-7f91-4ded-8476-0723d8004cb7" providerId="ADAL" clId="{8363306A-C557-4E83-82E1-879FC27AE5D2}" dt="2023-11-12T16:06:37.827" v="3318" actId="1076"/>
          <ac:spMkLst>
            <pc:docMk/>
            <pc:sldMk cId="2888252451" sldId="402"/>
            <ac:spMk id="5" creationId="{C7E91482-6119-D665-1B34-DC438710EBB5}"/>
          </ac:spMkLst>
        </pc:spChg>
        <pc:spChg chg="del">
          <ac:chgData name="Katherine Mesa" userId="dd7b0dd6-7f91-4ded-8476-0723d8004cb7" providerId="ADAL" clId="{8363306A-C557-4E83-82E1-879FC27AE5D2}" dt="2023-11-10T00:40:24.560" v="1777" actId="478"/>
          <ac:spMkLst>
            <pc:docMk/>
            <pc:sldMk cId="2888252451" sldId="402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10T00:40:25.113" v="1778" actId="478"/>
          <ac:spMkLst>
            <pc:docMk/>
            <pc:sldMk cId="2888252451" sldId="402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10T00:40:32.259" v="1780" actId="1076"/>
          <ac:spMkLst>
            <pc:docMk/>
            <pc:sldMk cId="2888252451" sldId="402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10T00:41:42.918" v="1798" actId="108"/>
          <ac:spMkLst>
            <pc:docMk/>
            <pc:sldMk cId="2888252451" sldId="402"/>
            <ac:spMk id="46" creationId="{4013CAE5-875C-040E-3C08-C7B0796D3325}"/>
          </ac:spMkLst>
        </pc:spChg>
        <pc:picChg chg="add mod">
          <ac:chgData name="Katherine Mesa" userId="dd7b0dd6-7f91-4ded-8476-0723d8004cb7" providerId="ADAL" clId="{8363306A-C557-4E83-82E1-879FC27AE5D2}" dt="2023-11-12T15:56:42.294" v="3171" actId="1076"/>
          <ac:picMkLst>
            <pc:docMk/>
            <pc:sldMk cId="2888252451" sldId="402"/>
            <ac:picMk id="2" creationId="{5B4961CC-2E22-0145-6A3F-A8F641639A6B}"/>
          </ac:picMkLst>
        </pc:picChg>
        <pc:picChg chg="add mod">
          <ac:chgData name="Katherine Mesa" userId="dd7b0dd6-7f91-4ded-8476-0723d8004cb7" providerId="ADAL" clId="{8363306A-C557-4E83-82E1-879FC27AE5D2}" dt="2023-11-12T16:06:33.779" v="3317" actId="1076"/>
          <ac:picMkLst>
            <pc:docMk/>
            <pc:sldMk cId="2888252451" sldId="402"/>
            <ac:picMk id="7" creationId="{A6C8760A-84C7-7662-6523-D77ACC78F5E1}"/>
          </ac:picMkLst>
        </pc:picChg>
        <pc:cxnChg chg="mod">
          <ac:chgData name="Katherine Mesa" userId="dd7b0dd6-7f91-4ded-8476-0723d8004cb7" providerId="ADAL" clId="{8363306A-C557-4E83-82E1-879FC27AE5D2}" dt="2023-11-10T00:40:32.259" v="1780" actId="1076"/>
          <ac:cxnSpMkLst>
            <pc:docMk/>
            <pc:sldMk cId="2888252451" sldId="402"/>
            <ac:cxnSpMk id="25" creationId="{71189EC5-7944-351B-3945-80BF6CEBD4F3}"/>
          </ac:cxnSpMkLst>
        </pc:cxnChg>
      </pc:sldChg>
      <pc:sldChg chg="addSp delSp modSp add mod modTransition">
        <pc:chgData name="Katherine Mesa" userId="dd7b0dd6-7f91-4ded-8476-0723d8004cb7" providerId="ADAL" clId="{8363306A-C557-4E83-82E1-879FC27AE5D2}" dt="2023-11-12T16:06:49.002" v="3322" actId="1076"/>
        <pc:sldMkLst>
          <pc:docMk/>
          <pc:sldMk cId="2333929475" sldId="403"/>
        </pc:sldMkLst>
        <pc:spChg chg="add mod">
          <ac:chgData name="Katherine Mesa" userId="dd7b0dd6-7f91-4ded-8476-0723d8004cb7" providerId="ADAL" clId="{8363306A-C557-4E83-82E1-879FC27AE5D2}" dt="2023-11-12T15:59:09.548" v="3259"/>
          <ac:spMkLst>
            <pc:docMk/>
            <pc:sldMk cId="2333929475" sldId="403"/>
            <ac:spMk id="2" creationId="{B1ACBCF6-6FB8-AFF1-38F3-EA5F2214A83D}"/>
          </ac:spMkLst>
        </pc:spChg>
        <pc:spChg chg="add del mod">
          <ac:chgData name="Katherine Mesa" userId="dd7b0dd6-7f91-4ded-8476-0723d8004cb7" providerId="ADAL" clId="{8363306A-C557-4E83-82E1-879FC27AE5D2}" dt="2023-11-10T00:42:41.565" v="1814" actId="478"/>
          <ac:spMkLst>
            <pc:docMk/>
            <pc:sldMk cId="2333929475" sldId="403"/>
            <ac:spMk id="4" creationId="{2C8AA525-420B-92CD-C496-B37A9218C507}"/>
          </ac:spMkLst>
        </pc:spChg>
        <pc:spChg chg="del">
          <ac:chgData name="Katherine Mesa" userId="dd7b0dd6-7f91-4ded-8476-0723d8004cb7" providerId="ADAL" clId="{8363306A-C557-4E83-82E1-879FC27AE5D2}" dt="2023-11-10T00:42:35.853" v="1811" actId="478"/>
          <ac:spMkLst>
            <pc:docMk/>
            <pc:sldMk cId="2333929475" sldId="403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10T00:43:17.240" v="1858" actId="20577"/>
          <ac:spMkLst>
            <pc:docMk/>
            <pc:sldMk cId="2333929475" sldId="403"/>
            <ac:spMk id="7" creationId="{FECB2FD8-B077-BF10-5BF3-31F341AD070E}"/>
          </ac:spMkLst>
        </pc:spChg>
        <pc:spChg chg="add mod">
          <ac:chgData name="Katherine Mesa" userId="dd7b0dd6-7f91-4ded-8476-0723d8004cb7" providerId="ADAL" clId="{8363306A-C557-4E83-82E1-879FC27AE5D2}" dt="2023-11-10T01:21:20.890" v="2258" actId="403"/>
          <ac:spMkLst>
            <pc:docMk/>
            <pc:sldMk cId="2333929475" sldId="403"/>
            <ac:spMk id="10" creationId="{7E9315E2-C38F-0E08-0FE3-3271CB43D258}"/>
          </ac:spMkLst>
        </pc:spChg>
        <pc:spChg chg="add mod">
          <ac:chgData name="Katherine Mesa" userId="dd7b0dd6-7f91-4ded-8476-0723d8004cb7" providerId="ADAL" clId="{8363306A-C557-4E83-82E1-879FC27AE5D2}" dt="2023-11-10T01:26:42.121" v="2386" actId="6549"/>
          <ac:spMkLst>
            <pc:docMk/>
            <pc:sldMk cId="2333929475" sldId="403"/>
            <ac:spMk id="20" creationId="{F5DDD7AC-5EA2-50FD-E58E-23D8155A3765}"/>
          </ac:spMkLst>
        </pc:spChg>
        <pc:spChg chg="add mod">
          <ac:chgData name="Katherine Mesa" userId="dd7b0dd6-7f91-4ded-8476-0723d8004cb7" providerId="ADAL" clId="{8363306A-C557-4E83-82E1-879FC27AE5D2}" dt="2023-11-10T01:28:08.955" v="2421" actId="1076"/>
          <ac:spMkLst>
            <pc:docMk/>
            <pc:sldMk cId="2333929475" sldId="403"/>
            <ac:spMk id="32" creationId="{DCAF3086-227A-ECF3-5F96-0FFA3688CAAF}"/>
          </ac:spMkLst>
        </pc:spChg>
        <pc:spChg chg="mod">
          <ac:chgData name="Katherine Mesa" userId="dd7b0dd6-7f91-4ded-8476-0723d8004cb7" providerId="ADAL" clId="{8363306A-C557-4E83-82E1-879FC27AE5D2}" dt="2023-11-10T00:41:44.857" v="1799" actId="108"/>
          <ac:spMkLst>
            <pc:docMk/>
            <pc:sldMk cId="2333929475" sldId="403"/>
            <ac:spMk id="40" creationId="{E5C7BD62-E8E2-304A-9A43-F314E5173967}"/>
          </ac:spMkLst>
        </pc:spChg>
        <pc:spChg chg="add del mod">
          <ac:chgData name="Katherine Mesa" userId="dd7b0dd6-7f91-4ded-8476-0723d8004cb7" providerId="ADAL" clId="{8363306A-C557-4E83-82E1-879FC27AE5D2}" dt="2023-11-10T01:26:32.323" v="2380" actId="478"/>
          <ac:spMkLst>
            <pc:docMk/>
            <pc:sldMk cId="2333929475" sldId="403"/>
            <ac:spMk id="45" creationId="{410A0BA0-D3AC-FC35-2BCB-41A450B3DD09}"/>
          </ac:spMkLst>
        </pc:spChg>
        <pc:spChg chg="mod">
          <ac:chgData name="Katherine Mesa" userId="dd7b0dd6-7f91-4ded-8476-0723d8004cb7" providerId="ADAL" clId="{8363306A-C557-4E83-82E1-879FC27AE5D2}" dt="2023-11-10T00:41:46.166" v="1800" actId="108"/>
          <ac:spMkLst>
            <pc:docMk/>
            <pc:sldMk cId="2333929475" sldId="403"/>
            <ac:spMk id="46" creationId="{4013CAE5-875C-040E-3C08-C7B0796D3325}"/>
          </ac:spMkLst>
        </pc:spChg>
        <pc:spChg chg="add del mod">
          <ac:chgData name="Katherine Mesa" userId="dd7b0dd6-7f91-4ded-8476-0723d8004cb7" providerId="ADAL" clId="{8363306A-C557-4E83-82E1-879FC27AE5D2}" dt="2023-11-10T01:26:43.608" v="2387" actId="478"/>
          <ac:spMkLst>
            <pc:docMk/>
            <pc:sldMk cId="2333929475" sldId="403"/>
            <ac:spMk id="47" creationId="{B73E85E5-B863-2F55-42A2-822D64D720F8}"/>
          </ac:spMkLst>
        </pc:spChg>
        <pc:spChg chg="add del mod">
          <ac:chgData name="Katherine Mesa" userId="dd7b0dd6-7f91-4ded-8476-0723d8004cb7" providerId="ADAL" clId="{8363306A-C557-4E83-82E1-879FC27AE5D2}" dt="2023-11-10T01:26:39.463" v="2384" actId="478"/>
          <ac:spMkLst>
            <pc:docMk/>
            <pc:sldMk cId="2333929475" sldId="403"/>
            <ac:spMk id="53" creationId="{BFFB5D54-44A5-097A-602E-4C398ECA19DE}"/>
          </ac:spMkLst>
        </pc:spChg>
        <pc:spChg chg="add del mod">
          <ac:chgData name="Katherine Mesa" userId="dd7b0dd6-7f91-4ded-8476-0723d8004cb7" providerId="ADAL" clId="{8363306A-C557-4E83-82E1-879FC27AE5D2}" dt="2023-11-10T01:26:46.760" v="2389" actId="478"/>
          <ac:spMkLst>
            <pc:docMk/>
            <pc:sldMk cId="2333929475" sldId="403"/>
            <ac:spMk id="56" creationId="{ADF62CCB-C214-6F21-983C-C3E1999489F6}"/>
          </ac:spMkLst>
        </pc:spChg>
        <pc:spChg chg="add del mod">
          <ac:chgData name="Katherine Mesa" userId="dd7b0dd6-7f91-4ded-8476-0723d8004cb7" providerId="ADAL" clId="{8363306A-C557-4E83-82E1-879FC27AE5D2}" dt="2023-11-10T01:26:48.074" v="2390" actId="478"/>
          <ac:spMkLst>
            <pc:docMk/>
            <pc:sldMk cId="2333929475" sldId="403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49.002" v="3322" actId="1076"/>
          <ac:picMkLst>
            <pc:docMk/>
            <pc:sldMk cId="2333929475" sldId="403"/>
            <ac:picMk id="4" creationId="{7FFE4E34-8133-CABF-4C1B-6E0CDA139065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37" creationId="{FC0CBCFF-727B-3BFD-173E-BBA636E120B5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38" creationId="{F7E4C642-703A-620A-E960-B3EA573F259D}"/>
          </ac:picMkLst>
        </pc:picChg>
        <pc:picChg chg="add del mod">
          <ac:chgData name="Katherine Mesa" userId="dd7b0dd6-7f91-4ded-8476-0723d8004cb7" providerId="ADAL" clId="{8363306A-C557-4E83-82E1-879FC27AE5D2}" dt="2023-11-10T01:26:37.892" v="2383" actId="478"/>
          <ac:picMkLst>
            <pc:docMk/>
            <pc:sldMk cId="2333929475" sldId="403"/>
            <ac:picMk id="39" creationId="{A37A02FE-AC56-7F33-8768-F5EAF24F79A6}"/>
          </ac:picMkLst>
        </pc:picChg>
        <pc:picChg chg="add del mod">
          <ac:chgData name="Katherine Mesa" userId="dd7b0dd6-7f91-4ded-8476-0723d8004cb7" providerId="ADAL" clId="{8363306A-C557-4E83-82E1-879FC27AE5D2}" dt="2023-11-10T01:26:37.892" v="2383" actId="478"/>
          <ac:picMkLst>
            <pc:docMk/>
            <pc:sldMk cId="2333929475" sldId="403"/>
            <ac:picMk id="41" creationId="{9C303BFC-5CA0-96D0-2112-E43BE2430531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42" creationId="{E8CD2842-E74A-6DA4-BA83-4A5B5E6B73A9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43" creationId="{4B6D7099-BBC7-9F1F-37E9-4BAA2E88BF92}"/>
          </ac:picMkLst>
        </pc:picChg>
        <pc:picChg chg="add del mod">
          <ac:chgData name="Katherine Mesa" userId="dd7b0dd6-7f91-4ded-8476-0723d8004cb7" providerId="ADAL" clId="{8363306A-C557-4E83-82E1-879FC27AE5D2}" dt="2023-11-10T01:26:28.683" v="2378" actId="478"/>
          <ac:picMkLst>
            <pc:docMk/>
            <pc:sldMk cId="2333929475" sldId="403"/>
            <ac:picMk id="44" creationId="{FE9CB783-62F4-2D87-FAA1-EA759C6E1B3B}"/>
          </ac:picMkLst>
        </pc:picChg>
        <pc:cxnChg chg="add mod">
          <ac:chgData name="Katherine Mesa" userId="dd7b0dd6-7f91-4ded-8476-0723d8004cb7" providerId="ADAL" clId="{8363306A-C557-4E83-82E1-879FC27AE5D2}" dt="2023-11-10T01:23:50.408" v="2313" actId="208"/>
          <ac:cxnSpMkLst>
            <pc:docMk/>
            <pc:sldMk cId="2333929475" sldId="403"/>
            <ac:cxnSpMk id="9" creationId="{B5C50565-4E3D-9F75-BCFE-55324A8A2490}"/>
          </ac:cxnSpMkLst>
        </pc:cxnChg>
        <pc:cxnChg chg="add mod">
          <ac:chgData name="Katherine Mesa" userId="dd7b0dd6-7f91-4ded-8476-0723d8004cb7" providerId="ADAL" clId="{8363306A-C557-4E83-82E1-879FC27AE5D2}" dt="2023-11-10T01:24:08.145" v="2314" actId="1582"/>
          <ac:cxnSpMkLst>
            <pc:docMk/>
            <pc:sldMk cId="2333929475" sldId="403"/>
            <ac:cxnSpMk id="12" creationId="{CFD41B88-1276-E8A7-3123-6E3EE033412B}"/>
          </ac:cxnSpMkLst>
        </pc:cxnChg>
        <pc:cxnChg chg="add mod">
          <ac:chgData name="Katherine Mesa" userId="dd7b0dd6-7f91-4ded-8476-0723d8004cb7" providerId="ADAL" clId="{8363306A-C557-4E83-82E1-879FC27AE5D2}" dt="2023-11-10T01:24:08.145" v="2314" actId="1582"/>
          <ac:cxnSpMkLst>
            <pc:docMk/>
            <pc:sldMk cId="2333929475" sldId="403"/>
            <ac:cxnSpMk id="14" creationId="{2BF68EEC-F108-F901-3A5F-EBE613FF7761}"/>
          </ac:cxnSpMkLst>
        </pc:cxnChg>
        <pc:cxnChg chg="add mod">
          <ac:chgData name="Katherine Mesa" userId="dd7b0dd6-7f91-4ded-8476-0723d8004cb7" providerId="ADAL" clId="{8363306A-C557-4E83-82E1-879FC27AE5D2}" dt="2023-11-10T01:18:44.454" v="2210" actId="13822"/>
          <ac:cxnSpMkLst>
            <pc:docMk/>
            <pc:sldMk cId="2333929475" sldId="403"/>
            <ac:cxnSpMk id="16" creationId="{CF6EF7A4-26ED-8B48-0388-12B8A77866B6}"/>
          </ac:cxnSpMkLst>
        </pc:cxnChg>
        <pc:cxnChg chg="add mod">
          <ac:chgData name="Katherine Mesa" userId="dd7b0dd6-7f91-4ded-8476-0723d8004cb7" providerId="ADAL" clId="{8363306A-C557-4E83-82E1-879FC27AE5D2}" dt="2023-11-10T01:18:35.808" v="2208" actId="14100"/>
          <ac:cxnSpMkLst>
            <pc:docMk/>
            <pc:sldMk cId="2333929475" sldId="403"/>
            <ac:cxnSpMk id="21" creationId="{E90747DA-5A9E-9B06-7B41-549C0868626C}"/>
          </ac:cxnSpMkLst>
        </pc:cxnChg>
        <pc:cxnChg chg="add mod">
          <ac:chgData name="Katherine Mesa" userId="dd7b0dd6-7f91-4ded-8476-0723d8004cb7" providerId="ADAL" clId="{8363306A-C557-4E83-82E1-879FC27AE5D2}" dt="2023-11-10T01:20:09.442" v="2218" actId="14100"/>
          <ac:cxnSpMkLst>
            <pc:docMk/>
            <pc:sldMk cId="2333929475" sldId="403"/>
            <ac:cxnSpMk id="27" creationId="{1E0735E7-B18F-B9F2-69D2-7E57CD6CB7BC}"/>
          </ac:cxnSpMkLst>
        </pc:cxnChg>
        <pc:cxnChg chg="add mod">
          <ac:chgData name="Katherine Mesa" userId="dd7b0dd6-7f91-4ded-8476-0723d8004cb7" providerId="ADAL" clId="{8363306A-C557-4E83-82E1-879FC27AE5D2}" dt="2023-11-10T01:26:35.758" v="2382" actId="1076"/>
          <ac:cxnSpMkLst>
            <pc:docMk/>
            <pc:sldMk cId="2333929475" sldId="403"/>
            <ac:cxnSpMk id="30" creationId="{94C56558-82D8-C3A6-0E5E-3F9AF24B1CE2}"/>
          </ac:cxnSpMkLst>
        </pc:cxnChg>
        <pc:cxnChg chg="add mod">
          <ac:chgData name="Katherine Mesa" userId="dd7b0dd6-7f91-4ded-8476-0723d8004cb7" providerId="ADAL" clId="{8363306A-C557-4E83-82E1-879FC27AE5D2}" dt="2023-11-10T01:27:38.779" v="2408" actId="1076"/>
          <ac:cxnSpMkLst>
            <pc:docMk/>
            <pc:sldMk cId="2333929475" sldId="403"/>
            <ac:cxnSpMk id="34" creationId="{8260D3D2-3F75-94AA-55C4-B76AD1A0EC06}"/>
          </ac:cxnSpMkLst>
        </pc:cxnChg>
        <pc:cxnChg chg="add mod">
          <ac:chgData name="Katherine Mesa" userId="dd7b0dd6-7f91-4ded-8476-0723d8004cb7" providerId="ADAL" clId="{8363306A-C557-4E83-82E1-879FC27AE5D2}" dt="2023-11-10T01:24:14.492" v="2316" actId="1076"/>
          <ac:cxnSpMkLst>
            <pc:docMk/>
            <pc:sldMk cId="2333929475" sldId="403"/>
            <ac:cxnSpMk id="36" creationId="{F0E00D42-1E1C-A096-011E-2F552558F175}"/>
          </ac:cxnSpMkLst>
        </pc:cxnChg>
        <pc:cxnChg chg="add del mod">
          <ac:chgData name="Katherine Mesa" userId="dd7b0dd6-7f91-4ded-8476-0723d8004cb7" providerId="ADAL" clId="{8363306A-C557-4E83-82E1-879FC27AE5D2}" dt="2023-11-10T01:23:24.467" v="2309" actId="478"/>
          <ac:cxnSpMkLst>
            <pc:docMk/>
            <pc:sldMk cId="2333929475" sldId="403"/>
            <ac:cxnSpMk id="48" creationId="{C6E6327B-E1F0-5EF0-1627-A328951EB5A8}"/>
          </ac:cxnSpMkLst>
        </pc:cxnChg>
        <pc:cxnChg chg="add del mod">
          <ac:chgData name="Katherine Mesa" userId="dd7b0dd6-7f91-4ded-8476-0723d8004cb7" providerId="ADAL" clId="{8363306A-C557-4E83-82E1-879FC27AE5D2}" dt="2023-11-10T01:26:40.030" v="2385" actId="478"/>
          <ac:cxnSpMkLst>
            <pc:docMk/>
            <pc:sldMk cId="2333929475" sldId="403"/>
            <ac:cxnSpMk id="50" creationId="{D906633B-B1B4-5019-85A5-DC8F3C7F13A4}"/>
          </ac:cxnSpMkLst>
        </pc:cxnChg>
        <pc:cxnChg chg="add del mod">
          <ac:chgData name="Katherine Mesa" userId="dd7b0dd6-7f91-4ded-8476-0723d8004cb7" providerId="ADAL" clId="{8363306A-C557-4E83-82E1-879FC27AE5D2}" dt="2023-11-10T01:26:44.399" v="2388" actId="478"/>
          <ac:cxnSpMkLst>
            <pc:docMk/>
            <pc:sldMk cId="2333929475" sldId="403"/>
            <ac:cxnSpMk id="54" creationId="{7DA3C30C-65F6-2129-6520-98FF13DF8240}"/>
          </ac:cxnSpMkLst>
        </pc:cxnChg>
        <pc:cxnChg chg="add mod">
          <ac:chgData name="Katherine Mesa" userId="dd7b0dd6-7f91-4ded-8476-0723d8004cb7" providerId="ADAL" clId="{8363306A-C557-4E83-82E1-879FC27AE5D2}" dt="2023-11-10T01:26:00.980" v="2366" actId="1076"/>
          <ac:cxnSpMkLst>
            <pc:docMk/>
            <pc:sldMk cId="2333929475" sldId="403"/>
            <ac:cxnSpMk id="57" creationId="{A95064AF-7F2F-5380-C504-C4AA7BF87462}"/>
          </ac:cxnSpMkLst>
        </pc:cxnChg>
        <pc:cxnChg chg="add del mod">
          <ac:chgData name="Katherine Mesa" userId="dd7b0dd6-7f91-4ded-8476-0723d8004cb7" providerId="ADAL" clId="{8363306A-C557-4E83-82E1-879FC27AE5D2}" dt="2023-11-10T01:26:48.978" v="2391" actId="478"/>
          <ac:cxnSpMkLst>
            <pc:docMk/>
            <pc:sldMk cId="2333929475" sldId="403"/>
            <ac:cxnSpMk id="59" creationId="{AAE2485E-A5C6-0E25-DCF3-EE2F38524985}"/>
          </ac:cxnSpMkLst>
        </pc:cxnChg>
      </pc:sldChg>
      <pc:sldChg chg="addSp delSp modSp add del mod modTransition">
        <pc:chgData name="Katherine Mesa" userId="dd7b0dd6-7f91-4ded-8476-0723d8004cb7" providerId="ADAL" clId="{8363306A-C557-4E83-82E1-879FC27AE5D2}" dt="2023-11-10T01:14:26.623" v="2180" actId="2696"/>
        <pc:sldMkLst>
          <pc:docMk/>
          <pc:sldMk cId="93785371" sldId="404"/>
        </pc:sldMkLst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2" creationId="{7A384518-74EA-9804-2C4F-BE8335B57F26}"/>
          </ac:spMkLst>
        </pc:spChg>
        <pc:spChg chg="mod">
          <ac:chgData name="Katherine Mesa" userId="dd7b0dd6-7f91-4ded-8476-0723d8004cb7" providerId="ADAL" clId="{8363306A-C557-4E83-82E1-879FC27AE5D2}" dt="2023-11-10T00:41:48.647" v="1802" actId="108"/>
          <ac:spMkLst>
            <pc:docMk/>
            <pc:sldMk cId="93785371" sldId="404"/>
            <ac:spMk id="3" creationId="{CFA52D25-BD80-6103-331C-364CD12167DD}"/>
          </ac:spMkLst>
        </pc:spChg>
        <pc:spChg chg="del">
          <ac:chgData name="Katherine Mesa" userId="dd7b0dd6-7f91-4ded-8476-0723d8004cb7" providerId="ADAL" clId="{8363306A-C557-4E83-82E1-879FC27AE5D2}" dt="2023-11-10T00:42:37.845" v="1812" actId="478"/>
          <ac:spMkLst>
            <pc:docMk/>
            <pc:sldMk cId="93785371" sldId="404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8" creationId="{DA4595FA-607C-3064-7269-3C51567A6B1F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9" creationId="{22AD967B-6424-F885-A3DA-8D6F2E61E56A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0" creationId="{A0B7A050-3F69-9864-8721-A7B29934AF12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1" creationId="{3F1E6364-7F7D-4C53-1F24-EF40E6EBD645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2" creationId="{16F063B5-5068-9113-90FD-C31240026487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3" creationId="{6A0435E8-9863-1A46-4CF7-DCCD9B301D16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4" creationId="{5AC40384-6452-2397-CCE3-F02D713A7C1C}"/>
          </ac:spMkLst>
        </pc:spChg>
        <pc:spChg chg="add del mod">
          <ac:chgData name="Katherine Mesa" userId="dd7b0dd6-7f91-4ded-8476-0723d8004cb7" providerId="ADAL" clId="{8363306A-C557-4E83-82E1-879FC27AE5D2}" dt="2023-11-10T00:42:39.195" v="1813" actId="478"/>
          <ac:spMkLst>
            <pc:docMk/>
            <pc:sldMk cId="93785371" sldId="404"/>
            <ac:spMk id="16" creationId="{276A9378-9D53-5205-0863-3ADC5B5BCFCE}"/>
          </ac:spMkLst>
        </pc:spChg>
        <pc:spChg chg="add mod">
          <ac:chgData name="Katherine Mesa" userId="dd7b0dd6-7f91-4ded-8476-0723d8004cb7" providerId="ADAL" clId="{8363306A-C557-4E83-82E1-879FC27AE5D2}" dt="2023-11-10T00:43:04.695" v="1837" actId="20577"/>
          <ac:spMkLst>
            <pc:docMk/>
            <pc:sldMk cId="93785371" sldId="404"/>
            <ac:spMk id="17" creationId="{A741A915-04FD-29E4-D661-40C4DD275FD9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19" creationId="{BB2C21A0-8E46-7C11-9742-FF8A37C357C5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2" creationId="{DFDE8C7E-C42C-EDCD-9D9B-FFE6A0623C1C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3" creationId="{61EC9925-70EA-8900-96FE-44767E5E6627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4" creationId="{8351F134-B66A-6187-BEB5-4A3262E8E556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6" creationId="{AFAF813C-BC95-2C17-A5D4-F5FA8F51CDA7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7" creationId="{7D246F10-82E9-8E6D-83F9-A60E6D6CCEC6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8" creationId="{19E01499-D40B-EE3E-F2F6-4AEF63649FE4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29" creationId="{5D6F21D6-91E9-51A4-D1F7-0C842E9B60AF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2" creationId="{BDBDC0B4-AB75-AC6F-5DB9-91C9B214C27C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3" creationId="{6F166417-E2CC-08F1-BB90-F8AAA78FE361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4" creationId="{BF227431-5A5F-E45C-F696-86F1461C0D77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5" creationId="{6D3AC50B-6CC1-49FB-E35D-D1248B673B98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6" creationId="{F3B39B33-DF4E-72D2-0BC3-F5F0B75B5486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7" creationId="{1770A699-EA37-6410-CB3D-DF1475E93838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8" creationId="{186B1707-6F37-D531-4077-939E39743CF3}"/>
          </ac:spMkLst>
        </pc:spChg>
        <pc:spChg chg="mod">
          <ac:chgData name="Katherine Mesa" userId="dd7b0dd6-7f91-4ded-8476-0723d8004cb7" providerId="ADAL" clId="{8363306A-C557-4E83-82E1-879FC27AE5D2}" dt="2023-11-10T00:41:48.014" v="1801" actId="108"/>
          <ac:spMkLst>
            <pc:docMk/>
            <pc:sldMk cId="93785371" sldId="404"/>
            <ac:spMk id="40" creationId="{E5C7BD62-E8E2-304A-9A43-F314E5173967}"/>
          </ac:spMkLst>
        </pc:spChg>
        <pc:picChg chg="add del mod">
          <ac:chgData name="Katherine Mesa" userId="dd7b0dd6-7f91-4ded-8476-0723d8004cb7" providerId="ADAL" clId="{8363306A-C557-4E83-82E1-879FC27AE5D2}" dt="2023-11-10T00:42:26.121" v="1809"/>
          <ac:picMkLst>
            <pc:docMk/>
            <pc:sldMk cId="93785371" sldId="404"/>
            <ac:picMk id="4" creationId="{25EEC6E8-1039-3AA9-31CC-7A3B8E99876F}"/>
          </ac:picMkLst>
        </pc:picChg>
        <pc:picChg chg="add del mod">
          <ac:chgData name="Katherine Mesa" userId="dd7b0dd6-7f91-4ded-8476-0723d8004cb7" providerId="ADAL" clId="{8363306A-C557-4E83-82E1-879FC27AE5D2}" dt="2023-11-10T00:42:26.121" v="1809"/>
          <ac:picMkLst>
            <pc:docMk/>
            <pc:sldMk cId="93785371" sldId="404"/>
            <ac:picMk id="7" creationId="{CFBDF847-E595-5C00-0056-D7B0F70C894B}"/>
          </ac:picMkLst>
        </pc:picChg>
        <pc:picChg chg="add del mod">
          <ac:chgData name="Katherine Mesa" userId="dd7b0dd6-7f91-4ded-8476-0723d8004cb7" providerId="ADAL" clId="{8363306A-C557-4E83-82E1-879FC27AE5D2}" dt="2023-11-10T00:42:53.983" v="1818"/>
          <ac:picMkLst>
            <pc:docMk/>
            <pc:sldMk cId="93785371" sldId="404"/>
            <ac:picMk id="20" creationId="{594BFFE1-9D4F-33AF-4908-F3746C728DA7}"/>
          </ac:picMkLst>
        </pc:picChg>
        <pc:picChg chg="add del mod">
          <ac:chgData name="Katherine Mesa" userId="dd7b0dd6-7f91-4ded-8476-0723d8004cb7" providerId="ADAL" clId="{8363306A-C557-4E83-82E1-879FC27AE5D2}" dt="2023-11-10T00:42:53.983" v="1818"/>
          <ac:picMkLst>
            <pc:docMk/>
            <pc:sldMk cId="93785371" sldId="404"/>
            <ac:picMk id="21" creationId="{734347F7-51B8-FF9F-36E5-78BA9DD9A664}"/>
          </ac:picMkLst>
        </pc:picChg>
        <pc:picChg chg="add mod">
          <ac:chgData name="Katherine Mesa" userId="dd7b0dd6-7f91-4ded-8476-0723d8004cb7" providerId="ADAL" clId="{8363306A-C557-4E83-82E1-879FC27AE5D2}" dt="2023-11-10T00:42:58.589" v="1819"/>
          <ac:picMkLst>
            <pc:docMk/>
            <pc:sldMk cId="93785371" sldId="404"/>
            <ac:picMk id="30" creationId="{75FF2398-40D5-02B6-38EE-B1B2B51AFED7}"/>
          </ac:picMkLst>
        </pc:picChg>
        <pc:picChg chg="add mod">
          <ac:chgData name="Katherine Mesa" userId="dd7b0dd6-7f91-4ded-8476-0723d8004cb7" providerId="ADAL" clId="{8363306A-C557-4E83-82E1-879FC27AE5D2}" dt="2023-11-10T00:42:58.589" v="1819"/>
          <ac:picMkLst>
            <pc:docMk/>
            <pc:sldMk cId="93785371" sldId="404"/>
            <ac:picMk id="31" creationId="{B473EBD6-00A4-142C-18A9-6078CBFF514C}"/>
          </ac:picMkLst>
        </pc:picChg>
      </pc:sldChg>
      <pc:sldChg chg="addSp delSp modSp add mod ord modTransition">
        <pc:chgData name="Katherine Mesa" userId="dd7b0dd6-7f91-4ded-8476-0723d8004cb7" providerId="ADAL" clId="{8363306A-C557-4E83-82E1-879FC27AE5D2}" dt="2023-11-12T21:08:10.225" v="4049"/>
        <pc:sldMkLst>
          <pc:docMk/>
          <pc:sldMk cId="56391354" sldId="405"/>
        </pc:sldMkLst>
        <pc:spChg chg="add mod">
          <ac:chgData name="Katherine Mesa" userId="dd7b0dd6-7f91-4ded-8476-0723d8004cb7" providerId="ADAL" clId="{8363306A-C557-4E83-82E1-879FC27AE5D2}" dt="2023-11-12T16:16:03.013" v="3409"/>
          <ac:spMkLst>
            <pc:docMk/>
            <pc:sldMk cId="56391354" sldId="405"/>
            <ac:spMk id="2" creationId="{09C2DFC6-B76C-E2AD-38EF-33969B14A2D2}"/>
          </ac:spMkLst>
        </pc:spChg>
        <pc:spChg chg="add mod">
          <ac:chgData name="Katherine Mesa" userId="dd7b0dd6-7f91-4ded-8476-0723d8004cb7" providerId="ADAL" clId="{8363306A-C557-4E83-82E1-879FC27AE5D2}" dt="2023-11-12T16:16:03.013" v="3409"/>
          <ac:spMkLst>
            <pc:docMk/>
            <pc:sldMk cId="56391354" sldId="405"/>
            <ac:spMk id="8" creationId="{503FBC28-886E-97A5-717B-F534BEE4551B}"/>
          </ac:spMkLst>
        </pc:spChg>
        <pc:spChg chg="del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0" creationId="{3D3A544D-3371-3286-6BD6-D65331E81D69}"/>
          </ac:spMkLst>
        </pc:spChg>
        <pc:spChg chg="del mod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1" creationId="{587D6512-30DC-D3D4-3E48-73CAEDED792C}"/>
          </ac:spMkLst>
        </pc:spChg>
        <pc:spChg chg="del mod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2" creationId="{38593D50-0B60-EB01-5762-FB3322E7F322}"/>
          </ac:spMkLst>
        </pc:spChg>
        <pc:spChg chg="del mod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3" creationId="{3647B510-A89C-9EA5-9EC2-F30159CDD7E9}"/>
          </ac:spMkLst>
        </pc:spChg>
        <pc:spChg chg="mod">
          <ac:chgData name="Katherine Mesa" userId="dd7b0dd6-7f91-4ded-8476-0723d8004cb7" providerId="ADAL" clId="{8363306A-C557-4E83-82E1-879FC27AE5D2}" dt="2023-11-12T16:16:57.129" v="3486" actId="20577"/>
          <ac:spMkLst>
            <pc:docMk/>
            <pc:sldMk cId="56391354" sldId="405"/>
            <ac:spMk id="14" creationId="{8B7479C3-3666-FCAD-D5E4-857E5261CBD9}"/>
          </ac:spMkLst>
        </pc:spChg>
        <pc:spChg chg="add mod">
          <ac:chgData name="Katherine Mesa" userId="dd7b0dd6-7f91-4ded-8476-0723d8004cb7" providerId="ADAL" clId="{8363306A-C557-4E83-82E1-879FC27AE5D2}" dt="2023-11-12T21:08:10.225" v="4049"/>
          <ac:spMkLst>
            <pc:docMk/>
            <pc:sldMk cId="56391354" sldId="405"/>
            <ac:spMk id="16" creationId="{A73A1B68-F08E-8EF4-F9BC-4AEECEA0A999}"/>
          </ac:spMkLst>
        </pc:spChg>
        <pc:spChg chg="add mod">
          <ac:chgData name="Katherine Mesa" userId="dd7b0dd6-7f91-4ded-8476-0723d8004cb7" providerId="ADAL" clId="{8363306A-C557-4E83-82E1-879FC27AE5D2}" dt="2023-11-12T16:16:03.013" v="3409"/>
          <ac:spMkLst>
            <pc:docMk/>
            <pc:sldMk cId="56391354" sldId="405"/>
            <ac:spMk id="17" creationId="{56BEE118-FB82-FF41-5D1B-A03924ADFF4C}"/>
          </ac:spMkLst>
        </pc:spChg>
        <pc:spChg chg="add mod">
          <ac:chgData name="Katherine Mesa" userId="dd7b0dd6-7f91-4ded-8476-0723d8004cb7" providerId="ADAL" clId="{8363306A-C557-4E83-82E1-879FC27AE5D2}" dt="2023-11-12T16:45:45.504" v="4040"/>
          <ac:spMkLst>
            <pc:docMk/>
            <pc:sldMk cId="56391354" sldId="405"/>
            <ac:spMk id="23" creationId="{56654C20-11C5-B145-2FE0-98FA7E270BA3}"/>
          </ac:spMkLst>
        </pc:sp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4" creationId="{8C9F3ED0-A6EA-2F4D-18AD-C8991FC38A8E}"/>
          </ac:picMkLst>
        </pc:pic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15" creationId="{E6B4205E-3857-2B1F-EFCF-AFEF9509826C}"/>
          </ac:picMkLst>
        </pc:pic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19" creationId="{DBD2A36A-6EC4-8AD0-B6E6-D8AAC45194D3}"/>
          </ac:picMkLst>
        </pc:pic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20" creationId="{6C6E45AA-EDA7-4BA4-79F7-7449AE28D1E0}"/>
          </ac:picMkLst>
        </pc:picChg>
        <pc:picChg chg="add mod">
          <ac:chgData name="Katherine Mesa" userId="dd7b0dd6-7f91-4ded-8476-0723d8004cb7" providerId="ADAL" clId="{8363306A-C557-4E83-82E1-879FC27AE5D2}" dt="2023-11-12T16:17:31.392" v="3493" actId="1076"/>
          <ac:picMkLst>
            <pc:docMk/>
            <pc:sldMk cId="56391354" sldId="405"/>
            <ac:picMk id="22" creationId="{8D8D987A-99F9-5D73-6FD2-8522245FAB3D}"/>
          </ac:picMkLst>
        </pc:picChg>
      </pc:sldChg>
      <pc:sldChg chg="add del ord">
        <pc:chgData name="Katherine Mesa" userId="dd7b0dd6-7f91-4ded-8476-0723d8004cb7" providerId="ADAL" clId="{8363306A-C557-4E83-82E1-879FC27AE5D2}" dt="2023-11-10T00:48:30.533" v="1896" actId="2890"/>
        <pc:sldMkLst>
          <pc:docMk/>
          <pc:sldMk cId="2623156900" sldId="405"/>
        </pc:sldMkLst>
      </pc:sldChg>
      <pc:sldChg chg="addSp delSp modSp add mod modTransition">
        <pc:chgData name="Katherine Mesa" userId="dd7b0dd6-7f91-4ded-8476-0723d8004cb7" providerId="ADAL" clId="{8363306A-C557-4E83-82E1-879FC27AE5D2}" dt="2023-11-12T21:08:02.259" v="4046" actId="20577"/>
        <pc:sldMkLst>
          <pc:docMk/>
          <pc:sldMk cId="41054389" sldId="406"/>
        </pc:sldMkLst>
        <pc:spChg chg="add mod">
          <ac:chgData name="Katherine Mesa" userId="dd7b0dd6-7f91-4ded-8476-0723d8004cb7" providerId="ADAL" clId="{8363306A-C557-4E83-82E1-879FC27AE5D2}" dt="2023-11-12T15:58:42.804" v="3232"/>
          <ac:spMkLst>
            <pc:docMk/>
            <pc:sldMk cId="41054389" sldId="406"/>
            <ac:spMk id="2" creationId="{EB075EF8-801E-E8CE-F408-F498DB195B69}"/>
          </ac:spMkLst>
        </pc:spChg>
        <pc:spChg chg="mod">
          <ac:chgData name="Katherine Mesa" userId="dd7b0dd6-7f91-4ded-8476-0723d8004cb7" providerId="ADAL" clId="{8363306A-C557-4E83-82E1-879FC27AE5D2}" dt="2023-11-12T16:12:28.444" v="3384" actId="1076"/>
          <ac:spMkLst>
            <pc:docMk/>
            <pc:sldMk cId="41054389" sldId="406"/>
            <ac:spMk id="6" creationId="{EB0E3564-AC10-7763-9FF7-AECA4F1813AB}"/>
          </ac:spMkLst>
        </pc:spChg>
        <pc:spChg chg="add mod">
          <ac:chgData name="Katherine Mesa" userId="dd7b0dd6-7f91-4ded-8476-0723d8004cb7" providerId="ADAL" clId="{8363306A-C557-4E83-82E1-879FC27AE5D2}" dt="2023-11-12T16:09:44.941" v="3357"/>
          <ac:spMkLst>
            <pc:docMk/>
            <pc:sldMk cId="41054389" sldId="406"/>
            <ac:spMk id="8" creationId="{32477EDA-836B-453B-DEBC-994ED01F9254}"/>
          </ac:spMkLst>
        </pc:spChg>
        <pc:spChg chg="del">
          <ac:chgData name="Katherine Mesa" userId="dd7b0dd6-7f91-4ded-8476-0723d8004cb7" providerId="ADAL" clId="{8363306A-C557-4E83-82E1-879FC27AE5D2}" dt="2023-11-12T16:09:40.946" v="3356" actId="478"/>
          <ac:spMkLst>
            <pc:docMk/>
            <pc:sldMk cId="41054389" sldId="406"/>
            <ac:spMk id="10" creationId="{3D3A544D-3371-3286-6BD6-D65331E81D69}"/>
          </ac:spMkLst>
        </pc:spChg>
        <pc:spChg chg="add del mod">
          <ac:chgData name="Katherine Mesa" userId="dd7b0dd6-7f91-4ded-8476-0723d8004cb7" providerId="ADAL" clId="{8363306A-C557-4E83-82E1-879FC27AE5D2}" dt="2023-11-12T21:08:02.259" v="4046" actId="20577"/>
          <ac:spMkLst>
            <pc:docMk/>
            <pc:sldMk cId="41054389" sldId="406"/>
            <ac:spMk id="11" creationId="{587D6512-30DC-D3D4-3E48-73CAEDED792C}"/>
          </ac:spMkLst>
        </pc:spChg>
        <pc:spChg chg="del">
          <ac:chgData name="Katherine Mesa" userId="dd7b0dd6-7f91-4ded-8476-0723d8004cb7" providerId="ADAL" clId="{8363306A-C557-4E83-82E1-879FC27AE5D2}" dt="2023-11-10T00:49:20.557" v="1911" actId="478"/>
          <ac:spMkLst>
            <pc:docMk/>
            <pc:sldMk cId="41054389" sldId="406"/>
            <ac:spMk id="12" creationId="{38593D50-0B60-EB01-5762-FB3322E7F322}"/>
          </ac:spMkLst>
        </pc:spChg>
        <pc:spChg chg="del">
          <ac:chgData name="Katherine Mesa" userId="dd7b0dd6-7f91-4ded-8476-0723d8004cb7" providerId="ADAL" clId="{8363306A-C557-4E83-82E1-879FC27AE5D2}" dt="2023-11-10T00:49:21.238" v="1912" actId="478"/>
          <ac:spMkLst>
            <pc:docMk/>
            <pc:sldMk cId="41054389" sldId="406"/>
            <ac:spMk id="13" creationId="{3647B510-A89C-9EA5-9EC2-F30159CDD7E9}"/>
          </ac:spMkLst>
        </pc:spChg>
        <pc:spChg chg="del">
          <ac:chgData name="Katherine Mesa" userId="dd7b0dd6-7f91-4ded-8476-0723d8004cb7" providerId="ADAL" clId="{8363306A-C557-4E83-82E1-879FC27AE5D2}" dt="2023-11-10T00:49:22.203" v="1913" actId="478"/>
          <ac:spMkLst>
            <pc:docMk/>
            <pc:sldMk cId="41054389" sldId="406"/>
            <ac:spMk id="14" creationId="{8B7479C3-3666-FCAD-D5E4-857E5261CBD9}"/>
          </ac:spMkLst>
        </pc:spChg>
        <pc:picChg chg="add del mod">
          <ac:chgData name="Katherine Mesa" userId="dd7b0dd6-7f91-4ded-8476-0723d8004cb7" providerId="ADAL" clId="{8363306A-C557-4E83-82E1-879FC27AE5D2}" dt="2023-11-12T16:09:17.202" v="3350"/>
          <ac:picMkLst>
            <pc:docMk/>
            <pc:sldMk cId="41054389" sldId="406"/>
            <ac:picMk id="4" creationId="{A006C5E2-0AF7-2E3B-E860-CBF432A93F94}"/>
          </ac:picMkLst>
        </pc:picChg>
        <pc:picChg chg="add mod">
          <ac:chgData name="Katherine Mesa" userId="dd7b0dd6-7f91-4ded-8476-0723d8004cb7" providerId="ADAL" clId="{8363306A-C557-4E83-82E1-879FC27AE5D2}" dt="2023-11-12T16:11:44.682" v="3375" actId="1076"/>
          <ac:picMkLst>
            <pc:docMk/>
            <pc:sldMk cId="41054389" sldId="406"/>
            <ac:picMk id="12" creationId="{143C40FD-E258-1563-B2D5-79A7B8D728C9}"/>
          </ac:picMkLst>
        </pc:picChg>
        <pc:picChg chg="add mod">
          <ac:chgData name="Katherine Mesa" userId="dd7b0dd6-7f91-4ded-8476-0723d8004cb7" providerId="ADAL" clId="{8363306A-C557-4E83-82E1-879FC27AE5D2}" dt="2023-11-12T16:11:40.713" v="3373" actId="1076"/>
          <ac:picMkLst>
            <pc:docMk/>
            <pc:sldMk cId="41054389" sldId="406"/>
            <ac:picMk id="14" creationId="{11AE0B94-25AB-CAC6-08FE-46EED680B9E9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08:05.970" v="4047"/>
        <pc:sldMkLst>
          <pc:docMk/>
          <pc:sldMk cId="2081706197" sldId="407"/>
        </pc:sldMkLst>
        <pc:spChg chg="add mod">
          <ac:chgData name="Katherine Mesa" userId="dd7b0dd6-7f91-4ded-8476-0723d8004cb7" providerId="ADAL" clId="{8363306A-C557-4E83-82E1-879FC27AE5D2}" dt="2023-11-12T15:58:44.341" v="3233"/>
          <ac:spMkLst>
            <pc:docMk/>
            <pc:sldMk cId="2081706197" sldId="407"/>
            <ac:spMk id="2" creationId="{C62CE3BF-9487-2915-246F-D25774A2095A}"/>
          </ac:spMkLst>
        </pc:spChg>
        <pc:spChg chg="del">
          <ac:chgData name="Katherine Mesa" userId="dd7b0dd6-7f91-4ded-8476-0723d8004cb7" providerId="ADAL" clId="{8363306A-C557-4E83-82E1-879FC27AE5D2}" dt="2023-11-12T16:12:22.442" v="3381" actId="478"/>
          <ac:spMkLst>
            <pc:docMk/>
            <pc:sldMk cId="2081706197" sldId="407"/>
            <ac:spMk id="10" creationId="{3D3A544D-3371-3286-6BD6-D65331E81D69}"/>
          </ac:spMkLst>
        </pc:spChg>
        <pc:spChg chg="del mod">
          <ac:chgData name="Katherine Mesa" userId="dd7b0dd6-7f91-4ded-8476-0723d8004cb7" providerId="ADAL" clId="{8363306A-C557-4E83-82E1-879FC27AE5D2}" dt="2023-11-12T16:12:23.065" v="3382" actId="478"/>
          <ac:spMkLst>
            <pc:docMk/>
            <pc:sldMk cId="2081706197" sldId="407"/>
            <ac:spMk id="11" creationId="{587D6512-30DC-D3D4-3E48-73CAEDED792C}"/>
          </ac:spMkLst>
        </pc:spChg>
        <pc:spChg chg="mod">
          <ac:chgData name="Katherine Mesa" userId="dd7b0dd6-7f91-4ded-8476-0723d8004cb7" providerId="ADAL" clId="{8363306A-C557-4E83-82E1-879FC27AE5D2}" dt="2023-11-12T16:12:41.784" v="3387" actId="1076"/>
          <ac:spMkLst>
            <pc:docMk/>
            <pc:sldMk cId="2081706197" sldId="407"/>
            <ac:spMk id="12" creationId="{38593D50-0B60-EB01-5762-FB3322E7F322}"/>
          </ac:spMkLst>
        </pc:spChg>
        <pc:spChg chg="del">
          <ac:chgData name="Katherine Mesa" userId="dd7b0dd6-7f91-4ded-8476-0723d8004cb7" providerId="ADAL" clId="{8363306A-C557-4E83-82E1-879FC27AE5D2}" dt="2023-11-10T00:49:27.469" v="1914" actId="478"/>
          <ac:spMkLst>
            <pc:docMk/>
            <pc:sldMk cId="2081706197" sldId="407"/>
            <ac:spMk id="13" creationId="{3647B510-A89C-9EA5-9EC2-F30159CDD7E9}"/>
          </ac:spMkLst>
        </pc:spChg>
        <pc:spChg chg="add mod">
          <ac:chgData name="Katherine Mesa" userId="dd7b0dd6-7f91-4ded-8476-0723d8004cb7" providerId="ADAL" clId="{8363306A-C557-4E83-82E1-879FC27AE5D2}" dt="2023-11-12T21:08:05.970" v="4047"/>
          <ac:spMkLst>
            <pc:docMk/>
            <pc:sldMk cId="2081706197" sldId="407"/>
            <ac:spMk id="14" creationId="{15B08826-3F37-5B9D-77AD-821F6EEFAE9E}"/>
          </ac:spMkLst>
        </pc:spChg>
        <pc:spChg chg="del">
          <ac:chgData name="Katherine Mesa" userId="dd7b0dd6-7f91-4ded-8476-0723d8004cb7" providerId="ADAL" clId="{8363306A-C557-4E83-82E1-879FC27AE5D2}" dt="2023-11-10T00:49:28.006" v="1915" actId="478"/>
          <ac:spMkLst>
            <pc:docMk/>
            <pc:sldMk cId="2081706197" sldId="407"/>
            <ac:spMk id="14" creationId="{8B7479C3-3666-FCAD-D5E4-857E5261CBD9}"/>
          </ac:spMkLst>
        </pc:spChg>
        <pc:spChg chg="add mod">
          <ac:chgData name="Katherine Mesa" userId="dd7b0dd6-7f91-4ded-8476-0723d8004cb7" providerId="ADAL" clId="{8363306A-C557-4E83-82E1-879FC27AE5D2}" dt="2023-11-12T16:12:33.558" v="3385"/>
          <ac:spMkLst>
            <pc:docMk/>
            <pc:sldMk cId="2081706197" sldId="407"/>
            <ac:spMk id="15" creationId="{3318300D-EC5F-F1BC-E8DB-9BF8451FB1CF}"/>
          </ac:spMkLst>
        </pc:spChg>
        <pc:picChg chg="add del mod">
          <ac:chgData name="Katherine Mesa" userId="dd7b0dd6-7f91-4ded-8476-0723d8004cb7" providerId="ADAL" clId="{8363306A-C557-4E83-82E1-879FC27AE5D2}" dt="2023-11-12T16:09:16.724" v="3349"/>
          <ac:picMkLst>
            <pc:docMk/>
            <pc:sldMk cId="2081706197" sldId="407"/>
            <ac:picMk id="4" creationId="{8E0DFFA4-86C6-59C0-3BAA-65B22308AF97}"/>
          </ac:picMkLst>
        </pc:picChg>
        <pc:picChg chg="add mod">
          <ac:chgData name="Katherine Mesa" userId="dd7b0dd6-7f91-4ded-8476-0723d8004cb7" providerId="ADAL" clId="{8363306A-C557-4E83-82E1-879FC27AE5D2}" dt="2023-11-12T16:12:46.537" v="3389" actId="1076"/>
          <ac:picMkLst>
            <pc:docMk/>
            <pc:sldMk cId="2081706197" sldId="407"/>
            <ac:picMk id="13" creationId="{3EA760FF-E55E-B29B-44A1-5B462274211C}"/>
          </ac:picMkLst>
        </pc:picChg>
        <pc:picChg chg="add mod">
          <ac:chgData name="Katherine Mesa" userId="dd7b0dd6-7f91-4ded-8476-0723d8004cb7" providerId="ADAL" clId="{8363306A-C557-4E83-82E1-879FC27AE5D2}" dt="2023-11-12T16:12:33.558" v="3385"/>
          <ac:picMkLst>
            <pc:docMk/>
            <pc:sldMk cId="2081706197" sldId="407"/>
            <ac:picMk id="16" creationId="{1A207DB7-3C38-C84E-37E5-00B5C7449642}"/>
          </ac:picMkLst>
        </pc:picChg>
        <pc:picChg chg="add mod">
          <ac:chgData name="Katherine Mesa" userId="dd7b0dd6-7f91-4ded-8476-0723d8004cb7" providerId="ADAL" clId="{8363306A-C557-4E83-82E1-879FC27AE5D2}" dt="2023-11-12T16:12:33.558" v="3385"/>
          <ac:picMkLst>
            <pc:docMk/>
            <pc:sldMk cId="2081706197" sldId="407"/>
            <ac:picMk id="17" creationId="{30737FE8-718B-AEF0-9C73-4840FFE07B26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08:08.029" v="4048"/>
        <pc:sldMkLst>
          <pc:docMk/>
          <pc:sldMk cId="2826124104" sldId="408"/>
        </pc:sldMkLst>
        <pc:spChg chg="add mod">
          <ac:chgData name="Katherine Mesa" userId="dd7b0dd6-7f91-4ded-8476-0723d8004cb7" providerId="ADAL" clId="{8363306A-C557-4E83-82E1-879FC27AE5D2}" dt="2023-11-12T15:58:45.337" v="3234"/>
          <ac:spMkLst>
            <pc:docMk/>
            <pc:sldMk cId="2826124104" sldId="408"/>
            <ac:spMk id="2" creationId="{79100C52-C53F-1B62-03A5-D11BB5E53BBF}"/>
          </ac:spMkLst>
        </pc:spChg>
        <pc:spChg chg="del">
          <ac:chgData name="Katherine Mesa" userId="dd7b0dd6-7f91-4ded-8476-0723d8004cb7" providerId="ADAL" clId="{8363306A-C557-4E83-82E1-879FC27AE5D2}" dt="2023-11-12T16:15:28.569" v="3398" actId="478"/>
          <ac:spMkLst>
            <pc:docMk/>
            <pc:sldMk cId="2826124104" sldId="408"/>
            <ac:spMk id="10" creationId="{3D3A544D-3371-3286-6BD6-D65331E81D69}"/>
          </ac:spMkLst>
        </pc:spChg>
        <pc:spChg chg="del mod">
          <ac:chgData name="Katherine Mesa" userId="dd7b0dd6-7f91-4ded-8476-0723d8004cb7" providerId="ADAL" clId="{8363306A-C557-4E83-82E1-879FC27AE5D2}" dt="2023-11-12T16:15:29.002" v="3399" actId="478"/>
          <ac:spMkLst>
            <pc:docMk/>
            <pc:sldMk cId="2826124104" sldId="408"/>
            <ac:spMk id="11" creationId="{587D6512-30DC-D3D4-3E48-73CAEDED792C}"/>
          </ac:spMkLst>
        </pc:spChg>
        <pc:spChg chg="del mod">
          <ac:chgData name="Katherine Mesa" userId="dd7b0dd6-7f91-4ded-8476-0723d8004cb7" providerId="ADAL" clId="{8363306A-C557-4E83-82E1-879FC27AE5D2}" dt="2023-11-12T16:15:30.067" v="3400" actId="478"/>
          <ac:spMkLst>
            <pc:docMk/>
            <pc:sldMk cId="2826124104" sldId="408"/>
            <ac:spMk id="12" creationId="{38593D50-0B60-EB01-5762-FB3322E7F322}"/>
          </ac:spMkLst>
        </pc:spChg>
        <pc:spChg chg="mod">
          <ac:chgData name="Katherine Mesa" userId="dd7b0dd6-7f91-4ded-8476-0723d8004cb7" providerId="ADAL" clId="{8363306A-C557-4E83-82E1-879FC27AE5D2}" dt="2023-11-12T16:15:45.297" v="3406" actId="1076"/>
          <ac:spMkLst>
            <pc:docMk/>
            <pc:sldMk cId="2826124104" sldId="408"/>
            <ac:spMk id="13" creationId="{3647B510-A89C-9EA5-9EC2-F30159CDD7E9}"/>
          </ac:spMkLst>
        </pc:spChg>
        <pc:spChg chg="del">
          <ac:chgData name="Katherine Mesa" userId="dd7b0dd6-7f91-4ded-8476-0723d8004cb7" providerId="ADAL" clId="{8363306A-C557-4E83-82E1-879FC27AE5D2}" dt="2023-11-10T00:49:30.457" v="1916" actId="478"/>
          <ac:spMkLst>
            <pc:docMk/>
            <pc:sldMk cId="2826124104" sldId="408"/>
            <ac:spMk id="14" creationId="{8B7479C3-3666-FCAD-D5E4-857E5261CBD9}"/>
          </ac:spMkLst>
        </pc:spChg>
        <pc:spChg chg="add mod">
          <ac:chgData name="Katherine Mesa" userId="dd7b0dd6-7f91-4ded-8476-0723d8004cb7" providerId="ADAL" clId="{8363306A-C557-4E83-82E1-879FC27AE5D2}" dt="2023-11-12T16:15:34.247" v="3401"/>
          <ac:spMkLst>
            <pc:docMk/>
            <pc:sldMk cId="2826124104" sldId="408"/>
            <ac:spMk id="14" creationId="{F454A30C-761D-E613-9E2C-FA12D72584A7}"/>
          </ac:spMkLst>
        </pc:spChg>
        <pc:spChg chg="add mod">
          <ac:chgData name="Katherine Mesa" userId="dd7b0dd6-7f91-4ded-8476-0723d8004cb7" providerId="ADAL" clId="{8363306A-C557-4E83-82E1-879FC27AE5D2}" dt="2023-11-12T21:08:08.029" v="4048"/>
          <ac:spMkLst>
            <pc:docMk/>
            <pc:sldMk cId="2826124104" sldId="408"/>
            <ac:spMk id="16" creationId="{189CAA1A-374C-F7B8-6E60-89ACEF43493E}"/>
          </ac:spMkLst>
        </pc:spChg>
        <pc:spChg chg="add mod">
          <ac:chgData name="Katherine Mesa" userId="dd7b0dd6-7f91-4ded-8476-0723d8004cb7" providerId="ADAL" clId="{8363306A-C557-4E83-82E1-879FC27AE5D2}" dt="2023-11-12T16:15:34.247" v="3401"/>
          <ac:spMkLst>
            <pc:docMk/>
            <pc:sldMk cId="2826124104" sldId="408"/>
            <ac:spMk id="17" creationId="{A4D1B656-FA1E-22F3-597B-5404639F6723}"/>
          </ac:spMkLst>
        </pc:spChg>
        <pc:picChg chg="add mod">
          <ac:chgData name="Katherine Mesa" userId="dd7b0dd6-7f91-4ded-8476-0723d8004cb7" providerId="ADAL" clId="{8363306A-C557-4E83-82E1-879FC27AE5D2}" dt="2023-11-12T16:15:47.897" v="3407" actId="1076"/>
          <ac:picMkLst>
            <pc:docMk/>
            <pc:sldMk cId="2826124104" sldId="408"/>
            <ac:picMk id="8" creationId="{567049DD-A7E6-1A8A-20C5-C6B1B7BFA37F}"/>
          </ac:picMkLst>
        </pc:picChg>
        <pc:picChg chg="add mod">
          <ac:chgData name="Katherine Mesa" userId="dd7b0dd6-7f91-4ded-8476-0723d8004cb7" providerId="ADAL" clId="{8363306A-C557-4E83-82E1-879FC27AE5D2}" dt="2023-11-12T16:15:34.247" v="3401"/>
          <ac:picMkLst>
            <pc:docMk/>
            <pc:sldMk cId="2826124104" sldId="408"/>
            <ac:picMk id="15" creationId="{1DAEC3B6-93C9-52BB-77D9-89CC8907D4B3}"/>
          </ac:picMkLst>
        </pc:picChg>
        <pc:picChg chg="add mod">
          <ac:chgData name="Katherine Mesa" userId="dd7b0dd6-7f91-4ded-8476-0723d8004cb7" providerId="ADAL" clId="{8363306A-C557-4E83-82E1-879FC27AE5D2}" dt="2023-11-12T16:15:34.247" v="3401"/>
          <ac:picMkLst>
            <pc:docMk/>
            <pc:sldMk cId="2826124104" sldId="408"/>
            <ac:picMk id="19" creationId="{76C73E8F-3982-80E6-B928-0210B1D9FD16}"/>
          </ac:picMkLst>
        </pc:picChg>
        <pc:picChg chg="add mod">
          <ac:chgData name="Katherine Mesa" userId="dd7b0dd6-7f91-4ded-8476-0723d8004cb7" providerId="ADAL" clId="{8363306A-C557-4E83-82E1-879FC27AE5D2}" dt="2023-11-12T16:15:34.247" v="3401"/>
          <ac:picMkLst>
            <pc:docMk/>
            <pc:sldMk cId="2826124104" sldId="408"/>
            <ac:picMk id="20" creationId="{3A3A5DCE-ECCE-DFE7-317D-0B618938E045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7:24.681" v="3332" actId="1076"/>
        <pc:sldMkLst>
          <pc:docMk/>
          <pc:sldMk cId="4004343627" sldId="409"/>
        </pc:sldMkLst>
        <pc:spChg chg="add del mod">
          <ac:chgData name="Katherine Mesa" userId="dd7b0dd6-7f91-4ded-8476-0723d8004cb7" providerId="ADAL" clId="{8363306A-C557-4E83-82E1-879FC27AE5D2}" dt="2023-11-12T15:59:15.719" v="3265"/>
          <ac:spMkLst>
            <pc:docMk/>
            <pc:sldMk cId="4004343627" sldId="409"/>
            <ac:spMk id="2" creationId="{949D9B88-7C27-B8B6-CD82-60903CBECE91}"/>
          </ac:spMkLst>
        </pc:spChg>
        <pc:spChg chg="add del mod">
          <ac:chgData name="Katherine Mesa" userId="dd7b0dd6-7f91-4ded-8476-0723d8004cb7" providerId="ADAL" clId="{8363306A-C557-4E83-82E1-879FC27AE5D2}" dt="2023-11-10T00:57:01.345" v="1932" actId="478"/>
          <ac:spMkLst>
            <pc:docMk/>
            <pc:sldMk cId="4004343627" sldId="409"/>
            <ac:spMk id="4" creationId="{1321347A-484F-1F8F-818E-5962E26A614C}"/>
          </ac:spMkLst>
        </pc:spChg>
        <pc:spChg chg="add mod">
          <ac:chgData name="Katherine Mesa" userId="dd7b0dd6-7f91-4ded-8476-0723d8004cb7" providerId="ADAL" clId="{8363306A-C557-4E83-82E1-879FC27AE5D2}" dt="2023-11-12T15:59:16.727" v="3266"/>
          <ac:spMkLst>
            <pc:docMk/>
            <pc:sldMk cId="4004343627" sldId="409"/>
            <ac:spMk id="4" creationId="{C7073DCE-C82A-498F-25FD-79001AB09E41}"/>
          </ac:spMkLst>
        </pc:spChg>
        <pc:spChg chg="add del mod">
          <ac:chgData name="Katherine Mesa" userId="dd7b0dd6-7f91-4ded-8476-0723d8004cb7" providerId="ADAL" clId="{8363306A-C557-4E83-82E1-879FC27AE5D2}" dt="2023-11-10T00:57:01.345" v="1932" actId="478"/>
          <ac:spMkLst>
            <pc:docMk/>
            <pc:sldMk cId="4004343627" sldId="409"/>
            <ac:spMk id="5" creationId="{1E7148C6-B39C-E6B6-A5F7-8DAD3121AE76}"/>
          </ac:spMkLst>
        </pc:spChg>
        <pc:spChg chg="add mod ord">
          <ac:chgData name="Katherine Mesa" userId="dd7b0dd6-7f91-4ded-8476-0723d8004cb7" providerId="ADAL" clId="{8363306A-C557-4E83-82E1-879FC27AE5D2}" dt="2023-11-10T01:01:52.400" v="1989" actId="207"/>
          <ac:spMkLst>
            <pc:docMk/>
            <pc:sldMk cId="4004343627" sldId="409"/>
            <ac:spMk id="11" creationId="{FE6AF513-9FB0-0F9D-45F7-FF2E3525B699}"/>
          </ac:spMkLst>
        </pc:spChg>
        <pc:spChg chg="add mod">
          <ac:chgData name="Katherine Mesa" userId="dd7b0dd6-7f91-4ded-8476-0723d8004cb7" providerId="ADAL" clId="{8363306A-C557-4E83-82E1-879FC27AE5D2}" dt="2023-11-10T01:01:40.799" v="1986" actId="14100"/>
          <ac:spMkLst>
            <pc:docMk/>
            <pc:sldMk cId="4004343627" sldId="409"/>
            <ac:spMk id="15" creationId="{B1CC1484-9926-973A-88E3-446BE8FCFF5F}"/>
          </ac:spMkLst>
        </pc:spChg>
        <pc:spChg chg="add mod">
          <ac:chgData name="Katherine Mesa" userId="dd7b0dd6-7f91-4ded-8476-0723d8004cb7" providerId="ADAL" clId="{8363306A-C557-4E83-82E1-879FC27AE5D2}" dt="2023-11-10T01:01:47.964" v="1988" actId="1076"/>
          <ac:spMkLst>
            <pc:docMk/>
            <pc:sldMk cId="4004343627" sldId="409"/>
            <ac:spMk id="16" creationId="{B28E2707-5361-BDAB-3197-0BCF6DFE7BC0}"/>
          </ac:spMkLst>
        </pc:spChg>
        <pc:spChg chg="mod">
          <ac:chgData name="Katherine Mesa" userId="dd7b0dd6-7f91-4ded-8476-0723d8004cb7" providerId="ADAL" clId="{8363306A-C557-4E83-82E1-879FC27AE5D2}" dt="2023-11-12T16:07:18.316" v="3330" actId="1076"/>
          <ac:spMkLst>
            <pc:docMk/>
            <pc:sldMk cId="4004343627" sldId="409"/>
            <ac:spMk id="17" creationId="{A741A915-04FD-29E4-D661-40C4DD275FD9}"/>
          </ac:spMkLst>
        </pc:spChg>
        <pc:spChg chg="add del mod">
          <ac:chgData name="Katherine Mesa" userId="dd7b0dd6-7f91-4ded-8476-0723d8004cb7" providerId="ADAL" clId="{8363306A-C557-4E83-82E1-879FC27AE5D2}" dt="2023-11-10T01:03:12.414" v="1996"/>
          <ac:spMkLst>
            <pc:docMk/>
            <pc:sldMk cId="4004343627" sldId="409"/>
            <ac:spMk id="19" creationId="{779BBF31-4856-213A-2905-BE36BE53EAAA}"/>
          </ac:spMkLst>
        </pc:spChg>
        <pc:spChg chg="add del mod">
          <ac:chgData name="Katherine Mesa" userId="dd7b0dd6-7f91-4ded-8476-0723d8004cb7" providerId="ADAL" clId="{8363306A-C557-4E83-82E1-879FC27AE5D2}" dt="2023-11-10T01:03:17.596" v="1998"/>
          <ac:spMkLst>
            <pc:docMk/>
            <pc:sldMk cId="4004343627" sldId="409"/>
            <ac:spMk id="20" creationId="{C5C99D31-11D6-9AB7-5794-136F0E5779AE}"/>
          </ac:spMkLst>
        </pc:spChg>
        <pc:spChg chg="del">
          <ac:chgData name="Katherine Mesa" userId="dd7b0dd6-7f91-4ded-8476-0723d8004cb7" providerId="ADAL" clId="{8363306A-C557-4E83-82E1-879FC27AE5D2}" dt="2023-11-10T00:56:55.320" v="1929" actId="478"/>
          <ac:spMkLst>
            <pc:docMk/>
            <pc:sldMk cId="4004343627" sldId="409"/>
            <ac:spMk id="29" creationId="{5D6F21D6-91E9-51A4-D1F7-0C842E9B60AF}"/>
          </ac:spMkLst>
        </pc:spChg>
        <pc:spChg chg="del">
          <ac:chgData name="Katherine Mesa" userId="dd7b0dd6-7f91-4ded-8476-0723d8004cb7" providerId="ADAL" clId="{8363306A-C557-4E83-82E1-879FC27AE5D2}" dt="2023-11-10T00:57:08.443" v="1936" actId="478"/>
          <ac:spMkLst>
            <pc:docMk/>
            <pc:sldMk cId="4004343627" sldId="409"/>
            <ac:spMk id="32" creationId="{BDBDC0B4-AB75-AC6F-5DB9-91C9B214C27C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3" creationId="{6F166417-E2CC-08F1-BB90-F8AAA78FE361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4" creationId="{BF227431-5A5F-E45C-F696-86F1461C0D77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5" creationId="{6D3AC50B-6CC1-49FB-E35D-D1248B673B98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6" creationId="{F3B39B33-DF4E-72D2-0BC3-F5F0B75B5486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7" creationId="{1770A699-EA37-6410-CB3D-DF1475E93838}"/>
          </ac:spMkLst>
        </pc:spChg>
        <pc:spChg chg="del">
          <ac:chgData name="Katherine Mesa" userId="dd7b0dd6-7f91-4ded-8476-0723d8004cb7" providerId="ADAL" clId="{8363306A-C557-4E83-82E1-879FC27AE5D2}" dt="2023-11-10T00:57:08.443" v="1936" actId="478"/>
          <ac:spMkLst>
            <pc:docMk/>
            <pc:sldMk cId="4004343627" sldId="409"/>
            <ac:spMk id="38" creationId="{186B1707-6F37-D531-4077-939E39743CF3}"/>
          </ac:spMkLst>
        </pc:spChg>
        <pc:picChg chg="add del mod">
          <ac:chgData name="Katherine Mesa" userId="dd7b0dd6-7f91-4ded-8476-0723d8004cb7" providerId="ADAL" clId="{8363306A-C557-4E83-82E1-879FC27AE5D2}" dt="2023-11-10T00:57:01.345" v="1932" actId="478"/>
          <ac:picMkLst>
            <pc:docMk/>
            <pc:sldMk cId="4004343627" sldId="409"/>
            <ac:picMk id="2" creationId="{7DFB6A70-5531-CBD5-8349-4363DA9C2352}"/>
          </ac:picMkLst>
        </pc:picChg>
        <pc:picChg chg="add mod">
          <ac:chgData name="Katherine Mesa" userId="dd7b0dd6-7f91-4ded-8476-0723d8004cb7" providerId="ADAL" clId="{8363306A-C557-4E83-82E1-879FC27AE5D2}" dt="2023-11-12T16:07:24.681" v="3332" actId="1076"/>
          <ac:picMkLst>
            <pc:docMk/>
            <pc:sldMk cId="4004343627" sldId="409"/>
            <ac:picMk id="5" creationId="{6A60AF5C-7934-9DF0-2D34-B8C599E390EC}"/>
          </ac:picMkLst>
        </pc:picChg>
        <pc:picChg chg="add del mod">
          <ac:chgData name="Katherine Mesa" userId="dd7b0dd6-7f91-4ded-8476-0723d8004cb7" providerId="ADAL" clId="{8363306A-C557-4E83-82E1-879FC27AE5D2}" dt="2023-11-10T00:57:24.788" v="1940" actId="478"/>
          <ac:picMkLst>
            <pc:docMk/>
            <pc:sldMk cId="4004343627" sldId="409"/>
            <ac:picMk id="8" creationId="{97CF6FBE-12AD-9E1B-BC48-84CF0B9234F6}"/>
          </ac:picMkLst>
        </pc:picChg>
        <pc:picChg chg="add del mod">
          <ac:chgData name="Katherine Mesa" userId="dd7b0dd6-7f91-4ded-8476-0723d8004cb7" providerId="ADAL" clId="{8363306A-C557-4E83-82E1-879FC27AE5D2}" dt="2023-11-10T01:04:46.329" v="2010" actId="478"/>
          <ac:picMkLst>
            <pc:docMk/>
            <pc:sldMk cId="4004343627" sldId="409"/>
            <ac:picMk id="10" creationId="{F6D54506-E463-2B15-E8FB-06D46EC89670}"/>
          </ac:picMkLst>
        </pc:picChg>
        <pc:picChg chg="add del mod">
          <ac:chgData name="Katherine Mesa" userId="dd7b0dd6-7f91-4ded-8476-0723d8004cb7" providerId="ADAL" clId="{8363306A-C557-4E83-82E1-879FC27AE5D2}" dt="2023-11-10T01:01:03.373" v="1974"/>
          <ac:picMkLst>
            <pc:docMk/>
            <pc:sldMk cId="4004343627" sldId="409"/>
            <ac:picMk id="12" creationId="{430B9036-7E75-3AF9-68BF-2C6FF761A4CF}"/>
          </ac:picMkLst>
        </pc:picChg>
        <pc:picChg chg="add del mod">
          <ac:chgData name="Katherine Mesa" userId="dd7b0dd6-7f91-4ded-8476-0723d8004cb7" providerId="ADAL" clId="{8363306A-C557-4E83-82E1-879FC27AE5D2}" dt="2023-11-10T01:04:47.062" v="2011" actId="478"/>
          <ac:picMkLst>
            <pc:docMk/>
            <pc:sldMk cId="4004343627" sldId="409"/>
            <ac:picMk id="13" creationId="{24214C50-EE46-FC7C-D548-7EE51485823A}"/>
          </ac:picMkLst>
        </pc:picChg>
        <pc:picChg chg="add del mod">
          <ac:chgData name="Katherine Mesa" userId="dd7b0dd6-7f91-4ded-8476-0723d8004cb7" providerId="ADAL" clId="{8363306A-C557-4E83-82E1-879FC27AE5D2}" dt="2023-11-10T01:03:10.964" v="1994" actId="478"/>
          <ac:picMkLst>
            <pc:docMk/>
            <pc:sldMk cId="4004343627" sldId="409"/>
            <ac:picMk id="14" creationId="{023B7236-1FF2-38B8-1688-105426851020}"/>
          </ac:picMkLst>
        </pc:picChg>
        <pc:picChg chg="add del mod">
          <ac:chgData name="Katherine Mesa" userId="dd7b0dd6-7f91-4ded-8476-0723d8004cb7" providerId="ADAL" clId="{8363306A-C557-4E83-82E1-879FC27AE5D2}" dt="2023-11-10T01:04:23.731" v="2002" actId="478"/>
          <ac:picMkLst>
            <pc:docMk/>
            <pc:sldMk cId="4004343627" sldId="409"/>
            <ac:picMk id="21" creationId="{569CE077-74A6-3114-83AA-F85A33F9E22D}"/>
          </ac:picMkLst>
        </pc:picChg>
        <pc:picChg chg="add mod">
          <ac:chgData name="Katherine Mesa" userId="dd7b0dd6-7f91-4ded-8476-0723d8004cb7" providerId="ADAL" clId="{8363306A-C557-4E83-82E1-879FC27AE5D2}" dt="2023-11-10T01:05:17.620" v="2020" actId="688"/>
          <ac:picMkLst>
            <pc:docMk/>
            <pc:sldMk cId="4004343627" sldId="409"/>
            <ac:picMk id="23" creationId="{7BF0ABB4-F6E8-92D7-FCAA-86BEF7450271}"/>
          </ac:picMkLst>
        </pc:picChg>
        <pc:picChg chg="add mod">
          <ac:chgData name="Katherine Mesa" userId="dd7b0dd6-7f91-4ded-8476-0723d8004cb7" providerId="ADAL" clId="{8363306A-C557-4E83-82E1-879FC27AE5D2}" dt="2023-11-10T01:04:54.336" v="2013" actId="1076"/>
          <ac:picMkLst>
            <pc:docMk/>
            <pc:sldMk cId="4004343627" sldId="409"/>
            <ac:picMk id="24" creationId="{3EE71F7B-5F7D-F2E2-3E1B-DAD8B16B9A6B}"/>
          </ac:picMkLst>
        </pc:picChg>
        <pc:picChg chg="add mod">
          <ac:chgData name="Katherine Mesa" userId="dd7b0dd6-7f91-4ded-8476-0723d8004cb7" providerId="ADAL" clId="{8363306A-C557-4E83-82E1-879FC27AE5D2}" dt="2023-11-10T01:05:09.603" v="2018" actId="1076"/>
          <ac:picMkLst>
            <pc:docMk/>
            <pc:sldMk cId="4004343627" sldId="409"/>
            <ac:picMk id="26" creationId="{BA261035-D7E3-CA70-1C92-D0EA2F9DAE3A}"/>
          </ac:picMkLst>
        </pc:picChg>
        <pc:picChg chg="del">
          <ac:chgData name="Katherine Mesa" userId="dd7b0dd6-7f91-4ded-8476-0723d8004cb7" providerId="ADAL" clId="{8363306A-C557-4E83-82E1-879FC27AE5D2}" dt="2023-11-10T00:57:08.443" v="1936" actId="478"/>
          <ac:picMkLst>
            <pc:docMk/>
            <pc:sldMk cId="4004343627" sldId="409"/>
            <ac:picMk id="30" creationId="{75FF2398-40D5-02B6-38EE-B1B2B51AFED7}"/>
          </ac:picMkLst>
        </pc:picChg>
        <pc:picChg chg="del">
          <ac:chgData name="Katherine Mesa" userId="dd7b0dd6-7f91-4ded-8476-0723d8004cb7" providerId="ADAL" clId="{8363306A-C557-4E83-82E1-879FC27AE5D2}" dt="2023-11-10T00:56:56.799" v="1930" actId="478"/>
          <ac:picMkLst>
            <pc:docMk/>
            <pc:sldMk cId="4004343627" sldId="409"/>
            <ac:picMk id="31" creationId="{B473EBD6-00A4-142C-18A9-6078CBFF514C}"/>
          </ac:picMkLst>
        </pc:picChg>
      </pc:sldChg>
      <pc:sldChg chg="addSp modSp add mod modTransition modAnim">
        <pc:chgData name="Katherine Mesa" userId="dd7b0dd6-7f91-4ded-8476-0723d8004cb7" providerId="ADAL" clId="{8363306A-C557-4E83-82E1-879FC27AE5D2}" dt="2023-11-12T16:07:27.269" v="3333"/>
        <pc:sldMkLst>
          <pc:docMk/>
          <pc:sldMk cId="605858826" sldId="410"/>
        </pc:sldMkLst>
        <pc:spChg chg="add mod">
          <ac:chgData name="Katherine Mesa" userId="dd7b0dd6-7f91-4ded-8476-0723d8004cb7" providerId="ADAL" clId="{8363306A-C557-4E83-82E1-879FC27AE5D2}" dt="2023-11-12T15:59:18.129" v="3267"/>
          <ac:spMkLst>
            <pc:docMk/>
            <pc:sldMk cId="605858826" sldId="410"/>
            <ac:spMk id="2" creationId="{69C26566-3464-73C7-07AA-0034E692BFD1}"/>
          </ac:spMkLst>
        </pc:spChg>
        <pc:picChg chg="add mod">
          <ac:chgData name="Katherine Mesa" userId="dd7b0dd6-7f91-4ded-8476-0723d8004cb7" providerId="ADAL" clId="{8363306A-C557-4E83-82E1-879FC27AE5D2}" dt="2023-11-12T16:07:27.269" v="3333"/>
          <ac:picMkLst>
            <pc:docMk/>
            <pc:sldMk cId="605858826" sldId="410"/>
            <ac:picMk id="4" creationId="{9278165D-4628-4F48-F840-85D6316762B8}"/>
          </ac:picMkLst>
        </pc:picChg>
        <pc:picChg chg="mod">
          <ac:chgData name="Katherine Mesa" userId="dd7b0dd6-7f91-4ded-8476-0723d8004cb7" providerId="ADAL" clId="{8363306A-C557-4E83-82E1-879FC27AE5D2}" dt="2023-11-10T01:08:18.619" v="2118" actId="197"/>
          <ac:picMkLst>
            <pc:docMk/>
            <pc:sldMk cId="605858826" sldId="410"/>
            <ac:picMk id="23" creationId="{7BF0ABB4-F6E8-92D7-FCAA-86BEF7450271}"/>
          </ac:picMkLst>
        </pc:picChg>
        <pc:picChg chg="mod">
          <ac:chgData name="Katherine Mesa" userId="dd7b0dd6-7f91-4ded-8476-0723d8004cb7" providerId="ADAL" clId="{8363306A-C557-4E83-82E1-879FC27AE5D2}" dt="2023-11-10T01:08:20.960" v="2119" actId="197"/>
          <ac:picMkLst>
            <pc:docMk/>
            <pc:sldMk cId="605858826" sldId="410"/>
            <ac:picMk id="24" creationId="{3EE71F7B-5F7D-F2E2-3E1B-DAD8B16B9A6B}"/>
          </ac:picMkLst>
        </pc:picChg>
        <pc:picChg chg="mod">
          <ac:chgData name="Katherine Mesa" userId="dd7b0dd6-7f91-4ded-8476-0723d8004cb7" providerId="ADAL" clId="{8363306A-C557-4E83-82E1-879FC27AE5D2}" dt="2023-11-10T01:08:15.865" v="2117" actId="197"/>
          <ac:picMkLst>
            <pc:docMk/>
            <pc:sldMk cId="605858826" sldId="410"/>
            <ac:picMk id="26" creationId="{BA261035-D7E3-CA70-1C92-D0EA2F9DAE3A}"/>
          </ac:picMkLst>
        </pc:picChg>
      </pc:sldChg>
      <pc:sldChg chg="addSp delSp modSp add ord modTransition">
        <pc:chgData name="Katherine Mesa" userId="dd7b0dd6-7f91-4ded-8476-0723d8004cb7" providerId="ADAL" clId="{8363306A-C557-4E83-82E1-879FC27AE5D2}" dt="2023-11-12T16:07:28.885" v="3334"/>
        <pc:sldMkLst>
          <pc:docMk/>
          <pc:sldMk cId="1245526044" sldId="411"/>
        </pc:sldMkLst>
        <pc:spChg chg="add mod">
          <ac:chgData name="Katherine Mesa" userId="dd7b0dd6-7f91-4ded-8476-0723d8004cb7" providerId="ADAL" clId="{8363306A-C557-4E83-82E1-879FC27AE5D2}" dt="2023-11-12T15:59:18.750" v="3268"/>
          <ac:spMkLst>
            <pc:docMk/>
            <pc:sldMk cId="1245526044" sldId="411"/>
            <ac:spMk id="2" creationId="{AA3E7701-81EC-0271-C338-AC7E90FFFB3C}"/>
          </ac:spMkLst>
        </pc:spChg>
        <pc:spChg chg="add del mod">
          <ac:chgData name="Katherine Mesa" userId="dd7b0dd6-7f91-4ded-8476-0723d8004cb7" providerId="ADAL" clId="{8363306A-C557-4E83-82E1-879FC27AE5D2}" dt="2023-11-12T15:59:20.729" v="3270"/>
          <ac:spMkLst>
            <pc:docMk/>
            <pc:sldMk cId="1245526044" sldId="411"/>
            <ac:spMk id="4" creationId="{8B123134-119A-8540-7915-7304A6004924}"/>
          </ac:spMkLst>
        </pc:spChg>
        <pc:picChg chg="add mod">
          <ac:chgData name="Katherine Mesa" userId="dd7b0dd6-7f91-4ded-8476-0723d8004cb7" providerId="ADAL" clId="{8363306A-C557-4E83-82E1-879FC27AE5D2}" dt="2023-11-12T16:07:28.885" v="3334"/>
          <ac:picMkLst>
            <pc:docMk/>
            <pc:sldMk cId="1245526044" sldId="411"/>
            <ac:picMk id="5" creationId="{F980A29C-4183-4A17-91EA-29C68D973CFC}"/>
          </ac:picMkLst>
        </pc:picChg>
      </pc:sldChg>
      <pc:sldChg chg="add del">
        <pc:chgData name="Katherine Mesa" userId="dd7b0dd6-7f91-4ded-8476-0723d8004cb7" providerId="ADAL" clId="{8363306A-C557-4E83-82E1-879FC27AE5D2}" dt="2023-11-10T01:10:27.889" v="2142" actId="2696"/>
        <pc:sldMkLst>
          <pc:docMk/>
          <pc:sldMk cId="2875365332" sldId="411"/>
        </pc:sldMkLst>
      </pc:sldChg>
      <pc:sldChg chg="addSp modSp add mod ord">
        <pc:chgData name="Katherine Mesa" userId="dd7b0dd6-7f91-4ded-8476-0723d8004cb7" providerId="ADAL" clId="{8363306A-C557-4E83-82E1-879FC27AE5D2}" dt="2023-11-12T16:07:29.792" v="3335"/>
        <pc:sldMkLst>
          <pc:docMk/>
          <pc:sldMk cId="1703808745" sldId="412"/>
        </pc:sldMkLst>
        <pc:spChg chg="add mod">
          <ac:chgData name="Katherine Mesa" userId="dd7b0dd6-7f91-4ded-8476-0723d8004cb7" providerId="ADAL" clId="{8363306A-C557-4E83-82E1-879FC27AE5D2}" dt="2023-11-12T15:59:22.144" v="3271"/>
          <ac:spMkLst>
            <pc:docMk/>
            <pc:sldMk cId="1703808745" sldId="412"/>
            <ac:spMk id="2" creationId="{8675AFF8-3768-D93B-3F8F-66FAB6FC75E0}"/>
          </ac:spMkLst>
        </pc:spChg>
        <pc:picChg chg="add mod">
          <ac:chgData name="Katherine Mesa" userId="dd7b0dd6-7f91-4ded-8476-0723d8004cb7" providerId="ADAL" clId="{8363306A-C557-4E83-82E1-879FC27AE5D2}" dt="2023-11-12T16:07:29.792" v="3335"/>
          <ac:picMkLst>
            <pc:docMk/>
            <pc:sldMk cId="1703808745" sldId="412"/>
            <ac:picMk id="4" creationId="{51E6590E-5FF4-8D98-FAE3-A453C6E24FDB}"/>
          </ac:picMkLst>
        </pc:picChg>
        <pc:picChg chg="mod">
          <ac:chgData name="Katherine Mesa" userId="dd7b0dd6-7f91-4ded-8476-0723d8004cb7" providerId="ADAL" clId="{8363306A-C557-4E83-82E1-879FC27AE5D2}" dt="2023-11-10T01:12:00.836" v="2151" actId="1076"/>
          <ac:picMkLst>
            <pc:docMk/>
            <pc:sldMk cId="1703808745" sldId="412"/>
            <ac:picMk id="26" creationId="{BA261035-D7E3-CA70-1C92-D0EA2F9DAE3A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7:32.399" v="3337"/>
        <pc:sldMkLst>
          <pc:docMk/>
          <pc:sldMk cId="1945247280" sldId="413"/>
        </pc:sldMkLst>
        <pc:spChg chg="add mod">
          <ac:chgData name="Katherine Mesa" userId="dd7b0dd6-7f91-4ded-8476-0723d8004cb7" providerId="ADAL" clId="{8363306A-C557-4E83-82E1-879FC27AE5D2}" dt="2023-11-12T15:59:24.189" v="3273"/>
          <ac:spMkLst>
            <pc:docMk/>
            <pc:sldMk cId="1945247280" sldId="413"/>
            <ac:spMk id="5" creationId="{4A3987A8-DEB5-CCDC-DB66-196EFA2B5D14}"/>
          </ac:spMkLst>
        </pc:spChg>
        <pc:picChg chg="add mod">
          <ac:chgData name="Katherine Mesa" userId="dd7b0dd6-7f91-4ded-8476-0723d8004cb7" providerId="ADAL" clId="{8363306A-C557-4E83-82E1-879FC27AE5D2}" dt="2023-11-10T01:12:43.902" v="2162" actId="1076"/>
          <ac:picMkLst>
            <pc:docMk/>
            <pc:sldMk cId="1945247280" sldId="413"/>
            <ac:picMk id="2" creationId="{886E9AA2-D562-C6C1-B374-A2D2BAF177B9}"/>
          </ac:picMkLst>
        </pc:picChg>
        <pc:picChg chg="add mod">
          <ac:chgData name="Katherine Mesa" userId="dd7b0dd6-7f91-4ded-8476-0723d8004cb7" providerId="ADAL" clId="{8363306A-C557-4E83-82E1-879FC27AE5D2}" dt="2023-11-10T01:12:57.022" v="2168" actId="1076"/>
          <ac:picMkLst>
            <pc:docMk/>
            <pc:sldMk cId="1945247280" sldId="413"/>
            <ac:picMk id="4" creationId="{F4C3DA44-3244-B08D-EF33-F1A3483F633F}"/>
          </ac:picMkLst>
        </pc:picChg>
        <pc:picChg chg="add mod">
          <ac:chgData name="Katherine Mesa" userId="dd7b0dd6-7f91-4ded-8476-0723d8004cb7" providerId="ADAL" clId="{8363306A-C557-4E83-82E1-879FC27AE5D2}" dt="2023-11-12T16:07:32.399" v="3337"/>
          <ac:picMkLst>
            <pc:docMk/>
            <pc:sldMk cId="1945247280" sldId="413"/>
            <ac:picMk id="7" creationId="{58C16917-2254-13B0-033F-C53A0471330E}"/>
          </ac:picMkLst>
        </pc:picChg>
        <pc:picChg chg="del">
          <ac:chgData name="Katherine Mesa" userId="dd7b0dd6-7f91-4ded-8476-0723d8004cb7" providerId="ADAL" clId="{8363306A-C557-4E83-82E1-879FC27AE5D2}" dt="2023-11-10T01:12:46.249" v="2163" actId="478"/>
          <ac:picMkLst>
            <pc:docMk/>
            <pc:sldMk cId="1945247280" sldId="413"/>
            <ac:picMk id="23" creationId="{7BF0ABB4-F6E8-92D7-FCAA-86BEF7450271}"/>
          </ac:picMkLst>
        </pc:picChg>
        <pc:picChg chg="del">
          <ac:chgData name="Katherine Mesa" userId="dd7b0dd6-7f91-4ded-8476-0723d8004cb7" providerId="ADAL" clId="{8363306A-C557-4E83-82E1-879FC27AE5D2}" dt="2023-11-10T01:12:40.818" v="2161" actId="478"/>
          <ac:picMkLst>
            <pc:docMk/>
            <pc:sldMk cId="1945247280" sldId="413"/>
            <ac:picMk id="24" creationId="{3EE71F7B-5F7D-F2E2-3E1B-DAD8B16B9A6B}"/>
          </ac:picMkLst>
        </pc:picChg>
        <pc:picChg chg="mod modCrop">
          <ac:chgData name="Katherine Mesa" userId="dd7b0dd6-7f91-4ded-8476-0723d8004cb7" providerId="ADAL" clId="{8363306A-C557-4E83-82E1-879FC27AE5D2}" dt="2023-11-10T01:12:36.202" v="2159" actId="1076"/>
          <ac:picMkLst>
            <pc:docMk/>
            <pc:sldMk cId="1945247280" sldId="413"/>
            <ac:picMk id="26" creationId="{BA261035-D7E3-CA70-1C92-D0EA2F9DAE3A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7:31.116" v="3336"/>
        <pc:sldMkLst>
          <pc:docMk/>
          <pc:sldMk cId="1265146298" sldId="414"/>
        </pc:sldMkLst>
        <pc:spChg chg="add mod">
          <ac:chgData name="Katherine Mesa" userId="dd7b0dd6-7f91-4ded-8476-0723d8004cb7" providerId="ADAL" clId="{8363306A-C557-4E83-82E1-879FC27AE5D2}" dt="2023-11-12T15:59:23.415" v="3272"/>
          <ac:spMkLst>
            <pc:docMk/>
            <pc:sldMk cId="1265146298" sldId="414"/>
            <ac:spMk id="5" creationId="{651D4FBD-F51C-7E48-42F0-20540DAEBA07}"/>
          </ac:spMkLst>
        </pc:spChg>
        <pc:picChg chg="add mod">
          <ac:chgData name="Katherine Mesa" userId="dd7b0dd6-7f91-4ded-8476-0723d8004cb7" providerId="ADAL" clId="{8363306A-C557-4E83-82E1-879FC27AE5D2}" dt="2023-11-10T01:13:29.605" v="2175" actId="1076"/>
          <ac:picMkLst>
            <pc:docMk/>
            <pc:sldMk cId="1265146298" sldId="414"/>
            <ac:picMk id="2" creationId="{A3F4A4D1-CB34-E6D7-DF97-295AC5A45F79}"/>
          </ac:picMkLst>
        </pc:picChg>
        <pc:picChg chg="add mod">
          <ac:chgData name="Katherine Mesa" userId="dd7b0dd6-7f91-4ded-8476-0723d8004cb7" providerId="ADAL" clId="{8363306A-C557-4E83-82E1-879FC27AE5D2}" dt="2023-11-10T01:13:38.630" v="2179" actId="1076"/>
          <ac:picMkLst>
            <pc:docMk/>
            <pc:sldMk cId="1265146298" sldId="414"/>
            <ac:picMk id="4" creationId="{1271599F-17DC-4005-DC87-20247C7225F8}"/>
          </ac:picMkLst>
        </pc:picChg>
        <pc:picChg chg="add mod">
          <ac:chgData name="Katherine Mesa" userId="dd7b0dd6-7f91-4ded-8476-0723d8004cb7" providerId="ADAL" clId="{8363306A-C557-4E83-82E1-879FC27AE5D2}" dt="2023-11-12T16:07:31.116" v="3336"/>
          <ac:picMkLst>
            <pc:docMk/>
            <pc:sldMk cId="1265146298" sldId="414"/>
            <ac:picMk id="7" creationId="{8FDAAB44-FF43-8F3B-1E13-5338EBBE15E2}"/>
          </ac:picMkLst>
        </pc:picChg>
        <pc:picChg chg="del">
          <ac:chgData name="Katherine Mesa" userId="dd7b0dd6-7f91-4ded-8476-0723d8004cb7" providerId="ADAL" clId="{8363306A-C557-4E83-82E1-879FC27AE5D2}" dt="2023-11-10T01:13:23.421" v="2172" actId="478"/>
          <ac:picMkLst>
            <pc:docMk/>
            <pc:sldMk cId="1265146298" sldId="414"/>
            <ac:picMk id="23" creationId="{7BF0ABB4-F6E8-92D7-FCAA-86BEF7450271}"/>
          </ac:picMkLst>
        </pc:picChg>
        <pc:picChg chg="del">
          <ac:chgData name="Katherine Mesa" userId="dd7b0dd6-7f91-4ded-8476-0723d8004cb7" providerId="ADAL" clId="{8363306A-C557-4E83-82E1-879FC27AE5D2}" dt="2023-11-10T01:13:24.857" v="2173" actId="478"/>
          <ac:picMkLst>
            <pc:docMk/>
            <pc:sldMk cId="1265146298" sldId="414"/>
            <ac:picMk id="24" creationId="{3EE71F7B-5F7D-F2E2-3E1B-DAD8B16B9A6B}"/>
          </ac:picMkLst>
        </pc:picChg>
        <pc:picChg chg="mod modCrop">
          <ac:chgData name="Katherine Mesa" userId="dd7b0dd6-7f91-4ded-8476-0723d8004cb7" providerId="ADAL" clId="{8363306A-C557-4E83-82E1-879FC27AE5D2}" dt="2023-11-10T01:13:20.867" v="2171" actId="1076"/>
          <ac:picMkLst>
            <pc:docMk/>
            <pc:sldMk cId="1265146298" sldId="414"/>
            <ac:picMk id="26" creationId="{BA261035-D7E3-CA70-1C92-D0EA2F9DAE3A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6:51.637" v="3323"/>
        <pc:sldMkLst>
          <pc:docMk/>
          <pc:sldMk cId="317326925" sldId="415"/>
        </pc:sldMkLst>
        <pc:spChg chg="add mod">
          <ac:chgData name="Katherine Mesa" userId="dd7b0dd6-7f91-4ded-8476-0723d8004cb7" providerId="ADAL" clId="{8363306A-C557-4E83-82E1-879FC27AE5D2}" dt="2023-11-10T01:28:14.355" v="2422"/>
          <ac:spMkLst>
            <pc:docMk/>
            <pc:sldMk cId="317326925" sldId="415"/>
            <ac:spMk id="2" creationId="{785BED60-B1F6-2A0F-7AEE-9CF3BD475475}"/>
          </ac:spMkLst>
        </pc:spChg>
        <pc:spChg chg="add mod">
          <ac:chgData name="Katherine Mesa" userId="dd7b0dd6-7f91-4ded-8476-0723d8004cb7" providerId="ADAL" clId="{8363306A-C557-4E83-82E1-879FC27AE5D2}" dt="2023-11-12T15:59:11.256" v="3260"/>
          <ac:spMkLst>
            <pc:docMk/>
            <pc:sldMk cId="317326925" sldId="415"/>
            <ac:spMk id="5" creationId="{9BEF10E2-DDD1-C7B3-DDBB-20BB6196D4BF}"/>
          </ac:spMkLst>
        </pc:spChg>
        <pc:spChg chg="mod">
          <ac:chgData name="Katherine Mesa" userId="dd7b0dd6-7f91-4ded-8476-0723d8004cb7" providerId="ADAL" clId="{8363306A-C557-4E83-82E1-879FC27AE5D2}" dt="2023-11-10T01:26:58.569" v="2395" actId="6549"/>
          <ac:spMkLst>
            <pc:docMk/>
            <pc:sldMk cId="317326925" sldId="415"/>
            <ac:spMk id="20" creationId="{F5DDD7AC-5EA2-50FD-E58E-23D8155A3765}"/>
          </ac:spMkLst>
        </pc:spChg>
        <pc:spChg chg="del mod">
          <ac:chgData name="Katherine Mesa" userId="dd7b0dd6-7f91-4ded-8476-0723d8004cb7" providerId="ADAL" clId="{8363306A-C557-4E83-82E1-879FC27AE5D2}" dt="2023-11-10T01:27:54.909" v="2413" actId="478"/>
          <ac:spMkLst>
            <pc:docMk/>
            <pc:sldMk cId="317326925" sldId="415"/>
            <ac:spMk id="32" creationId="{DCAF3086-227A-ECF3-5F96-0FFA3688CAAF}"/>
          </ac:spMkLst>
        </pc:spChg>
        <pc:spChg chg="del">
          <ac:chgData name="Katherine Mesa" userId="dd7b0dd6-7f91-4ded-8476-0723d8004cb7" providerId="ADAL" clId="{8363306A-C557-4E83-82E1-879FC27AE5D2}" dt="2023-11-10T01:26:59.803" v="2396" actId="478"/>
          <ac:spMkLst>
            <pc:docMk/>
            <pc:sldMk cId="317326925" sldId="415"/>
            <ac:spMk id="47" creationId="{B73E85E5-B863-2F55-42A2-822D64D720F8}"/>
          </ac:spMkLst>
        </pc:spChg>
        <pc:spChg chg="del">
          <ac:chgData name="Katherine Mesa" userId="dd7b0dd6-7f91-4ded-8476-0723d8004cb7" providerId="ADAL" clId="{8363306A-C557-4E83-82E1-879FC27AE5D2}" dt="2023-11-10T01:26:55.720" v="2393" actId="478"/>
          <ac:spMkLst>
            <pc:docMk/>
            <pc:sldMk cId="317326925" sldId="415"/>
            <ac:spMk id="53" creationId="{BFFB5D54-44A5-097A-602E-4C398ECA19DE}"/>
          </ac:spMkLst>
        </pc:spChg>
        <pc:spChg chg="del">
          <ac:chgData name="Katherine Mesa" userId="dd7b0dd6-7f91-4ded-8476-0723d8004cb7" providerId="ADAL" clId="{8363306A-C557-4E83-82E1-879FC27AE5D2}" dt="2023-11-10T01:26:54.090" v="2392" actId="478"/>
          <ac:spMkLst>
            <pc:docMk/>
            <pc:sldMk cId="317326925" sldId="415"/>
            <ac:spMk id="56" creationId="{ADF62CCB-C214-6F21-983C-C3E1999489F6}"/>
          </ac:spMkLst>
        </pc:spChg>
        <pc:spChg chg="del">
          <ac:chgData name="Katherine Mesa" userId="dd7b0dd6-7f91-4ded-8476-0723d8004cb7" providerId="ADAL" clId="{8363306A-C557-4E83-82E1-879FC27AE5D2}" dt="2023-11-10T01:27:02.845" v="2399" actId="478"/>
          <ac:spMkLst>
            <pc:docMk/>
            <pc:sldMk cId="317326925" sldId="415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51.637" v="3323"/>
          <ac:picMkLst>
            <pc:docMk/>
            <pc:sldMk cId="317326925" sldId="415"/>
            <ac:picMk id="8" creationId="{C06163E3-F95E-37C5-9CA5-B513700FE01F}"/>
          </ac:picMkLst>
        </pc:picChg>
        <pc:cxnChg chg="add mod">
          <ac:chgData name="Katherine Mesa" userId="dd7b0dd6-7f91-4ded-8476-0723d8004cb7" providerId="ADAL" clId="{8363306A-C557-4E83-82E1-879FC27AE5D2}" dt="2023-11-10T01:28:14.355" v="2422"/>
          <ac:cxnSpMkLst>
            <pc:docMk/>
            <pc:sldMk cId="317326925" sldId="415"/>
            <ac:cxnSpMk id="4" creationId="{C1F35D0F-BE25-DBB3-E271-D98607424CFE}"/>
          </ac:cxnSpMkLst>
        </pc:cxnChg>
        <pc:cxnChg chg="del mod">
          <ac:chgData name="Katherine Mesa" userId="dd7b0dd6-7f91-4ded-8476-0723d8004cb7" providerId="ADAL" clId="{8363306A-C557-4E83-82E1-879FC27AE5D2}" dt="2023-11-10T01:27:53.863" v="2412" actId="478"/>
          <ac:cxnSpMkLst>
            <pc:docMk/>
            <pc:sldMk cId="317326925" sldId="415"/>
            <ac:cxnSpMk id="34" creationId="{8260D3D2-3F75-94AA-55C4-B76AD1A0EC06}"/>
          </ac:cxnSpMkLst>
        </pc:cxnChg>
        <pc:cxnChg chg="del">
          <ac:chgData name="Katherine Mesa" userId="dd7b0dd6-7f91-4ded-8476-0723d8004cb7" providerId="ADAL" clId="{8363306A-C557-4E83-82E1-879FC27AE5D2}" dt="2023-11-10T01:26:56.555" v="2394" actId="478"/>
          <ac:cxnSpMkLst>
            <pc:docMk/>
            <pc:sldMk cId="317326925" sldId="415"/>
            <ac:cxnSpMk id="50" creationId="{D906633B-B1B4-5019-85A5-DC8F3C7F13A4}"/>
          </ac:cxnSpMkLst>
        </pc:cxnChg>
        <pc:cxnChg chg="del">
          <ac:chgData name="Katherine Mesa" userId="dd7b0dd6-7f91-4ded-8476-0723d8004cb7" providerId="ADAL" clId="{8363306A-C557-4E83-82E1-879FC27AE5D2}" dt="2023-11-10T01:27:00.694" v="2397" actId="478"/>
          <ac:cxnSpMkLst>
            <pc:docMk/>
            <pc:sldMk cId="317326925" sldId="415"/>
            <ac:cxnSpMk id="54" creationId="{7DA3C30C-65F6-2129-6520-98FF13DF8240}"/>
          </ac:cxnSpMkLst>
        </pc:cxnChg>
        <pc:cxnChg chg="del">
          <ac:chgData name="Katherine Mesa" userId="dd7b0dd6-7f91-4ded-8476-0723d8004cb7" providerId="ADAL" clId="{8363306A-C557-4E83-82E1-879FC27AE5D2}" dt="2023-11-10T01:27:01.832" v="2398" actId="478"/>
          <ac:cxnSpMkLst>
            <pc:docMk/>
            <pc:sldMk cId="317326925" sldId="415"/>
            <ac:cxnSpMk id="59" creationId="{AAE2485E-A5C6-0E25-DCF3-EE2F38524985}"/>
          </ac:cxnSpMkLst>
        </pc:cxnChg>
      </pc:sldChg>
      <pc:sldChg chg="addSp delSp modSp add mod">
        <pc:chgData name="Katherine Mesa" userId="dd7b0dd6-7f91-4ded-8476-0723d8004cb7" providerId="ADAL" clId="{8363306A-C557-4E83-82E1-879FC27AE5D2}" dt="2023-11-12T16:06:52.942" v="3324"/>
        <pc:sldMkLst>
          <pc:docMk/>
          <pc:sldMk cId="4180240180" sldId="416"/>
        </pc:sldMkLst>
        <pc:spChg chg="add mod">
          <ac:chgData name="Katherine Mesa" userId="dd7b0dd6-7f91-4ded-8476-0723d8004cb7" providerId="ADAL" clId="{8363306A-C557-4E83-82E1-879FC27AE5D2}" dt="2023-11-10T01:28:15.487" v="2423"/>
          <ac:spMkLst>
            <pc:docMk/>
            <pc:sldMk cId="4180240180" sldId="416"/>
            <ac:spMk id="2" creationId="{D72D2998-3C3F-1253-D37B-58275588D5BF}"/>
          </ac:spMkLst>
        </pc:spChg>
        <pc:spChg chg="add mod">
          <ac:chgData name="Katherine Mesa" userId="dd7b0dd6-7f91-4ded-8476-0723d8004cb7" providerId="ADAL" clId="{8363306A-C557-4E83-82E1-879FC27AE5D2}" dt="2023-11-12T15:59:11.921" v="3261"/>
          <ac:spMkLst>
            <pc:docMk/>
            <pc:sldMk cId="4180240180" sldId="416"/>
            <ac:spMk id="5" creationId="{542567F8-582D-2BC9-14F9-E2382A398E77}"/>
          </ac:spMkLst>
        </pc:spChg>
        <pc:spChg chg="del">
          <ac:chgData name="Katherine Mesa" userId="dd7b0dd6-7f91-4ded-8476-0723d8004cb7" providerId="ADAL" clId="{8363306A-C557-4E83-82E1-879FC27AE5D2}" dt="2023-11-10T01:27:56.819" v="2414" actId="478"/>
          <ac:spMkLst>
            <pc:docMk/>
            <pc:sldMk cId="4180240180" sldId="416"/>
            <ac:spMk id="32" creationId="{DCAF3086-227A-ECF3-5F96-0FFA3688CAAF}"/>
          </ac:spMkLst>
        </pc:spChg>
        <pc:spChg chg="del">
          <ac:chgData name="Katherine Mesa" userId="dd7b0dd6-7f91-4ded-8476-0723d8004cb7" providerId="ADAL" clId="{8363306A-C557-4E83-82E1-879FC27AE5D2}" dt="2023-11-10T01:27:07.927" v="2400" actId="478"/>
          <ac:spMkLst>
            <pc:docMk/>
            <pc:sldMk cId="4180240180" sldId="416"/>
            <ac:spMk id="47" creationId="{B73E85E5-B863-2F55-42A2-822D64D720F8}"/>
          </ac:spMkLst>
        </pc:spChg>
        <pc:spChg chg="del">
          <ac:chgData name="Katherine Mesa" userId="dd7b0dd6-7f91-4ded-8476-0723d8004cb7" providerId="ADAL" clId="{8363306A-C557-4E83-82E1-879FC27AE5D2}" dt="2023-11-10T01:27:10.334" v="2402" actId="478"/>
          <ac:spMkLst>
            <pc:docMk/>
            <pc:sldMk cId="4180240180" sldId="416"/>
            <ac:spMk id="56" creationId="{ADF62CCB-C214-6F21-983C-C3E1999489F6}"/>
          </ac:spMkLst>
        </pc:spChg>
        <pc:spChg chg="del">
          <ac:chgData name="Katherine Mesa" userId="dd7b0dd6-7f91-4ded-8476-0723d8004cb7" providerId="ADAL" clId="{8363306A-C557-4E83-82E1-879FC27AE5D2}" dt="2023-11-10T01:27:11.960" v="2403" actId="478"/>
          <ac:spMkLst>
            <pc:docMk/>
            <pc:sldMk cId="4180240180" sldId="416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52.942" v="3324"/>
          <ac:picMkLst>
            <pc:docMk/>
            <pc:sldMk cId="4180240180" sldId="416"/>
            <ac:picMk id="8" creationId="{755EA731-B4F6-B1C1-A96D-B8285FD9A71C}"/>
          </ac:picMkLst>
        </pc:picChg>
        <pc:cxnChg chg="add mod">
          <ac:chgData name="Katherine Mesa" userId="dd7b0dd6-7f91-4ded-8476-0723d8004cb7" providerId="ADAL" clId="{8363306A-C557-4E83-82E1-879FC27AE5D2}" dt="2023-11-10T01:28:15.487" v="2423"/>
          <ac:cxnSpMkLst>
            <pc:docMk/>
            <pc:sldMk cId="4180240180" sldId="416"/>
            <ac:cxnSpMk id="4" creationId="{4A5219E6-3318-6C63-3912-3A196AFE115E}"/>
          </ac:cxnSpMkLst>
        </pc:cxnChg>
        <pc:cxnChg chg="del">
          <ac:chgData name="Katherine Mesa" userId="dd7b0dd6-7f91-4ded-8476-0723d8004cb7" providerId="ADAL" clId="{8363306A-C557-4E83-82E1-879FC27AE5D2}" dt="2023-11-10T01:27:57.372" v="2415" actId="478"/>
          <ac:cxnSpMkLst>
            <pc:docMk/>
            <pc:sldMk cId="4180240180" sldId="416"/>
            <ac:cxnSpMk id="34" creationId="{8260D3D2-3F75-94AA-55C4-B76AD1A0EC06}"/>
          </ac:cxnSpMkLst>
        </pc:cxnChg>
        <pc:cxnChg chg="del">
          <ac:chgData name="Katherine Mesa" userId="dd7b0dd6-7f91-4ded-8476-0723d8004cb7" providerId="ADAL" clId="{8363306A-C557-4E83-82E1-879FC27AE5D2}" dt="2023-11-10T01:27:08.909" v="2401" actId="478"/>
          <ac:cxnSpMkLst>
            <pc:docMk/>
            <pc:sldMk cId="4180240180" sldId="416"/>
            <ac:cxnSpMk id="54" creationId="{7DA3C30C-65F6-2129-6520-98FF13DF8240}"/>
          </ac:cxnSpMkLst>
        </pc:cxnChg>
        <pc:cxnChg chg="del">
          <ac:chgData name="Katherine Mesa" userId="dd7b0dd6-7f91-4ded-8476-0723d8004cb7" providerId="ADAL" clId="{8363306A-C557-4E83-82E1-879FC27AE5D2}" dt="2023-11-10T01:27:12.638" v="2404" actId="478"/>
          <ac:cxnSpMkLst>
            <pc:docMk/>
            <pc:sldMk cId="4180240180" sldId="416"/>
            <ac:cxnSpMk id="59" creationId="{AAE2485E-A5C6-0E25-DCF3-EE2F38524985}"/>
          </ac:cxnSpMkLst>
        </pc:cxnChg>
      </pc:sldChg>
      <pc:sldChg chg="addSp delSp modSp add mod">
        <pc:chgData name="Katherine Mesa" userId="dd7b0dd6-7f91-4ded-8476-0723d8004cb7" providerId="ADAL" clId="{8363306A-C557-4E83-82E1-879FC27AE5D2}" dt="2023-11-12T16:06:54.485" v="3325"/>
        <pc:sldMkLst>
          <pc:docMk/>
          <pc:sldMk cId="450298663" sldId="417"/>
        </pc:sldMkLst>
        <pc:spChg chg="add mod">
          <ac:chgData name="Katherine Mesa" userId="dd7b0dd6-7f91-4ded-8476-0723d8004cb7" providerId="ADAL" clId="{8363306A-C557-4E83-82E1-879FC27AE5D2}" dt="2023-11-10T01:28:16.665" v="2424"/>
          <ac:spMkLst>
            <pc:docMk/>
            <pc:sldMk cId="450298663" sldId="417"/>
            <ac:spMk id="2" creationId="{F2791076-DAB5-B7AB-7131-0B58D4FC61CE}"/>
          </ac:spMkLst>
        </pc:spChg>
        <pc:spChg chg="add del mod">
          <ac:chgData name="Katherine Mesa" userId="dd7b0dd6-7f91-4ded-8476-0723d8004cb7" providerId="ADAL" clId="{8363306A-C557-4E83-82E1-879FC27AE5D2}" dt="2023-11-10T01:29:44.378" v="2430" actId="478"/>
          <ac:spMkLst>
            <pc:docMk/>
            <pc:sldMk cId="450298663" sldId="417"/>
            <ac:spMk id="5" creationId="{89A22CEA-76F7-CA12-A95B-15D2A1303CF8}"/>
          </ac:spMkLst>
        </pc:spChg>
        <pc:spChg chg="add mod">
          <ac:chgData name="Katherine Mesa" userId="dd7b0dd6-7f91-4ded-8476-0723d8004cb7" providerId="ADAL" clId="{8363306A-C557-4E83-82E1-879FC27AE5D2}" dt="2023-11-12T15:59:12.636" v="3262"/>
          <ac:spMkLst>
            <pc:docMk/>
            <pc:sldMk cId="450298663" sldId="417"/>
            <ac:spMk id="5" creationId="{CD52A92A-6DB9-9862-5214-EFEC5E2AFA3D}"/>
          </ac:spMkLst>
        </pc:spChg>
        <pc:spChg chg="mod">
          <ac:chgData name="Katherine Mesa" userId="dd7b0dd6-7f91-4ded-8476-0723d8004cb7" providerId="ADAL" clId="{8363306A-C557-4E83-82E1-879FC27AE5D2}" dt="2023-11-10T01:33:04.258" v="2514" actId="1076"/>
          <ac:spMkLst>
            <pc:docMk/>
            <pc:sldMk cId="450298663" sldId="417"/>
            <ac:spMk id="10" creationId="{7E9315E2-C38F-0E08-0FE3-3271CB43D258}"/>
          </ac:spMkLst>
        </pc:spChg>
        <pc:spChg chg="add mod">
          <ac:chgData name="Katherine Mesa" userId="dd7b0dd6-7f91-4ded-8476-0723d8004cb7" providerId="ADAL" clId="{8363306A-C557-4E83-82E1-879FC27AE5D2}" dt="2023-11-10T01:30:33.233" v="2445" actId="208"/>
          <ac:spMkLst>
            <pc:docMk/>
            <pc:sldMk cId="450298663" sldId="417"/>
            <ac:spMk id="24" creationId="{4AB957EA-C84B-B2E9-9F2F-3174C95CC44D}"/>
          </ac:spMkLst>
        </pc:spChg>
        <pc:spChg chg="del">
          <ac:chgData name="Katherine Mesa" userId="dd7b0dd6-7f91-4ded-8476-0723d8004cb7" providerId="ADAL" clId="{8363306A-C557-4E83-82E1-879FC27AE5D2}" dt="2023-11-10T01:28:00.005" v="2417" actId="478"/>
          <ac:spMkLst>
            <pc:docMk/>
            <pc:sldMk cId="450298663" sldId="417"/>
            <ac:spMk id="32" creationId="{DCAF3086-227A-ECF3-5F96-0FFA3688CAAF}"/>
          </ac:spMkLst>
        </pc:spChg>
        <pc:spChg chg="del">
          <ac:chgData name="Katherine Mesa" userId="dd7b0dd6-7f91-4ded-8476-0723d8004cb7" providerId="ADAL" clId="{8363306A-C557-4E83-82E1-879FC27AE5D2}" dt="2023-11-10T01:27:16.520" v="2405" actId="478"/>
          <ac:spMkLst>
            <pc:docMk/>
            <pc:sldMk cId="450298663" sldId="417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54.485" v="3325"/>
          <ac:picMkLst>
            <pc:docMk/>
            <pc:sldMk cId="450298663" sldId="417"/>
            <ac:picMk id="8" creationId="{8CEE5896-BCA3-C025-44FB-1EA6B9D64499}"/>
          </ac:picMkLst>
        </pc:picChg>
        <pc:picChg chg="add del mod">
          <ac:chgData name="Katherine Mesa" userId="dd7b0dd6-7f91-4ded-8476-0723d8004cb7" providerId="ADAL" clId="{8363306A-C557-4E83-82E1-879FC27AE5D2}" dt="2023-11-10T01:32:20.049" v="2487" actId="478"/>
          <ac:picMkLst>
            <pc:docMk/>
            <pc:sldMk cId="450298663" sldId="417"/>
            <ac:picMk id="28" creationId="{D5899F80-C1D9-B7FD-72D7-1A076C475F8F}"/>
          </ac:picMkLst>
        </pc:picChg>
        <pc:picChg chg="add del mod">
          <ac:chgData name="Katherine Mesa" userId="dd7b0dd6-7f91-4ded-8476-0723d8004cb7" providerId="ADAL" clId="{8363306A-C557-4E83-82E1-879FC27AE5D2}" dt="2023-11-10T01:32:11.865" v="2479" actId="21"/>
          <ac:picMkLst>
            <pc:docMk/>
            <pc:sldMk cId="450298663" sldId="417"/>
            <ac:picMk id="29" creationId="{7C603447-4FBB-4C68-4E81-1C84CAF939EF}"/>
          </ac:picMkLst>
        </pc:picChg>
        <pc:picChg chg="add del mod">
          <ac:chgData name="Katherine Mesa" userId="dd7b0dd6-7f91-4ded-8476-0723d8004cb7" providerId="ADAL" clId="{8363306A-C557-4E83-82E1-879FC27AE5D2}" dt="2023-11-10T01:32:18.970" v="2485" actId="478"/>
          <ac:picMkLst>
            <pc:docMk/>
            <pc:sldMk cId="450298663" sldId="417"/>
            <ac:picMk id="31" creationId="{F247D4D5-CFDC-70A1-67C0-88615350F875}"/>
          </ac:picMkLst>
        </pc:picChg>
        <pc:picChg chg="add del mod">
          <ac:chgData name="Katherine Mesa" userId="dd7b0dd6-7f91-4ded-8476-0723d8004cb7" providerId="ADAL" clId="{8363306A-C557-4E83-82E1-879FC27AE5D2}" dt="2023-11-10T01:32:19.493" v="2486" actId="478"/>
          <ac:picMkLst>
            <pc:docMk/>
            <pc:sldMk cId="450298663" sldId="417"/>
            <ac:picMk id="33" creationId="{D396A291-FB2E-F031-0C3B-DE7DA4DFDECE}"/>
          </ac:picMkLst>
        </pc:picChg>
        <pc:picChg chg="add del mod">
          <ac:chgData name="Katherine Mesa" userId="dd7b0dd6-7f91-4ded-8476-0723d8004cb7" providerId="ADAL" clId="{8363306A-C557-4E83-82E1-879FC27AE5D2}" dt="2023-11-10T01:32:18.243" v="2484" actId="478"/>
          <ac:picMkLst>
            <pc:docMk/>
            <pc:sldMk cId="450298663" sldId="417"/>
            <ac:picMk id="35" creationId="{18456301-3A51-791F-DBCD-4595202B987E}"/>
          </ac:picMkLst>
        </pc:picChg>
        <pc:picChg chg="add mod">
          <ac:chgData name="Katherine Mesa" userId="dd7b0dd6-7f91-4ded-8476-0723d8004cb7" providerId="ADAL" clId="{8363306A-C557-4E83-82E1-879FC27AE5D2}" dt="2023-11-10T01:32:27.190" v="2490" actId="1076"/>
          <ac:picMkLst>
            <pc:docMk/>
            <pc:sldMk cId="450298663" sldId="417"/>
            <ac:picMk id="48" creationId="{EA6FA946-5822-ED93-ADA2-A359CACC3075}"/>
          </ac:picMkLst>
        </pc:picChg>
        <pc:picChg chg="add mod">
          <ac:chgData name="Katherine Mesa" userId="dd7b0dd6-7f91-4ded-8476-0723d8004cb7" providerId="ADAL" clId="{8363306A-C557-4E83-82E1-879FC27AE5D2}" dt="2023-11-10T01:32:09.683" v="2478" actId="1076"/>
          <ac:picMkLst>
            <pc:docMk/>
            <pc:sldMk cId="450298663" sldId="417"/>
            <ac:picMk id="49" creationId="{80B0B528-4ABE-E115-D2CA-47E36FF19FA2}"/>
          </ac:picMkLst>
        </pc:picChg>
        <pc:picChg chg="add del mod">
          <ac:chgData name="Katherine Mesa" userId="dd7b0dd6-7f91-4ded-8476-0723d8004cb7" providerId="ADAL" clId="{8363306A-C557-4E83-82E1-879FC27AE5D2}" dt="2023-11-10T01:33:21.092" v="2519" actId="14100"/>
          <ac:picMkLst>
            <pc:docMk/>
            <pc:sldMk cId="450298663" sldId="417"/>
            <ac:picMk id="51" creationId="{B22F17CC-C5A5-CAA9-64B5-336C6EB0C272}"/>
          </ac:picMkLst>
        </pc:picChg>
        <pc:picChg chg="add mod">
          <ac:chgData name="Katherine Mesa" userId="dd7b0dd6-7f91-4ded-8476-0723d8004cb7" providerId="ADAL" clId="{8363306A-C557-4E83-82E1-879FC27AE5D2}" dt="2023-11-10T01:32:37.102" v="2497" actId="1076"/>
          <ac:picMkLst>
            <pc:docMk/>
            <pc:sldMk cId="450298663" sldId="417"/>
            <ac:picMk id="52" creationId="{19F5775D-CAD0-6726-FFBE-54523824EAB8}"/>
          </ac:picMkLst>
        </pc:picChg>
        <pc:picChg chg="add del mod">
          <ac:chgData name="Katherine Mesa" userId="dd7b0dd6-7f91-4ded-8476-0723d8004cb7" providerId="ADAL" clId="{8363306A-C557-4E83-82E1-879FC27AE5D2}" dt="2023-11-10T01:32:57.208" v="2509" actId="21"/>
          <ac:picMkLst>
            <pc:docMk/>
            <pc:sldMk cId="450298663" sldId="417"/>
            <ac:picMk id="55" creationId="{283713E4-1C09-E8D2-0217-67618B784388}"/>
          </ac:picMkLst>
        </pc:picChg>
        <pc:picChg chg="add mod">
          <ac:chgData name="Katherine Mesa" userId="dd7b0dd6-7f91-4ded-8476-0723d8004cb7" providerId="ADAL" clId="{8363306A-C557-4E83-82E1-879FC27AE5D2}" dt="2023-11-10T01:33:07.833" v="2515" actId="1076"/>
          <ac:picMkLst>
            <pc:docMk/>
            <pc:sldMk cId="450298663" sldId="417"/>
            <ac:picMk id="60" creationId="{C0F8CE23-FA0D-A3B6-97A7-2A6D0351D43A}"/>
          </ac:picMkLst>
        </pc:picChg>
        <pc:cxnChg chg="add mod">
          <ac:chgData name="Katherine Mesa" userId="dd7b0dd6-7f91-4ded-8476-0723d8004cb7" providerId="ADAL" clId="{8363306A-C557-4E83-82E1-879FC27AE5D2}" dt="2023-11-10T01:28:16.665" v="2424"/>
          <ac:cxnSpMkLst>
            <pc:docMk/>
            <pc:sldMk cId="450298663" sldId="417"/>
            <ac:cxnSpMk id="4" creationId="{5C5D15FA-FB86-AE23-B570-D3CEEF6D524E}"/>
          </ac:cxnSpMkLst>
        </pc:cxnChg>
        <pc:cxnChg chg="add del mod">
          <ac:chgData name="Katherine Mesa" userId="dd7b0dd6-7f91-4ded-8476-0723d8004cb7" providerId="ADAL" clId="{8363306A-C557-4E83-82E1-879FC27AE5D2}" dt="2023-11-10T01:30:07.302" v="2438" actId="11529"/>
          <ac:cxnSpMkLst>
            <pc:docMk/>
            <pc:sldMk cId="450298663" sldId="417"/>
            <ac:cxnSpMk id="11" creationId="{FC55CC0C-60EB-77AB-287D-ECE71F409C54}"/>
          </ac:cxnSpMkLst>
        </pc:cxnChg>
        <pc:cxnChg chg="add del mod">
          <ac:chgData name="Katherine Mesa" userId="dd7b0dd6-7f91-4ded-8476-0723d8004cb7" providerId="ADAL" clId="{8363306A-C557-4E83-82E1-879FC27AE5D2}" dt="2023-11-10T01:30:17.778" v="2442" actId="11529"/>
          <ac:cxnSpMkLst>
            <pc:docMk/>
            <pc:sldMk cId="450298663" sldId="417"/>
            <ac:cxnSpMk id="22" creationId="{E8E44F67-8253-D4AE-82AC-3DC5F4748B09}"/>
          </ac:cxnSpMkLst>
        </pc:cxnChg>
        <pc:cxnChg chg="del">
          <ac:chgData name="Katherine Mesa" userId="dd7b0dd6-7f91-4ded-8476-0723d8004cb7" providerId="ADAL" clId="{8363306A-C557-4E83-82E1-879FC27AE5D2}" dt="2023-11-10T01:27:59.092" v="2416" actId="478"/>
          <ac:cxnSpMkLst>
            <pc:docMk/>
            <pc:sldMk cId="450298663" sldId="417"/>
            <ac:cxnSpMk id="34" creationId="{8260D3D2-3F75-94AA-55C4-B76AD1A0EC06}"/>
          </ac:cxnSpMkLst>
        </pc:cxnChg>
        <pc:cxnChg chg="del">
          <ac:chgData name="Katherine Mesa" userId="dd7b0dd6-7f91-4ded-8476-0723d8004cb7" providerId="ADAL" clId="{8363306A-C557-4E83-82E1-879FC27AE5D2}" dt="2023-11-10T01:27:17.169" v="2406" actId="478"/>
          <ac:cxnSpMkLst>
            <pc:docMk/>
            <pc:sldMk cId="450298663" sldId="417"/>
            <ac:cxnSpMk id="59" creationId="{AAE2485E-A5C6-0E25-DCF3-EE2F38524985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10T01:33:40.973" v="2523" actId="2696"/>
        <pc:sldMkLst>
          <pc:docMk/>
          <pc:sldMk cId="2610402345" sldId="418"/>
        </pc:sldMkLst>
        <pc:spChg chg="add mod">
          <ac:chgData name="Katherine Mesa" userId="dd7b0dd6-7f91-4ded-8476-0723d8004cb7" providerId="ADAL" clId="{8363306A-C557-4E83-82E1-879FC27AE5D2}" dt="2023-11-10T01:28:17.590" v="2425"/>
          <ac:spMkLst>
            <pc:docMk/>
            <pc:sldMk cId="2610402345" sldId="418"/>
            <ac:spMk id="2" creationId="{E37D1608-52B4-3216-89B7-7493CB90C0B0}"/>
          </ac:spMkLst>
        </pc:spChg>
        <pc:spChg chg="del">
          <ac:chgData name="Katherine Mesa" userId="dd7b0dd6-7f91-4ded-8476-0723d8004cb7" providerId="ADAL" clId="{8363306A-C557-4E83-82E1-879FC27AE5D2}" dt="2023-11-10T01:28:03.809" v="2419" actId="478"/>
          <ac:spMkLst>
            <pc:docMk/>
            <pc:sldMk cId="2610402345" sldId="418"/>
            <ac:spMk id="32" creationId="{DCAF3086-227A-ECF3-5F96-0FFA3688CAAF}"/>
          </ac:spMkLst>
        </pc:spChg>
        <pc:cxnChg chg="add mod">
          <ac:chgData name="Katherine Mesa" userId="dd7b0dd6-7f91-4ded-8476-0723d8004cb7" providerId="ADAL" clId="{8363306A-C557-4E83-82E1-879FC27AE5D2}" dt="2023-11-10T01:28:17.590" v="2425"/>
          <ac:cxnSpMkLst>
            <pc:docMk/>
            <pc:sldMk cId="2610402345" sldId="418"/>
            <ac:cxnSpMk id="4" creationId="{92235BE2-3640-E989-707A-DF85EB3D4ED3}"/>
          </ac:cxnSpMkLst>
        </pc:cxnChg>
        <pc:cxnChg chg="del">
          <ac:chgData name="Katherine Mesa" userId="dd7b0dd6-7f91-4ded-8476-0723d8004cb7" providerId="ADAL" clId="{8363306A-C557-4E83-82E1-879FC27AE5D2}" dt="2023-11-10T01:28:02.042" v="2418" actId="478"/>
          <ac:cxnSpMkLst>
            <pc:docMk/>
            <pc:sldMk cId="2610402345" sldId="418"/>
            <ac:cxnSpMk id="34" creationId="{8260D3D2-3F75-94AA-55C4-B76AD1A0EC06}"/>
          </ac:cxnSpMkLst>
        </pc:cxnChg>
      </pc:sldChg>
      <pc:sldChg chg="addSp delSp modSp add mod">
        <pc:chgData name="Katherine Mesa" userId="dd7b0dd6-7f91-4ded-8476-0723d8004cb7" providerId="ADAL" clId="{8363306A-C557-4E83-82E1-879FC27AE5D2}" dt="2023-11-12T16:06:55.133" v="3326"/>
        <pc:sldMkLst>
          <pc:docMk/>
          <pc:sldMk cId="1188269539" sldId="419"/>
        </pc:sldMkLst>
        <pc:spChg chg="add mod">
          <ac:chgData name="Katherine Mesa" userId="dd7b0dd6-7f91-4ded-8476-0723d8004cb7" providerId="ADAL" clId="{8363306A-C557-4E83-82E1-879FC27AE5D2}" dt="2023-11-12T15:59:13.803" v="3263"/>
          <ac:spMkLst>
            <pc:docMk/>
            <pc:sldMk cId="1188269539" sldId="419"/>
            <ac:spMk id="5" creationId="{48F60F4A-031E-6ECB-5166-E006C055D438}"/>
          </ac:spMkLst>
        </pc:spChg>
        <pc:spChg chg="add del mod">
          <ac:chgData name="Katherine Mesa" userId="dd7b0dd6-7f91-4ded-8476-0723d8004cb7" providerId="ADAL" clId="{8363306A-C557-4E83-82E1-879FC27AE5D2}" dt="2023-11-10T01:35:10.776" v="2524" actId="478"/>
          <ac:spMkLst>
            <pc:docMk/>
            <pc:sldMk cId="1188269539" sldId="419"/>
            <ac:spMk id="5" creationId="{B21CEC14-540B-4673-5212-9A9F7F1D4F48}"/>
          </ac:spMkLst>
        </pc:spChg>
        <pc:spChg chg="add mod">
          <ac:chgData name="Katherine Mesa" userId="dd7b0dd6-7f91-4ded-8476-0723d8004cb7" providerId="ADAL" clId="{8363306A-C557-4E83-82E1-879FC27AE5D2}" dt="2023-11-10T01:35:22.330" v="2538" actId="113"/>
          <ac:spMkLst>
            <pc:docMk/>
            <pc:sldMk cId="1188269539" sldId="419"/>
            <ac:spMk id="11" creationId="{C6F6ACB9-E996-7A3B-9D8D-8D04A4AB6634}"/>
          </ac:spMkLst>
        </pc:spChg>
        <pc:picChg chg="add mod">
          <ac:chgData name="Katherine Mesa" userId="dd7b0dd6-7f91-4ded-8476-0723d8004cb7" providerId="ADAL" clId="{8363306A-C557-4E83-82E1-879FC27AE5D2}" dt="2023-11-12T16:06:55.133" v="3326"/>
          <ac:picMkLst>
            <pc:docMk/>
            <pc:sldMk cId="1188269539" sldId="419"/>
            <ac:picMk id="13" creationId="{B81DDB61-D86D-17B5-2B59-B2B699A86D0C}"/>
          </ac:picMkLst>
        </pc:picChg>
        <pc:cxnChg chg="add mod">
          <ac:chgData name="Katherine Mesa" userId="dd7b0dd6-7f91-4ded-8476-0723d8004cb7" providerId="ADAL" clId="{8363306A-C557-4E83-82E1-879FC27AE5D2}" dt="2023-11-10T01:33:38.728" v="2522"/>
          <ac:cxnSpMkLst>
            <pc:docMk/>
            <pc:sldMk cId="1188269539" sldId="419"/>
            <ac:cxnSpMk id="8" creationId="{499077E6-7BD1-00F8-F85C-DE1B31067561}"/>
          </ac:cxnSpMkLst>
        </pc:cxnChg>
      </pc:sldChg>
      <pc:sldChg chg="addSp delSp modSp add del mod modShow">
        <pc:chgData name="Katherine Mesa" userId="dd7b0dd6-7f91-4ded-8476-0723d8004cb7" providerId="ADAL" clId="{8363306A-C557-4E83-82E1-879FC27AE5D2}" dt="2023-11-12T15:56:52.753" v="3172" actId="2696"/>
        <pc:sldMkLst>
          <pc:docMk/>
          <pc:sldMk cId="1582597460" sldId="420"/>
        </pc:sldMkLst>
        <pc:spChg chg="mod">
          <ac:chgData name="Katherine Mesa" userId="dd7b0dd6-7f91-4ded-8476-0723d8004cb7" providerId="ADAL" clId="{8363306A-C557-4E83-82E1-879FC27AE5D2}" dt="2023-11-10T01:37:31.937" v="2558" actId="1076"/>
          <ac:spMkLst>
            <pc:docMk/>
            <pc:sldMk cId="1582597460" sldId="420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10T01:42:45.418" v="2603" actId="207"/>
          <ac:spMkLst>
            <pc:docMk/>
            <pc:sldMk cId="1582597460" sldId="420"/>
            <ac:spMk id="8" creationId="{EC69CF59-6CE2-9A64-DFF7-386CEEBF2035}"/>
          </ac:spMkLst>
        </pc:spChg>
        <pc:spChg chg="mod">
          <ac:chgData name="Katherine Mesa" userId="dd7b0dd6-7f91-4ded-8476-0723d8004cb7" providerId="ADAL" clId="{8363306A-C557-4E83-82E1-879FC27AE5D2}" dt="2023-11-10T01:42:48.510" v="2604" actId="207"/>
          <ac:spMkLst>
            <pc:docMk/>
            <pc:sldMk cId="1582597460" sldId="420"/>
            <ac:spMk id="9" creationId="{CC44ED08-52EE-5238-E37A-8C427E080C6E}"/>
          </ac:spMkLst>
        </pc:spChg>
        <pc:spChg chg="mod">
          <ac:chgData name="Katherine Mesa" userId="dd7b0dd6-7f91-4ded-8476-0723d8004cb7" providerId="ADAL" clId="{8363306A-C557-4E83-82E1-879FC27AE5D2}" dt="2023-11-10T01:41:47.294" v="2596"/>
          <ac:spMkLst>
            <pc:docMk/>
            <pc:sldMk cId="1582597460" sldId="420"/>
            <ac:spMk id="10" creationId="{742E8028-31DA-9B3E-9E92-4D876AD93509}"/>
          </ac:spMkLst>
        </pc:spChg>
        <pc:spChg chg="mod">
          <ac:chgData name="Katherine Mesa" userId="dd7b0dd6-7f91-4ded-8476-0723d8004cb7" providerId="ADAL" clId="{8363306A-C557-4E83-82E1-879FC27AE5D2}" dt="2023-11-10T01:43:25.210" v="2612" actId="207"/>
          <ac:spMkLst>
            <pc:docMk/>
            <pc:sldMk cId="1582597460" sldId="420"/>
            <ac:spMk id="11" creationId="{DA2765FE-9B9D-A608-78B6-EBD07A315F6B}"/>
          </ac:spMkLst>
        </pc:spChg>
        <pc:spChg chg="mod">
          <ac:chgData name="Katherine Mesa" userId="dd7b0dd6-7f91-4ded-8476-0723d8004cb7" providerId="ADAL" clId="{8363306A-C557-4E83-82E1-879FC27AE5D2}" dt="2023-11-10T01:43:14.809" v="2610" actId="207"/>
          <ac:spMkLst>
            <pc:docMk/>
            <pc:sldMk cId="1582597460" sldId="420"/>
            <ac:spMk id="12" creationId="{527DB57E-89E1-1A1E-A78A-668FB20A5ABC}"/>
          </ac:spMkLst>
        </pc:spChg>
        <pc:spChg chg="mod">
          <ac:chgData name="Katherine Mesa" userId="dd7b0dd6-7f91-4ded-8476-0723d8004cb7" providerId="ADAL" clId="{8363306A-C557-4E83-82E1-879FC27AE5D2}" dt="2023-11-10T01:43:17.867" v="2611" actId="207"/>
          <ac:spMkLst>
            <pc:docMk/>
            <pc:sldMk cId="1582597460" sldId="420"/>
            <ac:spMk id="13" creationId="{1A098C52-1F26-09AE-0F69-ACC96C672969}"/>
          </ac:spMkLst>
        </pc:spChg>
        <pc:spChg chg="mod">
          <ac:chgData name="Katherine Mesa" userId="dd7b0dd6-7f91-4ded-8476-0723d8004cb7" providerId="ADAL" clId="{8363306A-C557-4E83-82E1-879FC27AE5D2}" dt="2023-11-10T01:42:53.897" v="2605" actId="207"/>
          <ac:spMkLst>
            <pc:docMk/>
            <pc:sldMk cId="1582597460" sldId="420"/>
            <ac:spMk id="15" creationId="{141B7EC4-8C18-6C00-BC83-B100D87A991F}"/>
          </ac:spMkLst>
        </pc:spChg>
        <pc:spChg chg="mod">
          <ac:chgData name="Katherine Mesa" userId="dd7b0dd6-7f91-4ded-8476-0723d8004cb7" providerId="ADAL" clId="{8363306A-C557-4E83-82E1-879FC27AE5D2}" dt="2023-11-10T01:42:56.607" v="2606" actId="207"/>
          <ac:spMkLst>
            <pc:docMk/>
            <pc:sldMk cId="1582597460" sldId="420"/>
            <ac:spMk id="16" creationId="{C1B61F9D-A766-AD4E-789B-77168E3A4ACB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17" creationId="{68CD9F4E-55C1-54DC-93B1-7615082D4B03}"/>
          </ac:spMkLst>
        </pc:spChg>
        <pc:spChg chg="mod">
          <ac:chgData name="Katherine Mesa" userId="dd7b0dd6-7f91-4ded-8476-0723d8004cb7" providerId="ADAL" clId="{8363306A-C557-4E83-82E1-879FC27AE5D2}" dt="2023-11-10T01:44:12.761" v="2620" actId="207"/>
          <ac:spMkLst>
            <pc:docMk/>
            <pc:sldMk cId="1582597460" sldId="420"/>
            <ac:spMk id="18" creationId="{FDF65285-DB6F-FB82-2591-DE8D305B21CA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19" creationId="{892051B0-FAC7-8D58-6F72-662CA347BAD6}"/>
          </ac:spMkLst>
        </pc:spChg>
        <pc:spChg chg="mod">
          <ac:chgData name="Katherine Mesa" userId="dd7b0dd6-7f91-4ded-8476-0723d8004cb7" providerId="ADAL" clId="{8363306A-C557-4E83-82E1-879FC27AE5D2}" dt="2023-11-10T01:43:33.678" v="2613" actId="207"/>
          <ac:spMkLst>
            <pc:docMk/>
            <pc:sldMk cId="1582597460" sldId="420"/>
            <ac:spMk id="20" creationId="{45DE35A3-0D3A-157E-F915-ACE3E4334EA1}"/>
          </ac:spMkLst>
        </pc:spChg>
        <pc:spChg chg="mod">
          <ac:chgData name="Katherine Mesa" userId="dd7b0dd6-7f91-4ded-8476-0723d8004cb7" providerId="ADAL" clId="{8363306A-C557-4E83-82E1-879FC27AE5D2}" dt="2023-11-10T01:44:57.074" v="2626" actId="1076"/>
          <ac:spMkLst>
            <pc:docMk/>
            <pc:sldMk cId="1582597460" sldId="420"/>
            <ac:spMk id="21" creationId="{17346CBF-9ED6-030D-9A6B-A3D2A94D9532}"/>
          </ac:spMkLst>
        </pc:spChg>
        <pc:spChg chg="mod">
          <ac:chgData name="Katherine Mesa" userId="dd7b0dd6-7f91-4ded-8476-0723d8004cb7" providerId="ADAL" clId="{8363306A-C557-4E83-82E1-879FC27AE5D2}" dt="2023-11-10T01:43:05.993" v="2608" actId="207"/>
          <ac:spMkLst>
            <pc:docMk/>
            <pc:sldMk cId="1582597460" sldId="420"/>
            <ac:spMk id="22" creationId="{5EE1653F-CFF5-F756-5B92-3A76C6C1C141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3" creationId="{ED151200-2BD4-2D50-2E20-C0A1A1EB5443}"/>
          </ac:spMkLst>
        </pc:spChg>
        <pc:spChg chg="mod">
          <ac:chgData name="Katherine Mesa" userId="dd7b0dd6-7f91-4ded-8476-0723d8004cb7" providerId="ADAL" clId="{8363306A-C557-4E83-82E1-879FC27AE5D2}" dt="2023-11-10T01:44:37.025" v="2622" actId="207"/>
          <ac:spMkLst>
            <pc:docMk/>
            <pc:sldMk cId="1582597460" sldId="420"/>
            <ac:spMk id="24" creationId="{CCFBB6E4-340B-8893-B76A-01F462957467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5" creationId="{5D5FC663-D99F-FA84-7C7E-E3215D94FF19}"/>
          </ac:spMkLst>
        </pc:spChg>
        <pc:spChg chg="mod">
          <ac:chgData name="Katherine Mesa" userId="dd7b0dd6-7f91-4ded-8476-0723d8004cb7" providerId="ADAL" clId="{8363306A-C557-4E83-82E1-879FC27AE5D2}" dt="2023-11-10T01:43:39.609" v="2614" actId="207"/>
          <ac:spMkLst>
            <pc:docMk/>
            <pc:sldMk cId="1582597460" sldId="420"/>
            <ac:spMk id="26" creationId="{2514C17F-829C-23DF-1943-51E2A962F387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7" creationId="{7A8197C1-8D7F-EC93-6831-ACC0B0894F2A}"/>
          </ac:spMkLst>
        </pc:spChg>
        <pc:spChg chg="mod">
          <ac:chgData name="Katherine Mesa" userId="dd7b0dd6-7f91-4ded-8476-0723d8004cb7" providerId="ADAL" clId="{8363306A-C557-4E83-82E1-879FC27AE5D2}" dt="2023-11-10T01:43:46.673" v="2616" actId="207"/>
          <ac:spMkLst>
            <pc:docMk/>
            <pc:sldMk cId="1582597460" sldId="420"/>
            <ac:spMk id="28" creationId="{20BF3ABE-FB00-F130-47CA-BA4E8D908764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9" creationId="{10235F30-5EA8-8A80-AF49-232FD3F5C476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0" creationId="{0A79F242-0CA6-97F8-B33B-4A83674B9CBE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1" creationId="{1FB92F42-D993-53DA-93B2-33E860413283}"/>
          </ac:spMkLst>
        </pc:spChg>
        <pc:spChg chg="mod">
          <ac:chgData name="Katherine Mesa" userId="dd7b0dd6-7f91-4ded-8476-0723d8004cb7" providerId="ADAL" clId="{8363306A-C557-4E83-82E1-879FC27AE5D2}" dt="2023-11-10T01:43:44.401" v="2615" actId="207"/>
          <ac:spMkLst>
            <pc:docMk/>
            <pc:sldMk cId="1582597460" sldId="420"/>
            <ac:spMk id="32" creationId="{73C57022-D565-5E8E-C5D9-0CB3C6DE652E}"/>
          </ac:spMkLst>
        </pc:spChg>
        <pc:spChg chg="mod">
          <ac:chgData name="Katherine Mesa" userId="dd7b0dd6-7f91-4ded-8476-0723d8004cb7" providerId="ADAL" clId="{8363306A-C557-4E83-82E1-879FC27AE5D2}" dt="2023-11-10T01:44:48.898" v="2623" actId="207"/>
          <ac:spMkLst>
            <pc:docMk/>
            <pc:sldMk cId="1582597460" sldId="420"/>
            <ac:spMk id="33" creationId="{918E0A73-3B93-D1DC-CF52-C585E707CE50}"/>
          </ac:spMkLst>
        </pc:spChg>
        <pc:spChg chg="mod">
          <ac:chgData name="Katherine Mesa" userId="dd7b0dd6-7f91-4ded-8476-0723d8004cb7" providerId="ADAL" clId="{8363306A-C557-4E83-82E1-879FC27AE5D2}" dt="2023-11-10T01:44:06.260" v="2618" actId="207"/>
          <ac:spMkLst>
            <pc:docMk/>
            <pc:sldMk cId="1582597460" sldId="420"/>
            <ac:spMk id="34" creationId="{E291DE9E-6E6D-17D7-D21B-83E9FF24D715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5" creationId="{6B2B5FC4-82EE-3F12-6774-FE9AAAFDFB30}"/>
          </ac:spMkLst>
        </pc:spChg>
        <pc:spChg chg="mod">
          <ac:chgData name="Katherine Mesa" userId="dd7b0dd6-7f91-4ded-8476-0723d8004cb7" providerId="ADAL" clId="{8363306A-C557-4E83-82E1-879FC27AE5D2}" dt="2023-11-10T01:44:51.714" v="2624" actId="207"/>
          <ac:spMkLst>
            <pc:docMk/>
            <pc:sldMk cId="1582597460" sldId="420"/>
            <ac:spMk id="36" creationId="{226E06C1-DBDA-1962-F0FA-D38407FEDB04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7" creationId="{E66A5467-6CC7-E531-EE61-EBA58A2088C2}"/>
          </ac:spMkLst>
        </pc:spChg>
        <pc:spChg chg="mod">
          <ac:chgData name="Katherine Mesa" userId="dd7b0dd6-7f91-4ded-8476-0723d8004cb7" providerId="ADAL" clId="{8363306A-C557-4E83-82E1-879FC27AE5D2}" dt="2023-11-10T01:44:08.737" v="2619" actId="207"/>
          <ac:spMkLst>
            <pc:docMk/>
            <pc:sldMk cId="1582597460" sldId="420"/>
            <ac:spMk id="38" creationId="{9F3FF2C7-07CA-D880-CB75-25B229911945}"/>
          </ac:spMkLst>
        </pc:spChg>
        <pc:grpChg chg="add mod">
          <ac:chgData name="Katherine Mesa" userId="dd7b0dd6-7f91-4ded-8476-0723d8004cb7" providerId="ADAL" clId="{8363306A-C557-4E83-82E1-879FC27AE5D2}" dt="2023-11-10T01:45:13.607" v="2627" actId="1076"/>
          <ac:grpSpMkLst>
            <pc:docMk/>
            <pc:sldMk cId="1582597460" sldId="420"/>
            <ac:grpSpMk id="7" creationId="{6AF4DCCE-9306-5D7D-A214-C4FA7F38B382}"/>
          </ac:grpSpMkLst>
        </pc:grpChg>
        <pc:grpChg chg="add mod">
          <ac:chgData name="Katherine Mesa" userId="dd7b0dd6-7f91-4ded-8476-0723d8004cb7" providerId="ADAL" clId="{8363306A-C557-4E83-82E1-879FC27AE5D2}" dt="2023-11-10T01:45:13.607" v="2627" actId="1076"/>
          <ac:grpSpMkLst>
            <pc:docMk/>
            <pc:sldMk cId="1582597460" sldId="420"/>
            <ac:grpSpMk id="14" creationId="{554926D2-FD48-D607-49A1-30F077D21B6F}"/>
          </ac:grpSpMkLst>
        </pc:grpChg>
        <pc:graphicFrameChg chg="add del mod modGraphic">
          <ac:chgData name="Katherine Mesa" userId="dd7b0dd6-7f91-4ded-8476-0723d8004cb7" providerId="ADAL" clId="{8363306A-C557-4E83-82E1-879FC27AE5D2}" dt="2023-11-10T01:39:13.534" v="2590" actId="478"/>
          <ac:graphicFrameMkLst>
            <pc:docMk/>
            <pc:sldMk cId="1582597460" sldId="420"/>
            <ac:graphicFrameMk id="2" creationId="{3493E51E-8CC8-0131-F2C5-B051B0B3FA8E}"/>
          </ac:graphicFrameMkLst>
        </pc:graphicFrameChg>
        <pc:graphicFrameChg chg="add del mod modGraphic">
          <ac:chgData name="Katherine Mesa" userId="dd7b0dd6-7f91-4ded-8476-0723d8004cb7" providerId="ADAL" clId="{8363306A-C557-4E83-82E1-879FC27AE5D2}" dt="2023-11-10T01:41:00.289" v="2595" actId="478"/>
          <ac:graphicFrameMkLst>
            <pc:docMk/>
            <pc:sldMk cId="1582597460" sldId="420"/>
            <ac:graphicFrameMk id="4" creationId="{AF5325AC-78CE-331C-7F43-646219E4C5DE}"/>
          </ac:graphicFrameMkLst>
        </pc:graphicFrameChg>
      </pc:sldChg>
      <pc:sldChg chg="addSp delSp modSp add mod">
        <pc:chgData name="Katherine Mesa" userId="dd7b0dd6-7f91-4ded-8476-0723d8004cb7" providerId="ADAL" clId="{8363306A-C557-4E83-82E1-879FC27AE5D2}" dt="2023-11-12T16:42:40.528" v="4024"/>
        <pc:sldMkLst>
          <pc:docMk/>
          <pc:sldMk cId="28636343" sldId="421"/>
        </pc:sldMkLst>
        <pc:spChg chg="add mod">
          <ac:chgData name="Katherine Mesa" userId="dd7b0dd6-7f91-4ded-8476-0723d8004cb7" providerId="ADAL" clId="{8363306A-C557-4E83-82E1-879FC27AE5D2}" dt="2023-11-12T16:31:34.320" v="3726"/>
          <ac:spMkLst>
            <pc:docMk/>
            <pc:sldMk cId="28636343" sldId="421"/>
            <ac:spMk id="2" creationId="{6D7056C3-869C-7E14-9A2F-F3966EC78E51}"/>
          </ac:spMkLst>
        </pc:spChg>
        <pc:spChg chg="mod">
          <ac:chgData name="Katherine Mesa" userId="dd7b0dd6-7f91-4ded-8476-0723d8004cb7" providerId="ADAL" clId="{8363306A-C557-4E83-82E1-879FC27AE5D2}" dt="2023-11-10T02:58:34.945" v="3139" actId="1076"/>
          <ac:spMkLst>
            <pc:docMk/>
            <pc:sldMk cId="28636343" sldId="421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39" creationId="{C602CE16-CAAA-7910-5BEA-69E319157A5D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0" creationId="{4A633AFF-9890-362C-97BF-A2CCB1FB1CDC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1" creationId="{27EF46CC-17EB-EAD5-977A-0FF775532B9E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2" creationId="{23B1B044-C090-0784-83DD-DA3FE00041A6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3" creationId="{2C1AAF56-D581-455B-638F-4B446BAA1D00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4" creationId="{AA44838A-4B2A-5B7C-E16E-525861187FF4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5" creationId="{795F2B02-AFE2-C02B-9A1C-F7B41E000DD9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6" creationId="{583F54AF-6899-DA1E-0D9D-152FCF10603F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7" creationId="{39B5780B-17D7-2BA8-BB3A-F841B1AC719A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8" creationId="{E25C1E9E-2980-A88B-234A-84C1EFE281FC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9" creationId="{242A67E7-EC99-8D5C-C27D-23AD6572037C}"/>
          </ac:spMkLst>
        </pc:spChg>
        <pc:spChg chg="mod">
          <ac:chgData name="Katherine Mesa" userId="dd7b0dd6-7f91-4ded-8476-0723d8004cb7" providerId="ADAL" clId="{8363306A-C557-4E83-82E1-879FC27AE5D2}" dt="2023-11-10T01:57:13.532" v="2889" actId="18245"/>
          <ac:spMkLst>
            <pc:docMk/>
            <pc:sldMk cId="28636343" sldId="421"/>
            <ac:spMk id="50" creationId="{839A949C-B462-3991-2D6D-4089778867CB}"/>
          </ac:spMkLst>
        </pc:spChg>
        <pc:grpChg chg="mod">
          <ac:chgData name="Katherine Mesa" userId="dd7b0dd6-7f91-4ded-8476-0723d8004cb7" providerId="ADAL" clId="{8363306A-C557-4E83-82E1-879FC27AE5D2}" dt="2023-11-10T01:57:15.505" v="2890" actId="18245"/>
          <ac:grpSpMkLst>
            <pc:docMk/>
            <pc:sldMk cId="28636343" sldId="421"/>
            <ac:grpSpMk id="4" creationId="{6ED98FA5-D266-ABB4-E966-96F412C0FCE1}"/>
          </ac:grpSpMkLst>
        </pc:grpChg>
        <pc:grpChg chg="del">
          <ac:chgData name="Katherine Mesa" userId="dd7b0dd6-7f91-4ded-8476-0723d8004cb7" providerId="ADAL" clId="{8363306A-C557-4E83-82E1-879FC27AE5D2}" dt="2023-11-10T01:48:55.367" v="2633" actId="478"/>
          <ac:grpSpMkLst>
            <pc:docMk/>
            <pc:sldMk cId="28636343" sldId="421"/>
            <ac:grpSpMk id="7" creationId="{6AF4DCCE-9306-5D7D-A214-C4FA7F38B382}"/>
          </ac:grpSpMkLst>
        </pc:grpChg>
        <pc:grpChg chg="del">
          <ac:chgData name="Katherine Mesa" userId="dd7b0dd6-7f91-4ded-8476-0723d8004cb7" providerId="ADAL" clId="{8363306A-C557-4E83-82E1-879FC27AE5D2}" dt="2023-11-10T01:48:53.950" v="2632" actId="478"/>
          <ac:grpSpMkLst>
            <pc:docMk/>
            <pc:sldMk cId="28636343" sldId="421"/>
            <ac:grpSpMk id="14" creationId="{554926D2-FD48-D607-49A1-30F077D21B6F}"/>
          </ac:grpSpMkLst>
        </pc:grpChg>
        <pc:graphicFrameChg chg="add del mod modGraphic">
          <ac:chgData name="Katherine Mesa" userId="dd7b0dd6-7f91-4ded-8476-0723d8004cb7" providerId="ADAL" clId="{8363306A-C557-4E83-82E1-879FC27AE5D2}" dt="2023-11-10T02:00:33.016" v="2916" actId="478"/>
          <ac:graphicFrameMkLst>
            <pc:docMk/>
            <pc:sldMk cId="28636343" sldId="421"/>
            <ac:graphicFrameMk id="2" creationId="{A362292E-15BF-C5E5-2874-5E0BFF021412}"/>
          </ac:graphicFrameMkLst>
        </pc:graphicFrameChg>
        <pc:graphicFrameChg chg="add del modGraphic">
          <ac:chgData name="Katherine Mesa" userId="dd7b0dd6-7f91-4ded-8476-0723d8004cb7" providerId="ADAL" clId="{8363306A-C557-4E83-82E1-879FC27AE5D2}" dt="2023-11-10T02:00:54.381" v="2918" actId="478"/>
          <ac:graphicFrameMkLst>
            <pc:docMk/>
            <pc:sldMk cId="28636343" sldId="421"/>
            <ac:graphicFrameMk id="51" creationId="{D597D3F6-CE69-4F7C-32F6-EA39A60F234D}"/>
          </ac:graphicFrameMkLst>
        </pc:graphicFrameChg>
        <pc:graphicFrameChg chg="add mod modGraphic">
          <ac:chgData name="Katherine Mesa" userId="dd7b0dd6-7f91-4ded-8476-0723d8004cb7" providerId="ADAL" clId="{8363306A-C557-4E83-82E1-879FC27AE5D2}" dt="2023-11-12T16:42:40.528" v="4024"/>
          <ac:graphicFrameMkLst>
            <pc:docMk/>
            <pc:sldMk cId="28636343" sldId="421"/>
            <ac:graphicFrameMk id="52" creationId="{9CE7E2AA-2035-A8B0-14FA-EA0EF08BFA38}"/>
          </ac:graphicFrameMkLst>
        </pc:graphicFrameChg>
      </pc:sldChg>
      <pc:sldChg chg="addSp delSp modSp add mod">
        <pc:chgData name="Katherine Mesa" userId="dd7b0dd6-7f91-4ded-8476-0723d8004cb7" providerId="ADAL" clId="{8363306A-C557-4E83-82E1-879FC27AE5D2}" dt="2023-11-12T21:13:47.502" v="4140" actId="1076"/>
        <pc:sldMkLst>
          <pc:docMk/>
          <pc:sldMk cId="1162307843" sldId="422"/>
        </pc:sldMkLst>
        <pc:spChg chg="add del">
          <ac:chgData name="Katherine Mesa" userId="dd7b0dd6-7f91-4ded-8476-0723d8004cb7" providerId="ADAL" clId="{8363306A-C557-4E83-82E1-879FC27AE5D2}" dt="2023-11-10T02:06:59.166" v="3096" actId="22"/>
          <ac:spMkLst>
            <pc:docMk/>
            <pc:sldMk cId="1162307843" sldId="422"/>
            <ac:spMk id="4" creationId="{9B147A78-9EB5-B6BB-BB8E-F28251572411}"/>
          </ac:spMkLst>
        </pc:spChg>
        <pc:spChg chg="mod">
          <ac:chgData name="Katherine Mesa" userId="dd7b0dd6-7f91-4ded-8476-0723d8004cb7" providerId="ADAL" clId="{8363306A-C557-4E83-82E1-879FC27AE5D2}" dt="2023-11-10T02:06:19.251" v="3093" actId="313"/>
          <ac:spMkLst>
            <pc:docMk/>
            <pc:sldMk cId="1162307843" sldId="422"/>
            <ac:spMk id="5" creationId="{C7E91482-6119-D665-1B34-DC438710EBB5}"/>
          </ac:spMkLst>
        </pc:spChg>
        <pc:spChg chg="add mod ord">
          <ac:chgData name="Katherine Mesa" userId="dd7b0dd6-7f91-4ded-8476-0723d8004cb7" providerId="ADAL" clId="{8363306A-C557-4E83-82E1-879FC27AE5D2}" dt="2023-11-12T16:27:13.300" v="3660" actId="1076"/>
          <ac:spMkLst>
            <pc:docMk/>
            <pc:sldMk cId="1162307843" sldId="422"/>
            <ac:spMk id="13" creationId="{04A29945-6AFF-C29A-ADDF-FCF818B34737}"/>
          </ac:spMkLst>
        </pc:spChg>
        <pc:spChg chg="add mod ord">
          <ac:chgData name="Katherine Mesa" userId="dd7b0dd6-7f91-4ded-8476-0723d8004cb7" providerId="ADAL" clId="{8363306A-C557-4E83-82E1-879FC27AE5D2}" dt="2023-11-12T16:27:51.632" v="3673" actId="1076"/>
          <ac:spMkLst>
            <pc:docMk/>
            <pc:sldMk cId="1162307843" sldId="422"/>
            <ac:spMk id="14" creationId="{83454EF7-4DD9-8252-6F3B-144FA0D0A717}"/>
          </ac:spMkLst>
        </pc:spChg>
        <pc:spChg chg="add mod ord">
          <ac:chgData name="Katherine Mesa" userId="dd7b0dd6-7f91-4ded-8476-0723d8004cb7" providerId="ADAL" clId="{8363306A-C557-4E83-82E1-879FC27AE5D2}" dt="2023-11-12T16:27:21.980" v="3663" actId="1076"/>
          <ac:spMkLst>
            <pc:docMk/>
            <pc:sldMk cId="1162307843" sldId="422"/>
            <ac:spMk id="15" creationId="{626C99EB-6926-3477-B0B2-6BFEC01FCDFF}"/>
          </ac:spMkLst>
        </pc:spChg>
        <pc:spChg chg="add mod ord">
          <ac:chgData name="Katherine Mesa" userId="dd7b0dd6-7f91-4ded-8476-0723d8004cb7" providerId="ADAL" clId="{8363306A-C557-4E83-82E1-879FC27AE5D2}" dt="2023-11-12T16:27:25.614" v="3665" actId="1076"/>
          <ac:spMkLst>
            <pc:docMk/>
            <pc:sldMk cId="1162307843" sldId="422"/>
            <ac:spMk id="16" creationId="{536B8D28-0835-CE2B-1C19-7F914EC0B558}"/>
          </ac:spMkLst>
        </pc:spChg>
        <pc:spChg chg="add mod ord">
          <ac:chgData name="Katherine Mesa" userId="dd7b0dd6-7f91-4ded-8476-0723d8004cb7" providerId="ADAL" clId="{8363306A-C557-4E83-82E1-879FC27AE5D2}" dt="2023-11-12T16:27:31.901" v="3667" actId="1076"/>
          <ac:spMkLst>
            <pc:docMk/>
            <pc:sldMk cId="1162307843" sldId="422"/>
            <ac:spMk id="17" creationId="{BEA3AA2A-5798-8292-2205-8233EC6F8E7B}"/>
          </ac:spMkLst>
        </pc:spChg>
        <pc:spChg chg="add mod ord">
          <ac:chgData name="Katherine Mesa" userId="dd7b0dd6-7f91-4ded-8476-0723d8004cb7" providerId="ADAL" clId="{8363306A-C557-4E83-82E1-879FC27AE5D2}" dt="2023-11-12T16:27:02.010" v="3657" actId="167"/>
          <ac:spMkLst>
            <pc:docMk/>
            <pc:sldMk cId="1162307843" sldId="422"/>
            <ac:spMk id="18" creationId="{E2C1F759-8814-20B8-184C-2A9E3E25083B}"/>
          </ac:spMkLst>
        </pc:spChg>
        <pc:spChg chg="add mod ord">
          <ac:chgData name="Katherine Mesa" userId="dd7b0dd6-7f91-4ded-8476-0723d8004cb7" providerId="ADAL" clId="{8363306A-C557-4E83-82E1-879FC27AE5D2}" dt="2023-11-12T16:27:03.836" v="3658" actId="167"/>
          <ac:spMkLst>
            <pc:docMk/>
            <pc:sldMk cId="1162307843" sldId="422"/>
            <ac:spMk id="19" creationId="{42168394-3B1A-BC84-4D57-ADC70FECF24B}"/>
          </ac:spMkLst>
        </pc:spChg>
        <pc:spChg chg="add mod ord">
          <ac:chgData name="Katherine Mesa" userId="dd7b0dd6-7f91-4ded-8476-0723d8004cb7" providerId="ADAL" clId="{8363306A-C557-4E83-82E1-879FC27AE5D2}" dt="2023-11-12T16:27:37.959" v="3669" actId="1076"/>
          <ac:spMkLst>
            <pc:docMk/>
            <pc:sldMk cId="1162307843" sldId="422"/>
            <ac:spMk id="20" creationId="{6C877374-5985-D111-97E1-AE1156CFB249}"/>
          </ac:spMkLst>
        </pc:spChg>
        <pc:spChg chg="add mod">
          <ac:chgData name="Katherine Mesa" userId="dd7b0dd6-7f91-4ded-8476-0723d8004cb7" providerId="ADAL" clId="{8363306A-C557-4E83-82E1-879FC27AE5D2}" dt="2023-11-12T16:31:35.491" v="3727"/>
          <ac:spMkLst>
            <pc:docMk/>
            <pc:sldMk cId="1162307843" sldId="422"/>
            <ac:spMk id="21" creationId="{6B7D5CB2-0FFC-C584-2F9C-FEC001A2CCF5}"/>
          </ac:spMkLst>
        </pc:spChg>
        <pc:spChg chg="add mod">
          <ac:chgData name="Katherine Mesa" userId="dd7b0dd6-7f91-4ded-8476-0723d8004cb7" providerId="ADAL" clId="{8363306A-C557-4E83-82E1-879FC27AE5D2}" dt="2023-11-12T21:08:55.141" v="4056" actId="1076"/>
          <ac:spMkLst>
            <pc:docMk/>
            <pc:sldMk cId="1162307843" sldId="422"/>
            <ac:spMk id="23" creationId="{E91AF68B-A79C-B154-5E81-F07C0E3B2A74}"/>
          </ac:spMkLst>
        </pc:spChg>
        <pc:spChg chg="add mod">
          <ac:chgData name="Katherine Mesa" userId="dd7b0dd6-7f91-4ded-8476-0723d8004cb7" providerId="ADAL" clId="{8363306A-C557-4E83-82E1-879FC27AE5D2}" dt="2023-11-12T21:10:53.229" v="4087" actId="108"/>
          <ac:spMkLst>
            <pc:docMk/>
            <pc:sldMk cId="1162307843" sldId="422"/>
            <ac:spMk id="25" creationId="{8C378216-6BA6-0481-4276-698FB03D7878}"/>
          </ac:spMkLst>
        </pc:spChg>
        <pc:spChg chg="add mod">
          <ac:chgData name="Katherine Mesa" userId="dd7b0dd6-7f91-4ded-8476-0723d8004cb7" providerId="ADAL" clId="{8363306A-C557-4E83-82E1-879FC27AE5D2}" dt="2023-11-12T21:10:52.381" v="4086" actId="108"/>
          <ac:spMkLst>
            <pc:docMk/>
            <pc:sldMk cId="1162307843" sldId="422"/>
            <ac:spMk id="27" creationId="{E7AFCCF3-9513-A9A2-99D1-82F662BC9196}"/>
          </ac:spMkLst>
        </pc:spChg>
        <pc:spChg chg="add mod">
          <ac:chgData name="Katherine Mesa" userId="dd7b0dd6-7f91-4ded-8476-0723d8004cb7" providerId="ADAL" clId="{8363306A-C557-4E83-82E1-879FC27AE5D2}" dt="2023-11-12T21:10:59.468" v="4091" actId="1076"/>
          <ac:spMkLst>
            <pc:docMk/>
            <pc:sldMk cId="1162307843" sldId="422"/>
            <ac:spMk id="29" creationId="{E45CE3B3-C7D5-843C-DF1E-A6D447368810}"/>
          </ac:spMkLst>
        </pc:spChg>
        <pc:spChg chg="add mod">
          <ac:chgData name="Katherine Mesa" userId="dd7b0dd6-7f91-4ded-8476-0723d8004cb7" providerId="ADAL" clId="{8363306A-C557-4E83-82E1-879FC27AE5D2}" dt="2023-11-12T21:13:05.988" v="4127" actId="108"/>
          <ac:spMkLst>
            <pc:docMk/>
            <pc:sldMk cId="1162307843" sldId="422"/>
            <ac:spMk id="31" creationId="{BD26DACC-73C4-FA70-E05F-5E24A65C77D9}"/>
          </ac:spMkLst>
        </pc:spChg>
        <pc:spChg chg="add mod">
          <ac:chgData name="Katherine Mesa" userId="dd7b0dd6-7f91-4ded-8476-0723d8004cb7" providerId="ADAL" clId="{8363306A-C557-4E83-82E1-879FC27AE5D2}" dt="2023-11-12T21:12:26.687" v="4115" actId="1076"/>
          <ac:spMkLst>
            <pc:docMk/>
            <pc:sldMk cId="1162307843" sldId="422"/>
            <ac:spMk id="33" creationId="{2932365F-BC7E-35CF-E430-C4A3E32F6B2C}"/>
          </ac:spMkLst>
        </pc:spChg>
        <pc:spChg chg="add mod">
          <ac:chgData name="Katherine Mesa" userId="dd7b0dd6-7f91-4ded-8476-0723d8004cb7" providerId="ADAL" clId="{8363306A-C557-4E83-82E1-879FC27AE5D2}" dt="2023-11-12T21:13:04.755" v="4126" actId="108"/>
          <ac:spMkLst>
            <pc:docMk/>
            <pc:sldMk cId="1162307843" sldId="422"/>
            <ac:spMk id="35" creationId="{EB501962-E564-4F11-BDC1-C51E2664DCD9}"/>
          </ac:spMkLst>
        </pc:spChg>
        <pc:spChg chg="add mod">
          <ac:chgData name="Katherine Mesa" userId="dd7b0dd6-7f91-4ded-8476-0723d8004cb7" providerId="ADAL" clId="{8363306A-C557-4E83-82E1-879FC27AE5D2}" dt="2023-11-12T21:13:47.502" v="4140" actId="1076"/>
          <ac:spMkLst>
            <pc:docMk/>
            <pc:sldMk cId="1162307843" sldId="422"/>
            <ac:spMk id="37" creationId="{5E2A6421-9DD2-A314-90D1-98CB3D49757B}"/>
          </ac:spMkLst>
        </pc:spChg>
        <pc:graphicFrameChg chg="del">
          <ac:chgData name="Katherine Mesa" userId="dd7b0dd6-7f91-4ded-8476-0723d8004cb7" providerId="ADAL" clId="{8363306A-C557-4E83-82E1-879FC27AE5D2}" dt="2023-11-10T02:06:31.030" v="3094" actId="478"/>
          <ac:graphicFrameMkLst>
            <pc:docMk/>
            <pc:sldMk cId="1162307843" sldId="422"/>
            <ac:graphicFrameMk id="52" creationId="{9CE7E2AA-2035-A8B0-14FA-EA0EF08BFA38}"/>
          </ac:graphicFrameMkLst>
        </pc:graphicFrameChg>
        <pc:picChg chg="add mod">
          <ac:chgData name="Katherine Mesa" userId="dd7b0dd6-7f91-4ded-8476-0723d8004cb7" providerId="ADAL" clId="{8363306A-C557-4E83-82E1-879FC27AE5D2}" dt="2023-11-12T21:10:40.966" v="4080" actId="1076"/>
          <ac:picMkLst>
            <pc:docMk/>
            <pc:sldMk cId="1162307843" sldId="422"/>
            <ac:picMk id="2" creationId="{0412A07E-C5CC-13D6-D783-2BBC45E19C37}"/>
          </ac:picMkLst>
        </pc:picChg>
        <pc:picChg chg="add mod">
          <ac:chgData name="Katherine Mesa" userId="dd7b0dd6-7f91-4ded-8476-0723d8004cb7" providerId="ADAL" clId="{8363306A-C557-4E83-82E1-879FC27AE5D2}" dt="2023-11-12T21:10:20.851" v="4076" actId="1076"/>
          <ac:picMkLst>
            <pc:docMk/>
            <pc:sldMk cId="1162307843" sldId="422"/>
            <ac:picMk id="4" creationId="{385C559D-8717-B1FA-5711-24201CF79F6B}"/>
          </ac:picMkLst>
        </pc:picChg>
        <pc:picChg chg="add mod">
          <ac:chgData name="Katherine Mesa" userId="dd7b0dd6-7f91-4ded-8476-0723d8004cb7" providerId="ADAL" clId="{8363306A-C557-4E83-82E1-879FC27AE5D2}" dt="2023-11-12T21:10:23.176" v="4077" actId="1076"/>
          <ac:picMkLst>
            <pc:docMk/>
            <pc:sldMk cId="1162307843" sldId="422"/>
            <ac:picMk id="7" creationId="{7997C67A-82D2-0824-DC5F-0DD429B4859B}"/>
          </ac:picMkLst>
        </pc:picChg>
        <pc:picChg chg="add mod">
          <ac:chgData name="Katherine Mesa" userId="dd7b0dd6-7f91-4ded-8476-0723d8004cb7" providerId="ADAL" clId="{8363306A-C557-4E83-82E1-879FC27AE5D2}" dt="2023-11-12T21:11:13.445" v="4092" actId="1076"/>
          <ac:picMkLst>
            <pc:docMk/>
            <pc:sldMk cId="1162307843" sldId="422"/>
            <ac:picMk id="8" creationId="{05D5A744-F327-CB2B-FAF0-0379BD2F12B9}"/>
          </ac:picMkLst>
        </pc:picChg>
        <pc:picChg chg="add mod">
          <ac:chgData name="Katherine Mesa" userId="dd7b0dd6-7f91-4ded-8476-0723d8004cb7" providerId="ADAL" clId="{8363306A-C557-4E83-82E1-879FC27AE5D2}" dt="2023-11-12T21:11:19.542" v="4095" actId="1076"/>
          <ac:picMkLst>
            <pc:docMk/>
            <pc:sldMk cId="1162307843" sldId="422"/>
            <ac:picMk id="9" creationId="{7B1DB6BA-F14C-0DD1-FC22-286A798B260C}"/>
          </ac:picMkLst>
        </pc:picChg>
        <pc:picChg chg="add mod">
          <ac:chgData name="Katherine Mesa" userId="dd7b0dd6-7f91-4ded-8476-0723d8004cb7" providerId="ADAL" clId="{8363306A-C557-4E83-82E1-879FC27AE5D2}" dt="2023-11-12T21:11:18" v="4094" actId="1076"/>
          <ac:picMkLst>
            <pc:docMk/>
            <pc:sldMk cId="1162307843" sldId="422"/>
            <ac:picMk id="10" creationId="{558A9BAE-759A-5BA8-5394-E7C1563D2657}"/>
          </ac:picMkLst>
        </pc:picChg>
        <pc:picChg chg="add mod">
          <ac:chgData name="Katherine Mesa" userId="dd7b0dd6-7f91-4ded-8476-0723d8004cb7" providerId="ADAL" clId="{8363306A-C557-4E83-82E1-879FC27AE5D2}" dt="2023-11-12T21:11:15.837" v="4093" actId="1076"/>
          <ac:picMkLst>
            <pc:docMk/>
            <pc:sldMk cId="1162307843" sldId="422"/>
            <ac:picMk id="11" creationId="{B039AB9F-26F4-1DDB-7854-A4AE6397CCA0}"/>
          </ac:picMkLst>
        </pc:picChg>
        <pc:picChg chg="add mod">
          <ac:chgData name="Katherine Mesa" userId="dd7b0dd6-7f91-4ded-8476-0723d8004cb7" providerId="ADAL" clId="{8363306A-C557-4E83-82E1-879FC27AE5D2}" dt="2023-11-12T21:10:25.801" v="4078" actId="1076"/>
          <ac:picMkLst>
            <pc:docMk/>
            <pc:sldMk cId="1162307843" sldId="422"/>
            <ac:picMk id="12" creationId="{9AB3EE1D-44B9-7496-0226-46796636995C}"/>
          </ac:picMkLst>
        </pc:picChg>
      </pc:sldChg>
      <pc:sldChg chg="addSp delSp modSp add del mod">
        <pc:chgData name="Katherine Mesa" userId="dd7b0dd6-7f91-4ded-8476-0723d8004cb7" providerId="ADAL" clId="{8363306A-C557-4E83-82E1-879FC27AE5D2}" dt="2023-11-12T16:21:13.710" v="3528" actId="2696"/>
        <pc:sldMkLst>
          <pc:docMk/>
          <pc:sldMk cId="4151374861" sldId="423"/>
        </pc:sldMkLst>
        <pc:spChg chg="add del mod">
          <ac:chgData name="Katherine Mesa" userId="dd7b0dd6-7f91-4ded-8476-0723d8004cb7" providerId="ADAL" clId="{8363306A-C557-4E83-82E1-879FC27AE5D2}" dt="2023-11-12T16:01:42.550" v="3280"/>
          <ac:spMkLst>
            <pc:docMk/>
            <pc:sldMk cId="4151374861" sldId="423"/>
            <ac:spMk id="4" creationId="{AE9DD623-5B75-4637-29D8-0C45E03C707C}"/>
          </ac:spMkLst>
        </pc:spChg>
        <pc:spChg chg="mod">
          <ac:chgData name="Katherine Mesa" userId="dd7b0dd6-7f91-4ded-8476-0723d8004cb7" providerId="ADAL" clId="{8363306A-C557-4E83-82E1-879FC27AE5D2}" dt="2023-11-10T02:07:04.508" v="3103" actId="20577"/>
          <ac:spMkLst>
            <pc:docMk/>
            <pc:sldMk cId="4151374861" sldId="423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8363306A-C557-4E83-82E1-879FC27AE5D2}" dt="2023-11-12T16:01:42.550" v="3280"/>
          <ac:spMkLst>
            <pc:docMk/>
            <pc:sldMk cId="4151374861" sldId="423"/>
            <ac:spMk id="7" creationId="{57B291F0-9284-16E6-8A8C-32A30488285F}"/>
          </ac:spMkLst>
        </pc:spChg>
        <pc:spChg chg="add del mod">
          <ac:chgData name="Katherine Mesa" userId="dd7b0dd6-7f91-4ded-8476-0723d8004cb7" providerId="ADAL" clId="{8363306A-C557-4E83-82E1-879FC27AE5D2}" dt="2023-11-12T16:01:42.550" v="3280"/>
          <ac:spMkLst>
            <pc:docMk/>
            <pc:sldMk cId="4151374861" sldId="423"/>
            <ac:spMk id="8" creationId="{B1F001F6-4EB4-A09B-C6B9-91C56BC3791E}"/>
          </ac:spMkLst>
        </pc:spChg>
        <pc:spChg chg="add del mod">
          <ac:chgData name="Katherine Mesa" userId="dd7b0dd6-7f91-4ded-8476-0723d8004cb7" providerId="ADAL" clId="{8363306A-C557-4E83-82E1-879FC27AE5D2}" dt="2023-11-12T16:02:13.790" v="3286"/>
          <ac:spMkLst>
            <pc:docMk/>
            <pc:sldMk cId="4151374861" sldId="423"/>
            <ac:spMk id="9" creationId="{0E0788E2-510B-BFF5-75E1-EAEBED98B395}"/>
          </ac:spMkLst>
        </pc:spChg>
        <pc:spChg chg="add del mod">
          <ac:chgData name="Katherine Mesa" userId="dd7b0dd6-7f91-4ded-8476-0723d8004cb7" providerId="ADAL" clId="{8363306A-C557-4E83-82E1-879FC27AE5D2}" dt="2023-11-12T16:02:13.790" v="3286"/>
          <ac:spMkLst>
            <pc:docMk/>
            <pc:sldMk cId="4151374861" sldId="423"/>
            <ac:spMk id="10" creationId="{F1F1FCDD-A791-25DC-A4CF-136007CA49AE}"/>
          </ac:spMkLst>
        </pc:spChg>
        <pc:spChg chg="add del mod">
          <ac:chgData name="Katherine Mesa" userId="dd7b0dd6-7f91-4ded-8476-0723d8004cb7" providerId="ADAL" clId="{8363306A-C557-4E83-82E1-879FC27AE5D2}" dt="2023-11-12T16:02:13.790" v="3286"/>
          <ac:spMkLst>
            <pc:docMk/>
            <pc:sldMk cId="4151374861" sldId="423"/>
            <ac:spMk id="11" creationId="{764769AA-A533-13EB-FDCC-F15F48E71395}"/>
          </ac:spMkLst>
        </pc:spChg>
        <pc:picChg chg="add del mod">
          <ac:chgData name="Katherine Mesa" userId="dd7b0dd6-7f91-4ded-8476-0723d8004cb7" providerId="ADAL" clId="{8363306A-C557-4E83-82E1-879FC27AE5D2}" dt="2023-11-12T16:02:15.291" v="3287" actId="478"/>
          <ac:picMkLst>
            <pc:docMk/>
            <pc:sldMk cId="4151374861" sldId="423"/>
            <ac:picMk id="2" creationId="{4EE547C4-1610-888C-C4C7-839E67F8E228}"/>
          </ac:picMkLst>
        </pc:picChg>
        <pc:picChg chg="add del mod">
          <ac:chgData name="Katherine Mesa" userId="dd7b0dd6-7f91-4ded-8476-0723d8004cb7" providerId="ADAL" clId="{8363306A-C557-4E83-82E1-879FC27AE5D2}" dt="2023-11-12T16:02:13.790" v="3286"/>
          <ac:picMkLst>
            <pc:docMk/>
            <pc:sldMk cId="4151374861" sldId="423"/>
            <ac:picMk id="12" creationId="{27D87CD9-3E09-5E04-B050-77DCA9640767}"/>
          </ac:picMkLst>
        </pc:picChg>
        <pc:picChg chg="add del mod">
          <ac:chgData name="Katherine Mesa" userId="dd7b0dd6-7f91-4ded-8476-0723d8004cb7" providerId="ADAL" clId="{8363306A-C557-4E83-82E1-879FC27AE5D2}" dt="2023-11-12T16:02:13.790" v="3286"/>
          <ac:picMkLst>
            <pc:docMk/>
            <pc:sldMk cId="4151374861" sldId="423"/>
            <ac:picMk id="13" creationId="{6060FACC-C60C-C0E6-A484-8C6D52B9267E}"/>
          </ac:picMkLst>
        </pc:picChg>
        <pc:picChg chg="add del mod">
          <ac:chgData name="Katherine Mesa" userId="dd7b0dd6-7f91-4ded-8476-0723d8004cb7" providerId="ADAL" clId="{8363306A-C557-4E83-82E1-879FC27AE5D2}" dt="2023-11-12T16:02:13.790" v="3286"/>
          <ac:picMkLst>
            <pc:docMk/>
            <pc:sldMk cId="4151374861" sldId="423"/>
            <ac:picMk id="14" creationId="{A87F3E94-1364-E65B-5320-06EE5DDECAFA}"/>
          </ac:picMkLst>
        </pc:picChg>
      </pc:sldChg>
      <pc:sldChg chg="addSp delSp modSp add mod modClrScheme chgLayout">
        <pc:chgData name="Katherine Mesa" userId="dd7b0dd6-7f91-4ded-8476-0723d8004cb7" providerId="ADAL" clId="{8363306A-C557-4E83-82E1-879FC27AE5D2}" dt="2023-11-12T16:33:38.021" v="3779" actId="1076"/>
        <pc:sldMkLst>
          <pc:docMk/>
          <pc:sldMk cId="669196179" sldId="424"/>
        </pc:sldMkLst>
        <pc:spChg chg="add del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3" creationId="{74BC3426-83BD-28FF-BA17-3D1E091E3A69}"/>
          </ac:spMkLst>
        </pc:spChg>
        <pc:spChg chg="del mod">
          <ac:chgData name="Katherine Mesa" userId="dd7b0dd6-7f91-4ded-8476-0723d8004cb7" providerId="ADAL" clId="{8363306A-C557-4E83-82E1-879FC27AE5D2}" dt="2023-11-12T16:22:40.071" v="3546" actId="478"/>
          <ac:spMkLst>
            <pc:docMk/>
            <pc:sldMk cId="669196179" sldId="424"/>
            <ac:spMk id="5" creationId="{C7E91482-6119-D665-1B34-DC438710EBB5}"/>
          </ac:spMkLst>
        </pc:spChg>
        <pc:spChg chg="mod or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6" creationId="{EB0E3564-AC10-7763-9FF7-AECA4F1813AB}"/>
          </ac:spMkLst>
        </pc:spChg>
        <pc:spChg chg="add del mod">
          <ac:chgData name="Katherine Mesa" userId="dd7b0dd6-7f91-4ded-8476-0723d8004cb7" providerId="ADAL" clId="{8363306A-C557-4E83-82E1-879FC27AE5D2}" dt="2023-11-12T16:22:38.399" v="3545"/>
          <ac:spMkLst>
            <pc:docMk/>
            <pc:sldMk cId="669196179" sldId="424"/>
            <ac:spMk id="9" creationId="{DB66AD53-D982-9D6A-303F-4FAF78BB6638}"/>
          </ac:spMkLst>
        </pc:spChg>
        <pc:spChg chg="add del mod">
          <ac:chgData name="Katherine Mesa" userId="dd7b0dd6-7f91-4ded-8476-0723d8004cb7" providerId="ADAL" clId="{8363306A-C557-4E83-82E1-879FC27AE5D2}" dt="2023-11-12T16:22:41.876" v="3547" actId="478"/>
          <ac:spMkLst>
            <pc:docMk/>
            <pc:sldMk cId="669196179" sldId="424"/>
            <ac:spMk id="11" creationId="{D78FAD0A-E3DE-B0A6-355A-A287CDB499C6}"/>
          </ac:spMkLst>
        </pc:spChg>
        <pc:spChg chg="add mo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12" creationId="{745013DC-F7AD-10D5-1172-897F3B3456B4}"/>
          </ac:spMkLst>
        </pc:spChg>
        <pc:spChg chg="add mod">
          <ac:chgData name="Katherine Mesa" userId="dd7b0dd6-7f91-4ded-8476-0723d8004cb7" providerId="ADAL" clId="{8363306A-C557-4E83-82E1-879FC27AE5D2}" dt="2023-11-12T16:31:37.922" v="3730"/>
          <ac:spMkLst>
            <pc:docMk/>
            <pc:sldMk cId="669196179" sldId="424"/>
            <ac:spMk id="18" creationId="{96C68EA4-96B1-DB8E-4A8A-861780E6CA89}"/>
          </ac:spMkLst>
        </pc:spChg>
        <pc:spChg chg="add del mod">
          <ac:chgData name="Katherine Mesa" userId="dd7b0dd6-7f91-4ded-8476-0723d8004cb7" providerId="ADAL" clId="{8363306A-C557-4E83-82E1-879FC27AE5D2}" dt="2023-11-12T16:33:14.859" v="3768" actId="478"/>
          <ac:spMkLst>
            <pc:docMk/>
            <pc:sldMk cId="669196179" sldId="424"/>
            <ac:spMk id="19" creationId="{63CC4F23-12E9-C337-5B8A-A4C810410EF9}"/>
          </ac:spMkLst>
        </pc:spChg>
        <pc:spChg chg="add del mo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20" creationId="{5CDED2B7-0FE8-57F6-7249-903471AD5C95}"/>
          </ac:spMkLst>
        </pc:spChg>
        <pc:spChg chg="add del mo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22" creationId="{C7DB1C3E-00BE-0B4F-EB64-9A517D825307}"/>
          </ac:spMkLst>
        </pc:spChg>
        <pc:graphicFrameChg chg="add del mod modGraphic">
          <ac:chgData name="Katherine Mesa" userId="dd7b0dd6-7f91-4ded-8476-0723d8004cb7" providerId="ADAL" clId="{8363306A-C557-4E83-82E1-879FC27AE5D2}" dt="2023-11-12T16:23:22.539" v="3583" actId="478"/>
          <ac:graphicFrameMkLst>
            <pc:docMk/>
            <pc:sldMk cId="669196179" sldId="424"/>
            <ac:graphicFrameMk id="8" creationId="{B9A1AF5F-BB55-0D6C-A03F-35343D405CC5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23:37.330" v="3585"/>
          <ac:graphicFrameMkLst>
            <pc:docMk/>
            <pc:sldMk cId="669196179" sldId="424"/>
            <ac:graphicFrameMk id="13" creationId="{0C2E4BE6-DC5E-8640-E9AA-14CB050D5079}"/>
          </ac:graphicFrameMkLst>
        </pc:graphicFrameChg>
        <pc:graphicFrameChg chg="add del mod modGraphic">
          <ac:chgData name="Katherine Mesa" userId="dd7b0dd6-7f91-4ded-8476-0723d8004cb7" providerId="ADAL" clId="{8363306A-C557-4E83-82E1-879FC27AE5D2}" dt="2023-11-12T16:23:55.270" v="3593"/>
          <ac:graphicFrameMkLst>
            <pc:docMk/>
            <pc:sldMk cId="669196179" sldId="424"/>
            <ac:graphicFrameMk id="15" creationId="{C83F63B2-8C85-B696-8198-1509A4C6C55A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24:13.238" v="3599" actId="478"/>
          <ac:graphicFrameMkLst>
            <pc:docMk/>
            <pc:sldMk cId="669196179" sldId="424"/>
            <ac:graphicFrameMk id="16" creationId="{9A67A5EB-0D05-2136-7E26-9A48406C47EE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33:14.230" v="3767" actId="478"/>
          <ac:graphicFrameMkLst>
            <pc:docMk/>
            <pc:sldMk cId="669196179" sldId="424"/>
            <ac:graphicFrameMk id="17" creationId="{3F97EFFB-6232-B232-D798-034F47335070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33:27.730" v="3774"/>
          <ac:graphicFrameMkLst>
            <pc:docMk/>
            <pc:sldMk cId="669196179" sldId="424"/>
            <ac:graphicFrameMk id="21" creationId="{AC524CA6-3A7F-3EEF-9BDE-0CB3A6CFAD35}"/>
          </ac:graphicFrameMkLst>
        </pc:graphicFrameChg>
        <pc:graphicFrameChg chg="add mod">
          <ac:chgData name="Katherine Mesa" userId="dd7b0dd6-7f91-4ded-8476-0723d8004cb7" providerId="ADAL" clId="{8363306A-C557-4E83-82E1-879FC27AE5D2}" dt="2023-11-12T16:33:38.021" v="3779" actId="1076"/>
          <ac:graphicFrameMkLst>
            <pc:docMk/>
            <pc:sldMk cId="669196179" sldId="424"/>
            <ac:graphicFrameMk id="23" creationId="{1AE6E484-0001-8455-B10C-0BFEF718EC6F}"/>
          </ac:graphicFrameMkLst>
        </pc:graphicFrameChg>
        <pc:picChg chg="add del mod">
          <ac:chgData name="Katherine Mesa" userId="dd7b0dd6-7f91-4ded-8476-0723d8004cb7" providerId="ADAL" clId="{8363306A-C557-4E83-82E1-879FC27AE5D2}" dt="2023-11-12T16:21:44.334" v="3542" actId="478"/>
          <ac:picMkLst>
            <pc:docMk/>
            <pc:sldMk cId="669196179" sldId="424"/>
            <ac:picMk id="2" creationId="{8385BD63-25C4-B8B6-0528-F11E45ACBE97}"/>
          </ac:picMkLst>
        </pc:picChg>
        <pc:picChg chg="add del mod">
          <ac:chgData name="Katherine Mesa" userId="dd7b0dd6-7f91-4ded-8476-0723d8004cb7" providerId="ADAL" clId="{8363306A-C557-4E83-82E1-879FC27AE5D2}" dt="2023-11-12T16:21:43.877" v="3541" actId="478"/>
          <ac:picMkLst>
            <pc:docMk/>
            <pc:sldMk cId="669196179" sldId="424"/>
            <ac:picMk id="4" creationId="{47915E07-7FF6-50E5-D883-E634207D5737}"/>
          </ac:picMkLst>
        </pc:picChg>
        <pc:picChg chg="add del mod">
          <ac:chgData name="Katherine Mesa" userId="dd7b0dd6-7f91-4ded-8476-0723d8004cb7" providerId="ADAL" clId="{8363306A-C557-4E83-82E1-879FC27AE5D2}" dt="2023-11-12T16:21:43.342" v="3540" actId="478"/>
          <ac:picMkLst>
            <pc:docMk/>
            <pc:sldMk cId="669196179" sldId="424"/>
            <ac:picMk id="7" creationId="{6581CFB1-AE87-4691-E944-2E0558F474BA}"/>
          </ac:picMkLst>
        </pc:picChg>
        <pc:picChg chg="add del">
          <ac:chgData name="Katherine Mesa" userId="dd7b0dd6-7f91-4ded-8476-0723d8004cb7" providerId="ADAL" clId="{8363306A-C557-4E83-82E1-879FC27AE5D2}" dt="2023-11-12T16:23:39.023" v="3587"/>
          <ac:picMkLst>
            <pc:docMk/>
            <pc:sldMk cId="669196179" sldId="424"/>
            <ac:picMk id="14" creationId="{4DFA10E7-6F7C-D33E-5349-18CD38E20582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5:57:40.031" v="3198"/>
        <pc:sldMkLst>
          <pc:docMk/>
          <pc:sldMk cId="3420399023" sldId="425"/>
        </pc:sldMkLst>
        <pc:spChg chg="mod">
          <ac:chgData name="Katherine Mesa" userId="dd7b0dd6-7f91-4ded-8476-0723d8004cb7" providerId="ADAL" clId="{8363306A-C557-4E83-82E1-879FC27AE5D2}" dt="2023-11-12T15:54:37.802" v="3161" actId="14100"/>
          <ac:spMkLst>
            <pc:docMk/>
            <pc:sldMk cId="3420399023" sldId="425"/>
            <ac:spMk id="3" creationId="{40F9270D-FCA8-67BA-FD3F-8C3FABCE6B9F}"/>
          </ac:spMkLst>
        </pc:spChg>
        <pc:spChg chg="add mod">
          <ac:chgData name="Katherine Mesa" userId="dd7b0dd6-7f91-4ded-8476-0723d8004cb7" providerId="ADAL" clId="{8363306A-C557-4E83-82E1-879FC27AE5D2}" dt="2023-11-12T15:54:20.496" v="3157"/>
          <ac:spMkLst>
            <pc:docMk/>
            <pc:sldMk cId="3420399023" sldId="425"/>
            <ac:spMk id="7" creationId="{32CF66D6-2CFC-1925-717B-66E0BA926D28}"/>
          </ac:spMkLst>
        </pc:spChg>
        <pc:spChg chg="add mod">
          <ac:chgData name="Katherine Mesa" userId="dd7b0dd6-7f91-4ded-8476-0723d8004cb7" providerId="ADAL" clId="{8363306A-C557-4E83-82E1-879FC27AE5D2}" dt="2023-11-12T15:54:59.281" v="3165" actId="1076"/>
          <ac:spMkLst>
            <pc:docMk/>
            <pc:sldMk cId="3420399023" sldId="425"/>
            <ac:spMk id="8" creationId="{166A8C0B-7FC1-A721-3595-2DEE7C5FBB6A}"/>
          </ac:spMkLst>
        </pc:spChg>
        <pc:spChg chg="add mod">
          <ac:chgData name="Katherine Mesa" userId="dd7b0dd6-7f91-4ded-8476-0723d8004cb7" providerId="ADAL" clId="{8363306A-C557-4E83-82E1-879FC27AE5D2}" dt="2023-11-12T15:57:40.031" v="3198"/>
          <ac:spMkLst>
            <pc:docMk/>
            <pc:sldMk cId="3420399023" sldId="425"/>
            <ac:spMk id="10" creationId="{20646855-0A31-A1AA-8467-EB4222F9F5E5}"/>
          </ac:spMkLst>
        </pc:spChg>
        <pc:spChg chg="del">
          <ac:chgData name="Katherine Mesa" userId="dd7b0dd6-7f91-4ded-8476-0723d8004cb7" providerId="ADAL" clId="{8363306A-C557-4E83-82E1-879FC27AE5D2}" dt="2023-11-12T15:57:39.557" v="3197" actId="478"/>
          <ac:spMkLst>
            <pc:docMk/>
            <pc:sldMk cId="3420399023" sldId="425"/>
            <ac:spMk id="29" creationId="{B78BFDFA-0161-B684-2306-8844BA082902}"/>
          </ac:spMkLst>
        </pc:spChg>
        <pc:picChg chg="add mod">
          <ac:chgData name="Katherine Mesa" userId="dd7b0dd6-7f91-4ded-8476-0723d8004cb7" providerId="ADAL" clId="{8363306A-C557-4E83-82E1-879FC27AE5D2}" dt="2023-11-12T15:54:16.430" v="3156"/>
          <ac:picMkLst>
            <pc:docMk/>
            <pc:sldMk cId="3420399023" sldId="425"/>
            <ac:picMk id="5" creationId="{CB88608E-89FF-2101-8170-72C875950D27}"/>
          </ac:picMkLst>
        </pc:picChg>
        <pc:cxnChg chg="add mod">
          <ac:chgData name="Katherine Mesa" userId="dd7b0dd6-7f91-4ded-8476-0723d8004cb7" providerId="ADAL" clId="{8363306A-C557-4E83-82E1-879FC27AE5D2}" dt="2023-11-12T15:54:56.709" v="3164" actId="1076"/>
          <ac:cxnSpMkLst>
            <pc:docMk/>
            <pc:sldMk cId="3420399023" sldId="425"/>
            <ac:cxnSpMk id="9" creationId="{AD9A77EC-E6EF-CDEB-13E2-15BF18272111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12T16:30:07.359" v="3699" actId="2696"/>
        <pc:sldMkLst>
          <pc:docMk/>
          <pc:sldMk cId="3184050889" sldId="426"/>
        </pc:sldMkLst>
        <pc:spChg chg="mod">
          <ac:chgData name="Katherine Mesa" userId="dd7b0dd6-7f91-4ded-8476-0723d8004cb7" providerId="ADAL" clId="{8363306A-C557-4E83-82E1-879FC27AE5D2}" dt="2023-11-12T16:20:09.935" v="3511" actId="20577"/>
          <ac:spMkLst>
            <pc:docMk/>
            <pc:sldMk cId="3184050889" sldId="426"/>
            <ac:spMk id="5" creationId="{C7E91482-6119-D665-1B34-DC438710EBB5}"/>
          </ac:spMkLst>
        </pc:spChg>
        <pc:picChg chg="mod">
          <ac:chgData name="Katherine Mesa" userId="dd7b0dd6-7f91-4ded-8476-0723d8004cb7" providerId="ADAL" clId="{8363306A-C557-4E83-82E1-879FC27AE5D2}" dt="2023-11-12T16:20:45.571" v="3516" actId="1076"/>
          <ac:picMkLst>
            <pc:docMk/>
            <pc:sldMk cId="3184050889" sldId="426"/>
            <ac:picMk id="2" creationId="{0412A07E-C5CC-13D6-D783-2BBC45E19C37}"/>
          </ac:picMkLst>
        </pc:picChg>
        <pc:picChg chg="mod">
          <ac:chgData name="Katherine Mesa" userId="dd7b0dd6-7f91-4ded-8476-0723d8004cb7" providerId="ADAL" clId="{8363306A-C557-4E83-82E1-879FC27AE5D2}" dt="2023-11-12T16:20:18.665" v="3513" actId="1076"/>
          <ac:picMkLst>
            <pc:docMk/>
            <pc:sldMk cId="3184050889" sldId="426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21:01.584" v="3522" actId="478"/>
          <ac:picMkLst>
            <pc:docMk/>
            <pc:sldMk cId="3184050889" sldId="426"/>
            <ac:picMk id="7" creationId="{7997C67A-82D2-0824-DC5F-0DD429B4859B}"/>
          </ac:picMkLst>
        </pc:picChg>
        <pc:picChg chg="del mod">
          <ac:chgData name="Katherine Mesa" userId="dd7b0dd6-7f91-4ded-8476-0723d8004cb7" providerId="ADAL" clId="{8363306A-C557-4E83-82E1-879FC27AE5D2}" dt="2023-11-12T16:21:00.827" v="3521" actId="478"/>
          <ac:picMkLst>
            <pc:docMk/>
            <pc:sldMk cId="3184050889" sldId="426"/>
            <ac:picMk id="9" creationId="{7B1DB6BA-F14C-0DD1-FC22-286A798B260C}"/>
          </ac:picMkLst>
        </pc:picChg>
        <pc:picChg chg="mod">
          <ac:chgData name="Katherine Mesa" userId="dd7b0dd6-7f91-4ded-8476-0723d8004cb7" providerId="ADAL" clId="{8363306A-C557-4E83-82E1-879FC27AE5D2}" dt="2023-11-12T16:21:04.031" v="3523" actId="1076"/>
          <ac:picMkLst>
            <pc:docMk/>
            <pc:sldMk cId="3184050889" sldId="426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16:21:05.892" v="3524" actId="1076"/>
          <ac:picMkLst>
            <pc:docMk/>
            <pc:sldMk cId="3184050889" sldId="426"/>
            <ac:picMk id="12" creationId="{9AB3EE1D-44B9-7496-0226-46796636995C}"/>
          </ac:picMkLst>
        </pc:picChg>
        <pc:picChg chg="add del mod">
          <ac:chgData name="Katherine Mesa" userId="dd7b0dd6-7f91-4ded-8476-0723d8004cb7" providerId="ADAL" clId="{8363306A-C557-4E83-82E1-879FC27AE5D2}" dt="2023-11-12T16:21:09.141" v="3526"/>
          <ac:picMkLst>
            <pc:docMk/>
            <pc:sldMk cId="3184050889" sldId="426"/>
            <ac:picMk id="13" creationId="{C5E175E8-13F2-CB75-75F7-EAAC9923DACE}"/>
          </ac:picMkLst>
        </pc:picChg>
      </pc:sldChg>
      <pc:sldChg chg="delSp modSp add del mod">
        <pc:chgData name="Katherine Mesa" userId="dd7b0dd6-7f91-4ded-8476-0723d8004cb7" providerId="ADAL" clId="{8363306A-C557-4E83-82E1-879FC27AE5D2}" dt="2023-11-12T16:31:22.171" v="3725" actId="2696"/>
        <pc:sldMkLst>
          <pc:docMk/>
          <pc:sldMk cId="210881392" sldId="427"/>
        </pc:sldMkLst>
        <pc:spChg chg="mod">
          <ac:chgData name="Katherine Mesa" userId="dd7b0dd6-7f91-4ded-8476-0723d8004cb7" providerId="ADAL" clId="{8363306A-C557-4E83-82E1-879FC27AE5D2}" dt="2023-11-12T16:21:17.986" v="3533" actId="20577"/>
          <ac:spMkLst>
            <pc:docMk/>
            <pc:sldMk cId="210881392" sldId="427"/>
            <ac:spMk id="5" creationId="{C7E91482-6119-D665-1B34-DC438710EBB5}"/>
          </ac:spMkLst>
        </pc:spChg>
        <pc:picChg chg="del">
          <ac:chgData name="Katherine Mesa" userId="dd7b0dd6-7f91-4ded-8476-0723d8004cb7" providerId="ADAL" clId="{8363306A-C557-4E83-82E1-879FC27AE5D2}" dt="2023-11-12T16:21:30.530" v="3538" actId="478"/>
          <ac:picMkLst>
            <pc:docMk/>
            <pc:sldMk cId="210881392" sldId="427"/>
            <ac:picMk id="2" creationId="{0412A07E-C5CC-13D6-D783-2BBC45E19C37}"/>
          </ac:picMkLst>
        </pc:picChg>
        <pc:picChg chg="del">
          <ac:chgData name="Katherine Mesa" userId="dd7b0dd6-7f91-4ded-8476-0723d8004cb7" providerId="ADAL" clId="{8363306A-C557-4E83-82E1-879FC27AE5D2}" dt="2023-11-12T16:21:22.839" v="3534" actId="478"/>
          <ac:picMkLst>
            <pc:docMk/>
            <pc:sldMk cId="210881392" sldId="427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21:30.177" v="3537" actId="478"/>
          <ac:picMkLst>
            <pc:docMk/>
            <pc:sldMk cId="210881392" sldId="427"/>
            <ac:picMk id="8" creationId="{05D5A744-F327-CB2B-FAF0-0379BD2F12B9}"/>
          </ac:picMkLst>
        </pc:picChg>
        <pc:picChg chg="mod">
          <ac:chgData name="Katherine Mesa" userId="dd7b0dd6-7f91-4ded-8476-0723d8004cb7" providerId="ADAL" clId="{8363306A-C557-4E83-82E1-879FC27AE5D2}" dt="2023-11-12T16:21:31.838" v="3539" actId="1076"/>
          <ac:picMkLst>
            <pc:docMk/>
            <pc:sldMk cId="210881392" sldId="427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16:21:29.023" v="3536" actId="1076"/>
          <ac:picMkLst>
            <pc:docMk/>
            <pc:sldMk cId="210881392" sldId="427"/>
            <ac:picMk id="11" creationId="{B039AB9F-26F4-1DDB-7854-A4AE6397CCA0}"/>
          </ac:picMkLst>
        </pc:picChg>
        <pc:picChg chg="mod">
          <ac:chgData name="Katherine Mesa" userId="dd7b0dd6-7f91-4ded-8476-0723d8004cb7" providerId="ADAL" clId="{8363306A-C557-4E83-82E1-879FC27AE5D2}" dt="2023-11-12T16:21:25.759" v="3535" actId="1076"/>
          <ac:picMkLst>
            <pc:docMk/>
            <pc:sldMk cId="210881392" sldId="427"/>
            <ac:picMk id="12" creationId="{9AB3EE1D-44B9-7496-0226-46796636995C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21:16:45.744" v="4175"/>
        <pc:sldMkLst>
          <pc:docMk/>
          <pc:sldMk cId="3703042262" sldId="428"/>
        </pc:sldMkLst>
        <pc:spChg chg="add del mod">
          <ac:chgData name="Katherine Mesa" userId="dd7b0dd6-7f91-4ded-8476-0723d8004cb7" providerId="ADAL" clId="{8363306A-C557-4E83-82E1-879FC27AE5D2}" dt="2023-11-12T21:16:45.427" v="4174" actId="478"/>
          <ac:spMkLst>
            <pc:docMk/>
            <pc:sldMk cId="3703042262" sldId="428"/>
            <ac:spMk id="2" creationId="{C840285A-0B77-EA71-B905-581B8E536A39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5" creationId="{3DC29AEA-1E13-1CD1-85AC-1F5E08648AED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7" creationId="{AE1C8E18-C250-C955-EC11-C0ADEFBB261F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8" creationId="{DDEA6A27-DC46-7609-E774-5793047177D1}"/>
          </ac:spMkLst>
        </pc:spChg>
        <pc:spChg chg="add del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9" creationId="{A871BA4A-C6FF-EC8D-8245-D92F2FB5C382}"/>
          </ac:spMkLst>
        </pc:spChg>
        <pc:spChg chg="add del mod">
          <ac:chgData name="Katherine Mesa" userId="dd7b0dd6-7f91-4ded-8476-0723d8004cb7" providerId="ADAL" clId="{8363306A-C557-4E83-82E1-879FC27AE5D2}" dt="2023-11-12T16:38:20.492" v="3873"/>
          <ac:spMkLst>
            <pc:docMk/>
            <pc:sldMk cId="3703042262" sldId="428"/>
            <ac:spMk id="10" creationId="{6B35B75A-09C7-7DBD-A406-B8790275EF7A}"/>
          </ac:spMkLst>
        </pc:spChg>
        <pc:spChg chg="add mod">
          <ac:chgData name="Katherine Mesa" userId="dd7b0dd6-7f91-4ded-8476-0723d8004cb7" providerId="ADAL" clId="{8363306A-C557-4E83-82E1-879FC27AE5D2}" dt="2023-11-12T21:14:53.466" v="4158" actId="1076"/>
          <ac:spMkLst>
            <pc:docMk/>
            <pc:sldMk cId="3703042262" sldId="428"/>
            <ac:spMk id="10" creationId="{8740D30E-14E8-1103-0CD1-D7C9AFD7568F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1" creationId="{EA7ED7E2-72B6-2D70-8811-0A0F892C8C7A}"/>
          </ac:spMkLst>
        </pc:spChg>
        <pc:spChg chg="mod">
          <ac:chgData name="Katherine Mesa" userId="dd7b0dd6-7f91-4ded-8476-0723d8004cb7" providerId="ADAL" clId="{8363306A-C557-4E83-82E1-879FC27AE5D2}" dt="2023-11-12T16:40:30.238" v="3997" actId="1076"/>
          <ac:spMkLst>
            <pc:docMk/>
            <pc:sldMk cId="3703042262" sldId="428"/>
            <ac:spMk id="12" creationId="{745013DC-F7AD-10D5-1172-897F3B3456B4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3" creationId="{D37FBF0D-BAF2-D29F-DBD3-C11AA3EAEF93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4" creationId="{F3B44C9F-D072-9CF0-43E9-74AF41903F57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5" creationId="{A4C7270D-4A8B-1208-1239-34EA3F6ADDF8}"/>
          </ac:spMkLst>
        </pc:spChg>
        <pc:spChg chg="add mod ord">
          <ac:chgData name="Katherine Mesa" userId="dd7b0dd6-7f91-4ded-8476-0723d8004cb7" providerId="ADAL" clId="{8363306A-C557-4E83-82E1-879FC27AE5D2}" dt="2023-11-12T16:40:14.654" v="3994" actId="1076"/>
          <ac:spMkLst>
            <pc:docMk/>
            <pc:sldMk cId="3703042262" sldId="428"/>
            <ac:spMk id="16" creationId="{6ED24A19-F55F-8E6D-401C-014471BA732E}"/>
          </ac:spMkLst>
        </pc:spChg>
        <pc:spChg chg="add del mod">
          <ac:chgData name="Katherine Mesa" userId="dd7b0dd6-7f91-4ded-8476-0723d8004cb7" providerId="ADAL" clId="{8363306A-C557-4E83-82E1-879FC27AE5D2}" dt="2023-11-12T21:16:43.677" v="4173"/>
          <ac:spMkLst>
            <pc:docMk/>
            <pc:sldMk cId="3703042262" sldId="428"/>
            <ac:spMk id="17" creationId="{E38E9897-4804-A58D-160E-25EC20A7B6AB}"/>
          </ac:spMkLst>
        </pc:spChg>
        <pc:spChg chg="add mod">
          <ac:chgData name="Katherine Mesa" userId="dd7b0dd6-7f91-4ded-8476-0723d8004cb7" providerId="ADAL" clId="{8363306A-C557-4E83-82E1-879FC27AE5D2}" dt="2023-11-12T21:16:45.744" v="4175"/>
          <ac:spMkLst>
            <pc:docMk/>
            <pc:sldMk cId="3703042262" sldId="428"/>
            <ac:spMk id="18" creationId="{975125AB-8FAF-3158-4D8B-35995C902C38}"/>
          </ac:spMkLst>
        </pc:spChg>
        <pc:spChg chg="add del mod">
          <ac:chgData name="Katherine Mesa" userId="dd7b0dd6-7f91-4ded-8476-0723d8004cb7" providerId="ADAL" clId="{8363306A-C557-4E83-82E1-879FC27AE5D2}" dt="2023-11-12T21:14:49.366" v="4156" actId="478"/>
          <ac:spMkLst>
            <pc:docMk/>
            <pc:sldMk cId="3703042262" sldId="428"/>
            <ac:spMk id="19" creationId="{4F3066E1-3149-5D04-43F1-9C1542CBFC7B}"/>
          </ac:spMkLst>
        </pc:spChg>
        <pc:graphicFrameChg chg="del">
          <ac:chgData name="Katherine Mesa" userId="dd7b0dd6-7f91-4ded-8476-0723d8004cb7" providerId="ADAL" clId="{8363306A-C557-4E83-82E1-879FC27AE5D2}" dt="2023-11-12T16:24:39.135" v="3617" actId="478"/>
          <ac:graphicFrameMkLst>
            <pc:docMk/>
            <pc:sldMk cId="3703042262" sldId="428"/>
            <ac:graphicFrameMk id="17" creationId="{3F97EFFB-6232-B232-D798-034F47335070}"/>
          </ac:graphicFrameMkLst>
        </pc:graphicFrameChg>
        <pc:picChg chg="add mod">
          <ac:chgData name="Katherine Mesa" userId="dd7b0dd6-7f91-4ded-8476-0723d8004cb7" providerId="ADAL" clId="{8363306A-C557-4E83-82E1-879FC27AE5D2}" dt="2023-11-12T21:14:50.709" v="4157" actId="1076"/>
          <ac:picMkLst>
            <pc:docMk/>
            <pc:sldMk cId="3703042262" sldId="428"/>
            <ac:picMk id="4" creationId="{3C061CC9-2E0B-A85C-DD9F-FE5D66F40060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22:02.291" v="4180" actId="108"/>
        <pc:sldMkLst>
          <pc:docMk/>
          <pc:sldMk cId="1296261822" sldId="429"/>
        </pc:sldMkLst>
        <pc:spChg chg="add mod">
          <ac:chgData name="Katherine Mesa" userId="dd7b0dd6-7f91-4ded-8476-0723d8004cb7" providerId="ADAL" clId="{8363306A-C557-4E83-82E1-879FC27AE5D2}" dt="2023-11-12T21:09:37.863" v="4068" actId="1076"/>
          <ac:spMkLst>
            <pc:docMk/>
            <pc:sldMk cId="1296261822" sldId="429"/>
            <ac:spMk id="2" creationId="{EC10B5D2-EEC8-02BE-C459-E0E8908504E8}"/>
          </ac:spMkLst>
        </pc:spChg>
        <pc:spChg chg="mod">
          <ac:chgData name="Katherine Mesa" userId="dd7b0dd6-7f91-4ded-8476-0723d8004cb7" providerId="ADAL" clId="{8363306A-C557-4E83-82E1-879FC27AE5D2}" dt="2023-11-12T16:29:31.880" v="3697" actId="5793"/>
          <ac:spMkLst>
            <pc:docMk/>
            <pc:sldMk cId="1296261822" sldId="429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12T21:11:44.094" v="4103" actId="1076"/>
          <ac:spMkLst>
            <pc:docMk/>
            <pc:sldMk cId="1296261822" sldId="429"/>
            <ac:spMk id="7" creationId="{D1899A6B-19C4-8647-8D46-8104FB58219D}"/>
          </ac:spMkLst>
        </pc:spChg>
        <pc:spChg chg="add del mod">
          <ac:chgData name="Katherine Mesa" userId="dd7b0dd6-7f91-4ded-8476-0723d8004cb7" providerId="ADAL" clId="{8363306A-C557-4E83-82E1-879FC27AE5D2}" dt="2023-11-12T21:12:20.777" v="4114"/>
          <ac:spMkLst>
            <pc:docMk/>
            <pc:sldMk cId="1296261822" sldId="429"/>
            <ac:spMk id="9" creationId="{4526C7C7-C865-0A97-4467-D039B234CB7D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3" creationId="{04A29945-6AFF-C29A-ADDF-FCF818B34737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4" creationId="{83454EF7-4DD9-8252-6F3B-144FA0D0A717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5" creationId="{626C99EB-6926-3477-B0B2-6BFEC01FCDFF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6" creationId="{536B8D28-0835-CE2B-1C19-7F914EC0B558}"/>
          </ac:spMkLst>
        </pc:spChg>
        <pc:spChg chg="del">
          <ac:chgData name="Katherine Mesa" userId="dd7b0dd6-7f91-4ded-8476-0723d8004cb7" providerId="ADAL" clId="{8363306A-C557-4E83-82E1-879FC27AE5D2}" dt="2023-11-12T16:28:55.822" v="3682" actId="478"/>
          <ac:spMkLst>
            <pc:docMk/>
            <pc:sldMk cId="1296261822" sldId="429"/>
            <ac:spMk id="17" creationId="{BEA3AA2A-5798-8292-2205-8233EC6F8E7B}"/>
          </ac:spMkLst>
        </pc:spChg>
        <pc:spChg chg="add mod">
          <ac:chgData name="Katherine Mesa" userId="dd7b0dd6-7f91-4ded-8476-0723d8004cb7" providerId="ADAL" clId="{8363306A-C557-4E83-82E1-879FC27AE5D2}" dt="2023-11-12T21:12:31.469" v="4117" actId="1076"/>
          <ac:spMkLst>
            <pc:docMk/>
            <pc:sldMk cId="1296261822" sldId="429"/>
            <ac:spMk id="17" creationId="{CBDE330E-3470-DE30-8AAD-CF57EF5E1BAD}"/>
          </ac:spMkLst>
        </pc:spChg>
        <pc:spChg chg="add mod">
          <ac:chgData name="Katherine Mesa" userId="dd7b0dd6-7f91-4ded-8476-0723d8004cb7" providerId="ADAL" clId="{8363306A-C557-4E83-82E1-879FC27AE5D2}" dt="2023-11-12T21:13:12.856" v="4129" actId="1076"/>
          <ac:spMkLst>
            <pc:docMk/>
            <pc:sldMk cId="1296261822" sldId="429"/>
            <ac:spMk id="18" creationId="{C5CE880D-C619-1914-1AE1-F7CD5776A8B0}"/>
          </ac:spMkLst>
        </pc:spChg>
        <pc:spChg chg="del">
          <ac:chgData name="Katherine Mesa" userId="dd7b0dd6-7f91-4ded-8476-0723d8004cb7" providerId="ADAL" clId="{8363306A-C557-4E83-82E1-879FC27AE5D2}" dt="2023-11-12T16:28:55.331" v="3681" actId="478"/>
          <ac:spMkLst>
            <pc:docMk/>
            <pc:sldMk cId="1296261822" sldId="429"/>
            <ac:spMk id="18" creationId="{E2C1F759-8814-20B8-184C-2A9E3E25083B}"/>
          </ac:spMkLst>
        </pc:spChg>
        <pc:spChg chg="mod">
          <ac:chgData name="Katherine Mesa" userId="dd7b0dd6-7f91-4ded-8476-0723d8004cb7" providerId="ADAL" clId="{8363306A-C557-4E83-82E1-879FC27AE5D2}" dt="2023-11-12T21:22:02.291" v="4180" actId="108"/>
          <ac:spMkLst>
            <pc:docMk/>
            <pc:sldMk cId="1296261822" sldId="429"/>
            <ac:spMk id="19" creationId="{42168394-3B1A-BC84-4D57-ADC70FECF24B}"/>
          </ac:spMkLst>
        </pc:spChg>
        <pc:spChg chg="add mod">
          <ac:chgData name="Katherine Mesa" userId="dd7b0dd6-7f91-4ded-8476-0723d8004cb7" providerId="ADAL" clId="{8363306A-C557-4E83-82E1-879FC27AE5D2}" dt="2023-11-12T21:13:51.848" v="4142" actId="1076"/>
          <ac:spMkLst>
            <pc:docMk/>
            <pc:sldMk cId="1296261822" sldId="429"/>
            <ac:spMk id="20" creationId="{0402510C-2682-6E32-731A-CE5A051B2A96}"/>
          </ac:spMkLst>
        </pc:spChg>
        <pc:spChg chg="del">
          <ac:chgData name="Katherine Mesa" userId="dd7b0dd6-7f91-4ded-8476-0723d8004cb7" providerId="ADAL" clId="{8363306A-C557-4E83-82E1-879FC27AE5D2}" dt="2023-11-12T16:28:58.329" v="3684" actId="478"/>
          <ac:spMkLst>
            <pc:docMk/>
            <pc:sldMk cId="1296261822" sldId="429"/>
            <ac:spMk id="20" creationId="{6C877374-5985-D111-97E1-AE1156CFB249}"/>
          </ac:spMkLst>
        </pc:spChg>
        <pc:spChg chg="add mod">
          <ac:chgData name="Katherine Mesa" userId="dd7b0dd6-7f91-4ded-8476-0723d8004cb7" providerId="ADAL" clId="{8363306A-C557-4E83-82E1-879FC27AE5D2}" dt="2023-11-12T16:31:36.188" v="3728"/>
          <ac:spMkLst>
            <pc:docMk/>
            <pc:sldMk cId="1296261822" sldId="429"/>
            <ac:spMk id="21" creationId="{6C59DDB3-9072-D29A-CA79-2DB9C59BBFD0}"/>
          </ac:spMkLst>
        </pc:spChg>
        <pc:picChg chg="del">
          <ac:chgData name="Katherine Mesa" userId="dd7b0dd6-7f91-4ded-8476-0723d8004cb7" providerId="ADAL" clId="{8363306A-C557-4E83-82E1-879FC27AE5D2}" dt="2023-11-12T16:28:34.345" v="3677" actId="478"/>
          <ac:picMkLst>
            <pc:docMk/>
            <pc:sldMk cId="1296261822" sldId="429"/>
            <ac:picMk id="2" creationId="{0412A07E-C5CC-13D6-D783-2BBC45E19C37}"/>
          </ac:picMkLst>
        </pc:picChg>
        <pc:picChg chg="mod">
          <ac:chgData name="Katherine Mesa" userId="dd7b0dd6-7f91-4ded-8476-0723d8004cb7" providerId="ADAL" clId="{8363306A-C557-4E83-82E1-879FC27AE5D2}" dt="2023-11-12T21:11:40.158" v="4101" actId="1076"/>
          <ac:picMkLst>
            <pc:docMk/>
            <pc:sldMk cId="1296261822" sldId="429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28:53.589" v="3680" actId="478"/>
          <ac:picMkLst>
            <pc:docMk/>
            <pc:sldMk cId="1296261822" sldId="429"/>
            <ac:picMk id="7" creationId="{7997C67A-82D2-0824-DC5F-0DD429B4859B}"/>
          </ac:picMkLst>
        </pc:picChg>
        <pc:picChg chg="mod">
          <ac:chgData name="Katherine Mesa" userId="dd7b0dd6-7f91-4ded-8476-0723d8004cb7" providerId="ADAL" clId="{8363306A-C557-4E83-82E1-879FC27AE5D2}" dt="2023-11-12T21:11:46.595" v="4104" actId="1076"/>
          <ac:picMkLst>
            <pc:docMk/>
            <pc:sldMk cId="1296261822" sldId="429"/>
            <ac:picMk id="8" creationId="{05D5A744-F327-CB2B-FAF0-0379BD2F12B9}"/>
          </ac:picMkLst>
        </pc:picChg>
        <pc:picChg chg="del">
          <ac:chgData name="Katherine Mesa" userId="dd7b0dd6-7f91-4ded-8476-0723d8004cb7" providerId="ADAL" clId="{8363306A-C557-4E83-82E1-879FC27AE5D2}" dt="2023-11-12T16:28:52.594" v="3679" actId="478"/>
          <ac:picMkLst>
            <pc:docMk/>
            <pc:sldMk cId="1296261822" sldId="429"/>
            <ac:picMk id="9" creationId="{7B1DB6BA-F14C-0DD1-FC22-286A798B260C}"/>
          </ac:picMkLst>
        </pc:picChg>
        <pc:picChg chg="mod">
          <ac:chgData name="Katherine Mesa" userId="dd7b0dd6-7f91-4ded-8476-0723d8004cb7" providerId="ADAL" clId="{8363306A-C557-4E83-82E1-879FC27AE5D2}" dt="2023-11-12T21:11:48.719" v="4105" actId="1076"/>
          <ac:picMkLst>
            <pc:docMk/>
            <pc:sldMk cId="1296261822" sldId="429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21:11:50.253" v="4106" actId="1076"/>
          <ac:picMkLst>
            <pc:docMk/>
            <pc:sldMk cId="1296261822" sldId="429"/>
            <ac:picMk id="11" creationId="{B039AB9F-26F4-1DDB-7854-A4AE6397CCA0}"/>
          </ac:picMkLst>
        </pc:picChg>
        <pc:picChg chg="mod">
          <ac:chgData name="Katherine Mesa" userId="dd7b0dd6-7f91-4ded-8476-0723d8004cb7" providerId="ADAL" clId="{8363306A-C557-4E83-82E1-879FC27AE5D2}" dt="2023-11-12T21:11:51.889" v="4107" actId="1076"/>
          <ac:picMkLst>
            <pc:docMk/>
            <pc:sldMk cId="1296261822" sldId="429"/>
            <ac:picMk id="12" creationId="{9AB3EE1D-44B9-7496-0226-46796636995C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21:46.992" v="4179" actId="1076"/>
        <pc:sldMkLst>
          <pc:docMk/>
          <pc:sldMk cId="109815487" sldId="430"/>
        </pc:sldMkLst>
        <pc:spChg chg="add mod">
          <ac:chgData name="Katherine Mesa" userId="dd7b0dd6-7f91-4ded-8476-0723d8004cb7" providerId="ADAL" clId="{8363306A-C557-4E83-82E1-879FC27AE5D2}" dt="2023-11-12T16:31:37.031" v="3729"/>
          <ac:spMkLst>
            <pc:docMk/>
            <pc:sldMk cId="109815487" sldId="430"/>
            <ac:spMk id="2" creationId="{03035EC9-895C-5F4E-EBFA-9C5E06685DD8}"/>
          </ac:spMkLst>
        </pc:spChg>
        <pc:spChg chg="add mod">
          <ac:chgData name="Katherine Mesa" userId="dd7b0dd6-7f91-4ded-8476-0723d8004cb7" providerId="ADAL" clId="{8363306A-C557-4E83-82E1-879FC27AE5D2}" dt="2023-11-12T21:14:19.519" v="4149" actId="1076"/>
          <ac:spMkLst>
            <pc:docMk/>
            <pc:sldMk cId="109815487" sldId="430"/>
            <ac:spMk id="4" creationId="{87CA5876-D01B-A609-B591-84504E29496D}"/>
          </ac:spMkLst>
        </pc:spChg>
        <pc:spChg chg="mod">
          <ac:chgData name="Katherine Mesa" userId="dd7b0dd6-7f91-4ded-8476-0723d8004cb7" providerId="ADAL" clId="{8363306A-C557-4E83-82E1-879FC27AE5D2}" dt="2023-11-12T16:30:12.640" v="3708" actId="20577"/>
          <ac:spMkLst>
            <pc:docMk/>
            <pc:sldMk cId="109815487" sldId="430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12T21:14:29.851" v="4153" actId="1076"/>
          <ac:spMkLst>
            <pc:docMk/>
            <pc:sldMk cId="109815487" sldId="430"/>
            <ac:spMk id="7" creationId="{398C9E39-DEE3-FE56-DE37-3FA536C69FC5}"/>
          </ac:spMkLst>
        </pc:spChg>
        <pc:spChg chg="add mod">
          <ac:chgData name="Katherine Mesa" userId="dd7b0dd6-7f91-4ded-8476-0723d8004cb7" providerId="ADAL" clId="{8363306A-C557-4E83-82E1-879FC27AE5D2}" dt="2023-11-12T21:21:46.992" v="4179" actId="1076"/>
          <ac:spMkLst>
            <pc:docMk/>
            <pc:sldMk cId="109815487" sldId="430"/>
            <ac:spMk id="8" creationId="{D24FA36F-95C0-4D26-0D18-90F274564207}"/>
          </ac:spMkLst>
        </pc:spChg>
        <pc:spChg chg="mod">
          <ac:chgData name="Katherine Mesa" userId="dd7b0dd6-7f91-4ded-8476-0723d8004cb7" providerId="ADAL" clId="{8363306A-C557-4E83-82E1-879FC27AE5D2}" dt="2023-11-12T21:14:15.431" v="4148" actId="1076"/>
          <ac:spMkLst>
            <pc:docMk/>
            <pc:sldMk cId="109815487" sldId="430"/>
            <ac:spMk id="13" creationId="{04A29945-6AFF-C29A-ADDF-FCF818B34737}"/>
          </ac:spMkLst>
        </pc:spChg>
        <pc:spChg chg="mod">
          <ac:chgData name="Katherine Mesa" userId="dd7b0dd6-7f91-4ded-8476-0723d8004cb7" providerId="ADAL" clId="{8363306A-C557-4E83-82E1-879FC27AE5D2}" dt="2023-11-12T21:14:15.431" v="4148" actId="1076"/>
          <ac:spMkLst>
            <pc:docMk/>
            <pc:sldMk cId="109815487" sldId="430"/>
            <ac:spMk id="14" creationId="{83454EF7-4DD9-8252-6F3B-144FA0D0A717}"/>
          </ac:spMkLst>
        </pc:spChg>
        <pc:spChg chg="del">
          <ac:chgData name="Katherine Mesa" userId="dd7b0dd6-7f91-4ded-8476-0723d8004cb7" providerId="ADAL" clId="{8363306A-C557-4E83-82E1-879FC27AE5D2}" dt="2023-11-12T16:30:27.511" v="3712" actId="478"/>
          <ac:spMkLst>
            <pc:docMk/>
            <pc:sldMk cId="109815487" sldId="430"/>
            <ac:spMk id="15" creationId="{626C99EB-6926-3477-B0B2-6BFEC01FCDFF}"/>
          </ac:spMkLst>
        </pc:spChg>
        <pc:spChg chg="mod">
          <ac:chgData name="Katherine Mesa" userId="dd7b0dd6-7f91-4ded-8476-0723d8004cb7" providerId="ADAL" clId="{8363306A-C557-4E83-82E1-879FC27AE5D2}" dt="2023-11-12T21:14:24.589" v="4151" actId="1076"/>
          <ac:spMkLst>
            <pc:docMk/>
            <pc:sldMk cId="109815487" sldId="430"/>
            <ac:spMk id="16" creationId="{536B8D28-0835-CE2B-1C19-7F914EC0B558}"/>
          </ac:spMkLst>
        </pc:spChg>
        <pc:spChg chg="del">
          <ac:chgData name="Katherine Mesa" userId="dd7b0dd6-7f91-4ded-8476-0723d8004cb7" providerId="ADAL" clId="{8363306A-C557-4E83-82E1-879FC27AE5D2}" dt="2023-11-12T16:30:20.173" v="3711" actId="478"/>
          <ac:spMkLst>
            <pc:docMk/>
            <pc:sldMk cId="109815487" sldId="430"/>
            <ac:spMk id="19" creationId="{42168394-3B1A-BC84-4D57-ADC70FECF24B}"/>
          </ac:spMkLst>
        </pc:spChg>
        <pc:picChg chg="del">
          <ac:chgData name="Katherine Mesa" userId="dd7b0dd6-7f91-4ded-8476-0723d8004cb7" providerId="ADAL" clId="{8363306A-C557-4E83-82E1-879FC27AE5D2}" dt="2023-11-12T16:30:16.613" v="3709" actId="478"/>
          <ac:picMkLst>
            <pc:docMk/>
            <pc:sldMk cId="109815487" sldId="430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30:28.470" v="3713" actId="478"/>
          <ac:picMkLst>
            <pc:docMk/>
            <pc:sldMk cId="109815487" sldId="430"/>
            <ac:picMk id="8" creationId="{05D5A744-F327-CB2B-FAF0-0379BD2F12B9}"/>
          </ac:picMkLst>
        </pc:picChg>
        <pc:picChg chg="mod">
          <ac:chgData name="Katherine Mesa" userId="dd7b0dd6-7f91-4ded-8476-0723d8004cb7" providerId="ADAL" clId="{8363306A-C557-4E83-82E1-879FC27AE5D2}" dt="2023-11-12T21:14:25.871" v="4152" actId="1076"/>
          <ac:picMkLst>
            <pc:docMk/>
            <pc:sldMk cId="109815487" sldId="430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21:21:44.145" v="4178" actId="1076"/>
          <ac:picMkLst>
            <pc:docMk/>
            <pc:sldMk cId="109815487" sldId="430"/>
            <ac:picMk id="11" creationId="{B039AB9F-26F4-1DDB-7854-A4AE6397CCA0}"/>
          </ac:picMkLst>
        </pc:picChg>
        <pc:picChg chg="mod">
          <ac:chgData name="Katherine Mesa" userId="dd7b0dd6-7f91-4ded-8476-0723d8004cb7" providerId="ADAL" clId="{8363306A-C557-4E83-82E1-879FC27AE5D2}" dt="2023-11-12T21:14:15.431" v="4148" actId="1076"/>
          <ac:picMkLst>
            <pc:docMk/>
            <pc:sldMk cId="109815487" sldId="430"/>
            <ac:picMk id="12" creationId="{9AB3EE1D-44B9-7496-0226-46796636995C}"/>
          </ac:picMkLst>
        </pc:picChg>
      </pc:sldChg>
      <pc:sldChg chg="new del">
        <pc:chgData name="Katherine Mesa" userId="dd7b0dd6-7f91-4ded-8476-0723d8004cb7" providerId="ADAL" clId="{8363306A-C557-4E83-82E1-879FC27AE5D2}" dt="2023-11-12T16:45:04.043" v="4039" actId="2696"/>
        <pc:sldMkLst>
          <pc:docMk/>
          <pc:sldMk cId="3698079685" sldId="431"/>
        </pc:sldMkLst>
      </pc:sldChg>
      <pc:sldChg chg="new del">
        <pc:chgData name="Katherine Mesa" userId="dd7b0dd6-7f91-4ded-8476-0723d8004cb7" providerId="ADAL" clId="{8363306A-C557-4E83-82E1-879FC27AE5D2}" dt="2023-11-12T21:15:59.685" v="4162" actId="2696"/>
        <pc:sldMkLst>
          <pc:docMk/>
          <pc:sldMk cId="1076149554" sldId="433"/>
        </pc:sldMkLst>
      </pc:sldChg>
      <pc:sldChg chg="addSp modSp add mod modShow">
        <pc:chgData name="Katherine Mesa" userId="dd7b0dd6-7f91-4ded-8476-0723d8004cb7" providerId="ADAL" clId="{8363306A-C557-4E83-82E1-879FC27AE5D2}" dt="2023-11-12T21:16:38.180" v="4168"/>
        <pc:sldMkLst>
          <pc:docMk/>
          <pc:sldMk cId="2419643972" sldId="434"/>
        </pc:sldMkLst>
        <pc:spChg chg="mod">
          <ac:chgData name="Katherine Mesa" userId="dd7b0dd6-7f91-4ded-8476-0723d8004cb7" providerId="ADAL" clId="{8363306A-C557-4E83-82E1-879FC27AE5D2}" dt="2023-11-12T21:16:10.922" v="4164" actId="1076"/>
          <ac:spMkLst>
            <pc:docMk/>
            <pc:sldMk cId="2419643972" sldId="434"/>
            <ac:spMk id="4" creationId="{709DBE31-EF10-CFAD-5972-E5C9FB868EF8}"/>
          </ac:spMkLst>
        </pc:spChg>
        <pc:spChg chg="add mod">
          <ac:chgData name="Katherine Mesa" userId="dd7b0dd6-7f91-4ded-8476-0723d8004cb7" providerId="ADAL" clId="{8363306A-C557-4E83-82E1-879FC27AE5D2}" dt="2023-11-12T21:16:38.180" v="4168"/>
          <ac:spMkLst>
            <pc:docMk/>
            <pc:sldMk cId="2419643972" sldId="434"/>
            <ac:spMk id="7" creationId="{C01E4C64-C99B-E386-35B3-5FAB78D2BE70}"/>
          </ac:spMkLst>
        </pc:spChg>
        <pc:picChg chg="mod">
          <ac:chgData name="Katherine Mesa" userId="dd7b0dd6-7f91-4ded-8476-0723d8004cb7" providerId="ADAL" clId="{8363306A-C557-4E83-82E1-879FC27AE5D2}" dt="2023-11-12T21:16:29.606" v="4167" actId="208"/>
          <ac:picMkLst>
            <pc:docMk/>
            <pc:sldMk cId="2419643972" sldId="434"/>
            <ac:picMk id="5" creationId="{E33D48A5-B22F-D34A-E2EC-D3B84A9F912B}"/>
          </ac:picMkLst>
        </pc:picChg>
        <pc:picChg chg="mod">
          <ac:chgData name="Katherine Mesa" userId="dd7b0dd6-7f91-4ded-8476-0723d8004cb7" providerId="ADAL" clId="{8363306A-C557-4E83-82E1-879FC27AE5D2}" dt="2023-11-12T21:16:29.606" v="4167" actId="208"/>
          <ac:picMkLst>
            <pc:docMk/>
            <pc:sldMk cId="2419643972" sldId="434"/>
            <ac:picMk id="6" creationId="{4C82FD9B-F7B7-7E1D-5DC3-CB7C22713CB1}"/>
          </ac:picMkLst>
        </pc:picChg>
      </pc:sldChg>
      <pc:sldChg chg="addSp modSp add mod modShow">
        <pc:chgData name="Katherine Mesa" userId="dd7b0dd6-7f91-4ded-8476-0723d8004cb7" providerId="ADAL" clId="{8363306A-C557-4E83-82E1-879FC27AE5D2}" dt="2023-11-12T21:16:39.762" v="4169"/>
        <pc:sldMkLst>
          <pc:docMk/>
          <pc:sldMk cId="3909746019" sldId="435"/>
        </pc:sldMkLst>
        <pc:spChg chg="mod">
          <ac:chgData name="Katherine Mesa" userId="dd7b0dd6-7f91-4ded-8476-0723d8004cb7" providerId="ADAL" clId="{8363306A-C557-4E83-82E1-879FC27AE5D2}" dt="2023-11-12T21:16:14.665" v="4165" actId="1076"/>
          <ac:spMkLst>
            <pc:docMk/>
            <pc:sldMk cId="3909746019" sldId="435"/>
            <ac:spMk id="4" creationId="{709DBE31-EF10-CFAD-5972-E5C9FB868EF8}"/>
          </ac:spMkLst>
        </pc:spChg>
        <pc:spChg chg="add mod">
          <ac:chgData name="Katherine Mesa" userId="dd7b0dd6-7f91-4ded-8476-0723d8004cb7" providerId="ADAL" clId="{8363306A-C557-4E83-82E1-879FC27AE5D2}" dt="2023-11-12T21:16:39.762" v="4169"/>
          <ac:spMkLst>
            <pc:docMk/>
            <pc:sldMk cId="3909746019" sldId="435"/>
            <ac:spMk id="5" creationId="{46B7C4C3-E9F1-D47E-71B5-99B27EA6D609}"/>
          </ac:spMkLst>
        </pc:spChg>
      </pc:sldChg>
      <pc:sldChg chg="add del">
        <pc:chgData name="Katherine Mesa" userId="dd7b0dd6-7f91-4ded-8476-0723d8004cb7" providerId="ADAL" clId="{8363306A-C557-4E83-82E1-879FC27AE5D2}" dt="2023-11-12T21:15:59.685" v="4162" actId="2696"/>
        <pc:sldMkLst>
          <pc:docMk/>
          <pc:sldMk cId="1658039959" sldId="436"/>
        </pc:sldMkLst>
      </pc:sldChg>
    </pc:docChg>
  </pc:docChgLst>
  <pc:docChgLst>
    <pc:chgData name="Luke Leibkuchler" userId="S::lgl20@fsu.edu::a7c1e1ef-f9d4-4dc7-8550-c2468dc434b6" providerId="AD" clId="Web-{6B1155A3-DAB1-4AE2-9228-2641D85355DF}"/>
    <pc:docChg chg="modSld">
      <pc:chgData name="Luke Leibkuchler" userId="S::lgl20@fsu.edu::a7c1e1ef-f9d4-4dc7-8550-c2468dc434b6" providerId="AD" clId="Web-{6B1155A3-DAB1-4AE2-9228-2641D85355DF}" dt="2023-10-12T21:56:53.887" v="7" actId="20577"/>
      <pc:docMkLst>
        <pc:docMk/>
      </pc:docMkLst>
      <pc:sldChg chg="modSp">
        <pc:chgData name="Luke Leibkuchler" userId="S::lgl20@fsu.edu::a7c1e1ef-f9d4-4dc7-8550-c2468dc434b6" providerId="AD" clId="Web-{6B1155A3-DAB1-4AE2-9228-2641D85355DF}" dt="2023-10-12T21:56:53.887" v="7" actId="20577"/>
        <pc:sldMkLst>
          <pc:docMk/>
          <pc:sldMk cId="2197234835" sldId="313"/>
        </pc:sldMkLst>
        <pc:spChg chg="mod">
          <ac:chgData name="Luke Leibkuchler" userId="S::lgl20@fsu.edu::a7c1e1ef-f9d4-4dc7-8550-c2468dc434b6" providerId="AD" clId="Web-{6B1155A3-DAB1-4AE2-9228-2641D85355DF}" dt="2023-10-12T21:56:53.887" v="7" actId="20577"/>
          <ac:spMkLst>
            <pc:docMk/>
            <pc:sldMk cId="2197234835" sldId="313"/>
            <ac:spMk id="15" creationId="{4B87EC78-02B6-2BBA-F377-3944CBD6988A}"/>
          </ac:spMkLst>
        </pc:spChg>
      </pc:sldChg>
    </pc:docChg>
  </pc:docChgLst>
  <pc:docChgLst>
    <pc:chgData name="Megan Reid" userId="S::mar19v@fsu.edu::8e9849a8-3331-402a-9ebc-9f5e10c47593" providerId="AD" clId="Web-{4C7C6D96-2C79-5316-06E9-E1554ACAD9EC}"/>
    <pc:docChg chg="modSld">
      <pc:chgData name="Megan Reid" userId="S::mar19v@fsu.edu::8e9849a8-3331-402a-9ebc-9f5e10c47593" providerId="AD" clId="Web-{4C7C6D96-2C79-5316-06E9-E1554ACAD9EC}" dt="2024-01-29T21:48:18.331" v="91"/>
      <pc:docMkLst>
        <pc:docMk/>
      </pc:docMkLst>
      <pc:sldChg chg="addSp delSp">
        <pc:chgData name="Megan Reid" userId="S::mar19v@fsu.edu::8e9849a8-3331-402a-9ebc-9f5e10c47593" providerId="AD" clId="Web-{4C7C6D96-2C79-5316-06E9-E1554ACAD9EC}" dt="2024-01-29T21:48:18.331" v="91"/>
        <pc:sldMkLst>
          <pc:docMk/>
          <pc:sldMk cId="34578572" sldId="317"/>
        </pc:sldMkLst>
        <pc:spChg chg="del">
          <ac:chgData name="Megan Reid" userId="S::mar19v@fsu.edu::8e9849a8-3331-402a-9ebc-9f5e10c47593" providerId="AD" clId="Web-{4C7C6D96-2C79-5316-06E9-E1554ACAD9EC}" dt="2024-01-29T21:48:14.518" v="90"/>
          <ac:spMkLst>
            <pc:docMk/>
            <pc:sldMk cId="34578572" sldId="317"/>
            <ac:spMk id="4" creationId="{B81C15E2-D8EF-1A93-949B-5295FE46DE88}"/>
          </ac:spMkLst>
        </pc:spChg>
        <pc:spChg chg="add">
          <ac:chgData name="Megan Reid" userId="S::mar19v@fsu.edu::8e9849a8-3331-402a-9ebc-9f5e10c47593" providerId="AD" clId="Web-{4C7C6D96-2C79-5316-06E9-E1554ACAD9EC}" dt="2024-01-29T21:48:18.331" v="91"/>
          <ac:spMkLst>
            <pc:docMk/>
            <pc:sldMk cId="34578572" sldId="317"/>
            <ac:spMk id="16" creationId="{3B15DEB8-6531-0F61-B72D-15EBE1659869}"/>
          </ac:spMkLst>
        </pc:spChg>
      </pc:sldChg>
      <pc:sldChg chg="modSp">
        <pc:chgData name="Megan Reid" userId="S::mar19v@fsu.edu::8e9849a8-3331-402a-9ebc-9f5e10c47593" providerId="AD" clId="Web-{4C7C6D96-2C79-5316-06E9-E1554ACAD9EC}" dt="2024-01-29T21:37:22.650" v="27" actId="20577"/>
        <pc:sldMkLst>
          <pc:docMk/>
          <pc:sldMk cId="2394902596" sldId="437"/>
        </pc:sldMkLst>
        <pc:spChg chg="mod">
          <ac:chgData name="Megan Reid" userId="S::mar19v@fsu.edu::8e9849a8-3331-402a-9ebc-9f5e10c47593" providerId="AD" clId="Web-{4C7C6D96-2C79-5316-06E9-E1554ACAD9EC}" dt="2024-01-29T21:37:22.650" v="27" actId="20577"/>
          <ac:spMkLst>
            <pc:docMk/>
            <pc:sldMk cId="2394902596" sldId="437"/>
            <ac:spMk id="2" creationId="{E3016BE8-CF8C-FB3A-813E-DFEF5BB0EB6B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38:43.246" v="35"/>
        <pc:sldMkLst>
          <pc:docMk/>
          <pc:sldMk cId="1194452716" sldId="439"/>
        </pc:sldMkLst>
        <pc:spChg chg="del">
          <ac:chgData name="Megan Reid" userId="S::mar19v@fsu.edu::8e9849a8-3331-402a-9ebc-9f5e10c47593" providerId="AD" clId="Web-{4C7C6D96-2C79-5316-06E9-E1554ACAD9EC}" dt="2024-01-29T21:38:39.762" v="34"/>
          <ac:spMkLst>
            <pc:docMk/>
            <pc:sldMk cId="1194452716" sldId="439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38:43.246" v="35"/>
          <ac:spMkLst>
            <pc:docMk/>
            <pc:sldMk cId="1194452716" sldId="439"/>
            <ac:spMk id="4" creationId="{CF284BB7-4D86-6AA4-9C3B-ECCFAE0B1D02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38:59.763" v="38" actId="1076"/>
        <pc:sldMkLst>
          <pc:docMk/>
          <pc:sldMk cId="3776393248" sldId="441"/>
        </pc:sldMkLst>
        <pc:spChg chg="del">
          <ac:chgData name="Megan Reid" userId="S::mar19v@fsu.edu::8e9849a8-3331-402a-9ebc-9f5e10c47593" providerId="AD" clId="Web-{4C7C6D96-2C79-5316-06E9-E1554ACAD9EC}" dt="2024-01-29T21:38:51.606" v="36"/>
          <ac:spMkLst>
            <pc:docMk/>
            <pc:sldMk cId="3776393248" sldId="441"/>
            <ac:spMk id="2" creationId="{E3016BE8-CF8C-FB3A-813E-DFEF5BB0EB6B}"/>
          </ac:spMkLst>
        </pc:spChg>
        <pc:spChg chg="add mod">
          <ac:chgData name="Megan Reid" userId="S::mar19v@fsu.edu::8e9849a8-3331-402a-9ebc-9f5e10c47593" providerId="AD" clId="Web-{4C7C6D96-2C79-5316-06E9-E1554ACAD9EC}" dt="2024-01-29T21:38:59.763" v="38" actId="1076"/>
          <ac:spMkLst>
            <pc:docMk/>
            <pc:sldMk cId="3776393248" sldId="441"/>
            <ac:spMk id="4" creationId="{A3DD6114-1C5E-8F86-5E76-5E12C2D09475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4:59.480" v="77"/>
        <pc:sldMkLst>
          <pc:docMk/>
          <pc:sldMk cId="1660954742" sldId="443"/>
        </pc:sldMkLst>
        <pc:spChg chg="del mod">
          <ac:chgData name="Megan Reid" userId="S::mar19v@fsu.edu::8e9849a8-3331-402a-9ebc-9f5e10c47593" providerId="AD" clId="Web-{4C7C6D96-2C79-5316-06E9-E1554ACAD9EC}" dt="2024-01-29T21:44:56.558" v="76"/>
          <ac:spMkLst>
            <pc:docMk/>
            <pc:sldMk cId="1660954742" sldId="443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4:59.480" v="77"/>
          <ac:spMkLst>
            <pc:docMk/>
            <pc:sldMk cId="1660954742" sldId="443"/>
            <ac:spMk id="19" creationId="{618D7AC3-23C3-8F1A-1174-50B790DC9C57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5:25.887" v="81"/>
        <pc:sldMkLst>
          <pc:docMk/>
          <pc:sldMk cId="2160868352" sldId="444"/>
        </pc:sldMkLst>
        <pc:spChg chg="del">
          <ac:chgData name="Megan Reid" userId="S::mar19v@fsu.edu::8e9849a8-3331-402a-9ebc-9f5e10c47593" providerId="AD" clId="Web-{4C7C6D96-2C79-5316-06E9-E1554ACAD9EC}" dt="2024-01-29T21:45:22.215" v="80"/>
          <ac:spMkLst>
            <pc:docMk/>
            <pc:sldMk cId="2160868352" sldId="444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5:25.887" v="81"/>
          <ac:spMkLst>
            <pc:docMk/>
            <pc:sldMk cId="2160868352" sldId="444"/>
            <ac:spMk id="7" creationId="{F6F6B70E-B875-48A2-5379-EC670AACD3DA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38:23.511" v="33"/>
        <pc:sldMkLst>
          <pc:docMk/>
          <pc:sldMk cId="483010177" sldId="446"/>
        </pc:sldMkLst>
        <pc:spChg chg="del">
          <ac:chgData name="Megan Reid" userId="S::mar19v@fsu.edu::8e9849a8-3331-402a-9ebc-9f5e10c47593" providerId="AD" clId="Web-{4C7C6D96-2C79-5316-06E9-E1554ACAD9EC}" dt="2024-01-29T21:38:19.730" v="32"/>
          <ac:spMkLst>
            <pc:docMk/>
            <pc:sldMk cId="483010177" sldId="446"/>
            <ac:spMk id="2" creationId="{E3016BE8-CF8C-FB3A-813E-DFEF5BB0EB6B}"/>
          </ac:spMkLst>
        </pc:spChg>
        <pc:spChg chg="add del">
          <ac:chgData name="Megan Reid" userId="S::mar19v@fsu.edu::8e9849a8-3331-402a-9ebc-9f5e10c47593" providerId="AD" clId="Web-{4C7C6D96-2C79-5316-06E9-E1554ACAD9EC}" dt="2024-01-29T21:38:14.964" v="31"/>
          <ac:spMkLst>
            <pc:docMk/>
            <pc:sldMk cId="483010177" sldId="446"/>
            <ac:spMk id="4" creationId="{FF143810-08DF-AB3D-B04F-2A6BBA3141DC}"/>
          </ac:spMkLst>
        </pc:spChg>
        <pc:spChg chg="add">
          <ac:chgData name="Megan Reid" userId="S::mar19v@fsu.edu::8e9849a8-3331-402a-9ebc-9f5e10c47593" providerId="AD" clId="Web-{4C7C6D96-2C79-5316-06E9-E1554ACAD9EC}" dt="2024-01-29T21:38:23.511" v="33"/>
          <ac:spMkLst>
            <pc:docMk/>
            <pc:sldMk cId="483010177" sldId="446"/>
            <ac:spMk id="8" creationId="{A77FDA38-167B-491A-AC14-4D1838CD7199}"/>
          </ac:spMkLst>
        </pc:spChg>
      </pc:sldChg>
      <pc:sldChg chg="addSp">
        <pc:chgData name="Megan Reid" userId="S::mar19v@fsu.edu::8e9849a8-3331-402a-9ebc-9f5e10c47593" providerId="AD" clId="Web-{4C7C6D96-2C79-5316-06E9-E1554ACAD9EC}" dt="2024-01-29T21:37:53.432" v="29"/>
        <pc:sldMkLst>
          <pc:docMk/>
          <pc:sldMk cId="3301837951" sldId="451"/>
        </pc:sldMkLst>
        <pc:spChg chg="add">
          <ac:chgData name="Megan Reid" userId="S::mar19v@fsu.edu::8e9849a8-3331-402a-9ebc-9f5e10c47593" providerId="AD" clId="Web-{4C7C6D96-2C79-5316-06E9-E1554ACAD9EC}" dt="2024-01-29T21:37:53.432" v="29"/>
          <ac:spMkLst>
            <pc:docMk/>
            <pc:sldMk cId="3301837951" sldId="451"/>
            <ac:spMk id="5" creationId="{5B60651C-1AF4-0854-8FE0-F6A2717D6038}"/>
          </ac:spMkLst>
        </pc:spChg>
      </pc:sldChg>
      <pc:sldChg chg="addSp">
        <pc:chgData name="Megan Reid" userId="S::mar19v@fsu.edu::8e9849a8-3331-402a-9ebc-9f5e10c47593" providerId="AD" clId="Web-{4C7C6D96-2C79-5316-06E9-E1554ACAD9EC}" dt="2024-01-29T21:37:47.291" v="28"/>
        <pc:sldMkLst>
          <pc:docMk/>
          <pc:sldMk cId="922138942" sldId="452"/>
        </pc:sldMkLst>
        <pc:spChg chg="add">
          <ac:chgData name="Megan Reid" userId="S::mar19v@fsu.edu::8e9849a8-3331-402a-9ebc-9f5e10c47593" providerId="AD" clId="Web-{4C7C6D96-2C79-5316-06E9-E1554ACAD9EC}" dt="2024-01-29T21:37:47.291" v="28"/>
          <ac:spMkLst>
            <pc:docMk/>
            <pc:sldMk cId="922138942" sldId="452"/>
            <ac:spMk id="5" creationId="{AE954C2A-3C51-5BF7-98D9-652507EE1E35}"/>
          </ac:spMkLst>
        </pc:spChg>
      </pc:sldChg>
      <pc:sldChg chg="addSp modSp">
        <pc:chgData name="Megan Reid" userId="S::mar19v@fsu.edu::8e9849a8-3331-402a-9ebc-9f5e10c47593" providerId="AD" clId="Web-{4C7C6D96-2C79-5316-06E9-E1554ACAD9EC}" dt="2024-01-29T21:30:59.682" v="17" actId="20577"/>
        <pc:sldMkLst>
          <pc:docMk/>
          <pc:sldMk cId="642333829" sldId="455"/>
        </pc:sldMkLst>
        <pc:spChg chg="add mod">
          <ac:chgData name="Megan Reid" userId="S::mar19v@fsu.edu::8e9849a8-3331-402a-9ebc-9f5e10c47593" providerId="AD" clId="Web-{4C7C6D96-2C79-5316-06E9-E1554ACAD9EC}" dt="2024-01-29T21:30:59.682" v="17" actId="20577"/>
          <ac:spMkLst>
            <pc:docMk/>
            <pc:sldMk cId="642333829" sldId="455"/>
            <ac:spMk id="2" creationId="{3F78AEE2-BB72-A56D-D88C-C4FF8B968FA3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3:34.258" v="69"/>
        <pc:sldMkLst>
          <pc:docMk/>
          <pc:sldMk cId="3149079221" sldId="457"/>
        </pc:sldMkLst>
        <pc:spChg chg="del mod">
          <ac:chgData name="Megan Reid" userId="S::mar19v@fsu.edu::8e9849a8-3331-402a-9ebc-9f5e10c47593" providerId="AD" clId="Web-{4C7C6D96-2C79-5316-06E9-E1554ACAD9EC}" dt="2024-01-29T21:43:30.492" v="68"/>
          <ac:spMkLst>
            <pc:docMk/>
            <pc:sldMk cId="3149079221" sldId="457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3:34.258" v="69"/>
          <ac:spMkLst>
            <pc:docMk/>
            <pc:sldMk cId="3149079221" sldId="457"/>
            <ac:spMk id="15" creationId="{D3D5131F-B9CA-F75B-6F14-B9CE61B7158E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4:41.854" v="74"/>
        <pc:sldMkLst>
          <pc:docMk/>
          <pc:sldMk cId="2147099899" sldId="459"/>
        </pc:sldMkLst>
        <pc:spChg chg="del mod">
          <ac:chgData name="Megan Reid" userId="S::mar19v@fsu.edu::8e9849a8-3331-402a-9ebc-9f5e10c47593" providerId="AD" clId="Web-{4C7C6D96-2C79-5316-06E9-E1554ACAD9EC}" dt="2024-01-29T21:44:38.072" v="73"/>
          <ac:spMkLst>
            <pc:docMk/>
            <pc:sldMk cId="2147099899" sldId="459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4:41.854" v="74"/>
          <ac:spMkLst>
            <pc:docMk/>
            <pc:sldMk cId="2147099899" sldId="459"/>
            <ac:spMk id="22" creationId="{036C2795-FA7E-9EC7-1CFA-ABA667D48A84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4:03.415" v="71"/>
        <pc:sldMkLst>
          <pc:docMk/>
          <pc:sldMk cId="493134340" sldId="460"/>
        </pc:sldMkLst>
        <pc:spChg chg="del">
          <ac:chgData name="Megan Reid" userId="S::mar19v@fsu.edu::8e9849a8-3331-402a-9ebc-9f5e10c47593" providerId="AD" clId="Web-{4C7C6D96-2C79-5316-06E9-E1554ACAD9EC}" dt="2024-01-29T21:43:46.477" v="70"/>
          <ac:spMkLst>
            <pc:docMk/>
            <pc:sldMk cId="493134340" sldId="460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4:03.415" v="71"/>
          <ac:spMkLst>
            <pc:docMk/>
            <pc:sldMk cId="493134340" sldId="460"/>
            <ac:spMk id="15" creationId="{3BC5D406-0646-A0F1-3D73-41D2108B4848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39:08.388" v="40"/>
        <pc:sldMkLst>
          <pc:docMk/>
          <pc:sldMk cId="906243850" sldId="461"/>
        </pc:sldMkLst>
        <pc:spChg chg="del">
          <ac:chgData name="Megan Reid" userId="S::mar19v@fsu.edu::8e9849a8-3331-402a-9ebc-9f5e10c47593" providerId="AD" clId="Web-{4C7C6D96-2C79-5316-06E9-E1554ACAD9EC}" dt="2024-01-29T21:39:04.732" v="39"/>
          <ac:spMkLst>
            <pc:docMk/>
            <pc:sldMk cId="906243850" sldId="461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39:08.388" v="40"/>
          <ac:spMkLst>
            <pc:docMk/>
            <pc:sldMk cId="906243850" sldId="461"/>
            <ac:spMk id="8" creationId="{AE5450DF-2ACF-449E-2198-8E191317795D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0:31.782" v="47"/>
        <pc:sldMkLst>
          <pc:docMk/>
          <pc:sldMk cId="3018957981" sldId="464"/>
        </pc:sldMkLst>
        <pc:spChg chg="del">
          <ac:chgData name="Megan Reid" userId="S::mar19v@fsu.edu::8e9849a8-3331-402a-9ebc-9f5e10c47593" providerId="AD" clId="Web-{4C7C6D96-2C79-5316-06E9-E1554ACAD9EC}" dt="2024-01-29T21:40:24.875" v="46"/>
          <ac:spMkLst>
            <pc:docMk/>
            <pc:sldMk cId="3018957981" sldId="464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0:31.782" v="47"/>
          <ac:spMkLst>
            <pc:docMk/>
            <pc:sldMk cId="3018957981" sldId="464"/>
            <ac:spMk id="7" creationId="{70D00771-8E4A-B33B-C23B-A49CC92FE809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39:35.186" v="43"/>
        <pc:sldMkLst>
          <pc:docMk/>
          <pc:sldMk cId="2891844815" sldId="466"/>
        </pc:sldMkLst>
        <pc:spChg chg="del mod">
          <ac:chgData name="Megan Reid" userId="S::mar19v@fsu.edu::8e9849a8-3331-402a-9ebc-9f5e10c47593" providerId="AD" clId="Web-{4C7C6D96-2C79-5316-06E9-E1554ACAD9EC}" dt="2024-01-29T21:39:32.373" v="42"/>
          <ac:spMkLst>
            <pc:docMk/>
            <pc:sldMk cId="2891844815" sldId="466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39:35.186" v="43"/>
          <ac:spMkLst>
            <pc:docMk/>
            <pc:sldMk cId="2891844815" sldId="466"/>
            <ac:spMk id="38" creationId="{55EE3727-9D9A-7E43-3864-1A6880535B50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0:02.843" v="45"/>
        <pc:sldMkLst>
          <pc:docMk/>
          <pc:sldMk cId="1025123846" sldId="467"/>
        </pc:sldMkLst>
        <pc:spChg chg="del">
          <ac:chgData name="Megan Reid" userId="S::mar19v@fsu.edu::8e9849a8-3331-402a-9ebc-9f5e10c47593" providerId="AD" clId="Web-{4C7C6D96-2C79-5316-06E9-E1554ACAD9EC}" dt="2024-01-29T21:39:58.796" v="44"/>
          <ac:spMkLst>
            <pc:docMk/>
            <pc:sldMk cId="1025123846" sldId="467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0:02.843" v="45"/>
          <ac:spMkLst>
            <pc:docMk/>
            <pc:sldMk cId="1025123846" sldId="467"/>
            <ac:spMk id="4" creationId="{A2FF65D7-D09B-41D9-0706-A7A170F9FC47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3:18.648" v="66"/>
        <pc:sldMkLst>
          <pc:docMk/>
          <pc:sldMk cId="582122556" sldId="470"/>
        </pc:sldMkLst>
        <pc:spChg chg="del">
          <ac:chgData name="Megan Reid" userId="S::mar19v@fsu.edu::8e9849a8-3331-402a-9ebc-9f5e10c47593" providerId="AD" clId="Web-{4C7C6D96-2C79-5316-06E9-E1554ACAD9EC}" dt="2024-01-29T21:43:14.929" v="65"/>
          <ac:spMkLst>
            <pc:docMk/>
            <pc:sldMk cId="582122556" sldId="470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3:18.648" v="66"/>
          <ac:spMkLst>
            <pc:docMk/>
            <pc:sldMk cId="582122556" sldId="470"/>
            <ac:spMk id="13" creationId="{8574B1C1-E642-5157-107D-0B2CDA5AFD86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1:39.800" v="53"/>
        <pc:sldMkLst>
          <pc:docMk/>
          <pc:sldMk cId="3530075448" sldId="472"/>
        </pc:sldMkLst>
        <pc:spChg chg="del">
          <ac:chgData name="Megan Reid" userId="S::mar19v@fsu.edu::8e9849a8-3331-402a-9ebc-9f5e10c47593" providerId="AD" clId="Web-{4C7C6D96-2C79-5316-06E9-E1554ACAD9EC}" dt="2024-01-29T21:41:39.425" v="52"/>
          <ac:spMkLst>
            <pc:docMk/>
            <pc:sldMk cId="3530075448" sldId="472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1:39.800" v="53"/>
          <ac:spMkLst>
            <pc:docMk/>
            <pc:sldMk cId="3530075448" sldId="472"/>
            <ac:spMk id="10" creationId="{83D08061-C2D3-5580-E55A-872574912D40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2:24.067" v="59"/>
        <pc:sldMkLst>
          <pc:docMk/>
          <pc:sldMk cId="1337393363" sldId="473"/>
        </pc:sldMkLst>
        <pc:spChg chg="del mod">
          <ac:chgData name="Megan Reid" userId="S::mar19v@fsu.edu::8e9849a8-3331-402a-9ebc-9f5e10c47593" providerId="AD" clId="Web-{4C7C6D96-2C79-5316-06E9-E1554ACAD9EC}" dt="2024-01-29T21:42:21.520" v="58"/>
          <ac:spMkLst>
            <pc:docMk/>
            <pc:sldMk cId="1337393363" sldId="473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2:24.067" v="59"/>
          <ac:spMkLst>
            <pc:docMk/>
            <pc:sldMk cId="1337393363" sldId="473"/>
            <ac:spMk id="7" creationId="{BA0D037E-53D7-4EF6-8ECC-2533CDE10C17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3:02.163" v="64"/>
        <pc:sldMkLst>
          <pc:docMk/>
          <pc:sldMk cId="3258873340" sldId="474"/>
        </pc:sldMkLst>
        <pc:spChg chg="del">
          <ac:chgData name="Megan Reid" userId="S::mar19v@fsu.edu::8e9849a8-3331-402a-9ebc-9f5e10c47593" providerId="AD" clId="Web-{4C7C6D96-2C79-5316-06E9-E1554ACAD9EC}" dt="2024-01-29T21:42:53.397" v="63"/>
          <ac:spMkLst>
            <pc:docMk/>
            <pc:sldMk cId="3258873340" sldId="474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3:02.163" v="64"/>
          <ac:spMkLst>
            <pc:docMk/>
            <pc:sldMk cId="3258873340" sldId="474"/>
            <ac:spMk id="41" creationId="{F58FBE6B-39FB-43E1-F13D-9070A5E12285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2:39.927" v="62"/>
        <pc:sldMkLst>
          <pc:docMk/>
          <pc:sldMk cId="3327612219" sldId="475"/>
        </pc:sldMkLst>
        <pc:spChg chg="del mod">
          <ac:chgData name="Megan Reid" userId="S::mar19v@fsu.edu::8e9849a8-3331-402a-9ebc-9f5e10c47593" providerId="AD" clId="Web-{4C7C6D96-2C79-5316-06E9-E1554ACAD9EC}" dt="2024-01-29T21:42:35.568" v="61"/>
          <ac:spMkLst>
            <pc:docMk/>
            <pc:sldMk cId="3327612219" sldId="475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2:39.927" v="62"/>
          <ac:spMkLst>
            <pc:docMk/>
            <pc:sldMk cId="3327612219" sldId="475"/>
            <ac:spMk id="9" creationId="{57DFE780-206B-A09B-D2CC-30392E4AF911}"/>
          </ac:spMkLst>
        </pc:spChg>
      </pc:sldChg>
      <pc:sldChg chg="addSp delSp modSp">
        <pc:chgData name="Megan Reid" userId="S::mar19v@fsu.edu::8e9849a8-3331-402a-9ebc-9f5e10c47593" providerId="AD" clId="Web-{4C7C6D96-2C79-5316-06E9-E1554ACAD9EC}" dt="2024-01-29T21:41:59.488" v="56"/>
        <pc:sldMkLst>
          <pc:docMk/>
          <pc:sldMk cId="241728111" sldId="476"/>
        </pc:sldMkLst>
        <pc:spChg chg="del mod">
          <ac:chgData name="Megan Reid" userId="S::mar19v@fsu.edu::8e9849a8-3331-402a-9ebc-9f5e10c47593" providerId="AD" clId="Web-{4C7C6D96-2C79-5316-06E9-E1554ACAD9EC}" dt="2024-01-29T21:41:53.222" v="55"/>
          <ac:spMkLst>
            <pc:docMk/>
            <pc:sldMk cId="241728111" sldId="476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1:59.488" v="56"/>
          <ac:spMkLst>
            <pc:docMk/>
            <pc:sldMk cId="241728111" sldId="476"/>
            <ac:spMk id="10" creationId="{66B927D4-BF3F-08D2-98B5-4CC56C72E986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0:46.782" v="49"/>
        <pc:sldMkLst>
          <pc:docMk/>
          <pc:sldMk cId="4205708839" sldId="477"/>
        </pc:sldMkLst>
        <pc:spChg chg="del">
          <ac:chgData name="Megan Reid" userId="S::mar19v@fsu.edu::8e9849a8-3331-402a-9ebc-9f5e10c47593" providerId="AD" clId="Web-{4C7C6D96-2C79-5316-06E9-E1554ACAD9EC}" dt="2024-01-29T21:40:43.298" v="48"/>
          <ac:spMkLst>
            <pc:docMk/>
            <pc:sldMk cId="4205708839" sldId="477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0:46.782" v="49"/>
          <ac:spMkLst>
            <pc:docMk/>
            <pc:sldMk cId="4205708839" sldId="477"/>
            <ac:spMk id="9" creationId="{CE11B3B9-4B3B-9E56-5463-C5E5D6A3D770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1:19.299" v="51"/>
        <pc:sldMkLst>
          <pc:docMk/>
          <pc:sldMk cId="3835841806" sldId="478"/>
        </pc:sldMkLst>
        <pc:spChg chg="del">
          <ac:chgData name="Megan Reid" userId="S::mar19v@fsu.edu::8e9849a8-3331-402a-9ebc-9f5e10c47593" providerId="AD" clId="Web-{4C7C6D96-2C79-5316-06E9-E1554ACAD9EC}" dt="2024-01-29T21:41:15.330" v="50"/>
          <ac:spMkLst>
            <pc:docMk/>
            <pc:sldMk cId="3835841806" sldId="478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1:19.299" v="51"/>
          <ac:spMkLst>
            <pc:docMk/>
            <pc:sldMk cId="3835841806" sldId="478"/>
            <ac:spMk id="10" creationId="{C8E21A18-6990-0BF5-6EA4-C59C2636746D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5:14.277" v="79"/>
        <pc:sldMkLst>
          <pc:docMk/>
          <pc:sldMk cId="1109395397" sldId="479"/>
        </pc:sldMkLst>
        <pc:spChg chg="del">
          <ac:chgData name="Megan Reid" userId="S::mar19v@fsu.edu::8e9849a8-3331-402a-9ebc-9f5e10c47593" providerId="AD" clId="Web-{4C7C6D96-2C79-5316-06E9-E1554ACAD9EC}" dt="2024-01-29T21:45:10.433" v="78"/>
          <ac:spMkLst>
            <pc:docMk/>
            <pc:sldMk cId="1109395397" sldId="479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5:14.277" v="79"/>
          <ac:spMkLst>
            <pc:docMk/>
            <pc:sldMk cId="1109395397" sldId="479"/>
            <ac:spMk id="4" creationId="{B5417DA4-01D7-38B7-D62E-582AFB270E8A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5:41.075" v="83"/>
        <pc:sldMkLst>
          <pc:docMk/>
          <pc:sldMk cId="2015398613" sldId="480"/>
        </pc:sldMkLst>
        <pc:spChg chg="del">
          <ac:chgData name="Megan Reid" userId="S::mar19v@fsu.edu::8e9849a8-3331-402a-9ebc-9f5e10c47593" providerId="AD" clId="Web-{4C7C6D96-2C79-5316-06E9-E1554ACAD9EC}" dt="2024-01-29T21:45:37.575" v="82"/>
          <ac:spMkLst>
            <pc:docMk/>
            <pc:sldMk cId="2015398613" sldId="480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5:41.075" v="83"/>
          <ac:spMkLst>
            <pc:docMk/>
            <pc:sldMk cId="2015398613" sldId="480"/>
            <ac:spMk id="4" creationId="{CC9C070D-A73A-E069-351C-FCB1D93798DB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5:58.685" v="85"/>
        <pc:sldMkLst>
          <pc:docMk/>
          <pc:sldMk cId="3105445135" sldId="481"/>
        </pc:sldMkLst>
        <pc:spChg chg="del">
          <ac:chgData name="Megan Reid" userId="S::mar19v@fsu.edu::8e9849a8-3331-402a-9ebc-9f5e10c47593" providerId="AD" clId="Web-{4C7C6D96-2C79-5316-06E9-E1554ACAD9EC}" dt="2024-01-29T21:45:54.997" v="84"/>
          <ac:spMkLst>
            <pc:docMk/>
            <pc:sldMk cId="3105445135" sldId="481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5:58.685" v="85"/>
          <ac:spMkLst>
            <pc:docMk/>
            <pc:sldMk cId="3105445135" sldId="481"/>
            <ac:spMk id="4" creationId="{C8FFCD5C-9218-E9E8-037C-AF1E24471BB5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6:29.920" v="87"/>
        <pc:sldMkLst>
          <pc:docMk/>
          <pc:sldMk cId="1481758776" sldId="482"/>
        </pc:sldMkLst>
        <pc:spChg chg="del">
          <ac:chgData name="Megan Reid" userId="S::mar19v@fsu.edu::8e9849a8-3331-402a-9ebc-9f5e10c47593" providerId="AD" clId="Web-{4C7C6D96-2C79-5316-06E9-E1554ACAD9EC}" dt="2024-01-29T21:46:26.014" v="86"/>
          <ac:spMkLst>
            <pc:docMk/>
            <pc:sldMk cId="1481758776" sldId="482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6:29.920" v="87"/>
          <ac:spMkLst>
            <pc:docMk/>
            <pc:sldMk cId="1481758776" sldId="482"/>
            <ac:spMk id="8" creationId="{E9BF6D15-537C-AC1B-7CD7-39E9F849CE86}"/>
          </ac:spMkLst>
        </pc:spChg>
      </pc:sldChg>
      <pc:sldChg chg="addSp delSp">
        <pc:chgData name="Megan Reid" userId="S::mar19v@fsu.edu::8e9849a8-3331-402a-9ebc-9f5e10c47593" providerId="AD" clId="Web-{4C7C6D96-2C79-5316-06E9-E1554ACAD9EC}" dt="2024-01-29T21:46:53.093" v="89"/>
        <pc:sldMkLst>
          <pc:docMk/>
          <pc:sldMk cId="568036930" sldId="483"/>
        </pc:sldMkLst>
        <pc:spChg chg="del">
          <ac:chgData name="Megan Reid" userId="S::mar19v@fsu.edu::8e9849a8-3331-402a-9ebc-9f5e10c47593" providerId="AD" clId="Web-{4C7C6D96-2C79-5316-06E9-E1554ACAD9EC}" dt="2024-01-29T21:46:48.296" v="88"/>
          <ac:spMkLst>
            <pc:docMk/>
            <pc:sldMk cId="568036930" sldId="483"/>
            <ac:spMk id="2" creationId="{E3016BE8-CF8C-FB3A-813E-DFEF5BB0EB6B}"/>
          </ac:spMkLst>
        </pc:spChg>
        <pc:spChg chg="add">
          <ac:chgData name="Megan Reid" userId="S::mar19v@fsu.edu::8e9849a8-3331-402a-9ebc-9f5e10c47593" providerId="AD" clId="Web-{4C7C6D96-2C79-5316-06E9-E1554ACAD9EC}" dt="2024-01-29T21:46:53.093" v="89"/>
          <ac:spMkLst>
            <pc:docMk/>
            <pc:sldMk cId="568036930" sldId="483"/>
            <ac:spMk id="9" creationId="{E4AE3704-A7CC-DCDB-63AA-978AA04C56E1}"/>
          </ac:spMkLst>
        </pc:spChg>
      </pc:sldChg>
    </pc:docChg>
  </pc:docChgLst>
  <pc:docChgLst>
    <pc:chgData name="Katherine Mesa" userId="dd7b0dd6-7f91-4ded-8476-0723d8004cb7" providerId="ADAL" clId="{7E27DB46-0339-4282-B6BF-28F717A36E75}"/>
    <pc:docChg chg="addSld modSection">
      <pc:chgData name="Katherine Mesa" userId="dd7b0dd6-7f91-4ded-8476-0723d8004cb7" providerId="ADAL" clId="{7E27DB46-0339-4282-B6BF-28F717A36E75}" dt="2023-10-17T17:07:16.394" v="1" actId="2890"/>
      <pc:docMkLst>
        <pc:docMk/>
      </pc:docMkLst>
      <pc:sldChg chg="add">
        <pc:chgData name="Katherine Mesa" userId="dd7b0dd6-7f91-4ded-8476-0723d8004cb7" providerId="ADAL" clId="{7E27DB46-0339-4282-B6BF-28F717A36E75}" dt="2023-10-17T17:07:13.801" v="0" actId="2890"/>
        <pc:sldMkLst>
          <pc:docMk/>
          <pc:sldMk cId="564262888" sldId="360"/>
        </pc:sldMkLst>
      </pc:sldChg>
      <pc:sldChg chg="add">
        <pc:chgData name="Katherine Mesa" userId="dd7b0dd6-7f91-4ded-8476-0723d8004cb7" providerId="ADAL" clId="{7E27DB46-0339-4282-B6BF-28F717A36E75}" dt="2023-10-17T17:07:16.394" v="1" actId="2890"/>
        <pc:sldMkLst>
          <pc:docMk/>
          <pc:sldMk cId="3411753037" sldId="361"/>
        </pc:sldMkLst>
      </pc:sldChg>
    </pc:docChg>
  </pc:docChgLst>
  <pc:docChgLst>
    <pc:chgData name="Megan Reid" userId="8e9849a8-3331-402a-9ebc-9f5e10c47593" providerId="ADAL" clId="{0DB8131B-05CA-4B6B-B851-D1BBD64E215D}"/>
    <pc:docChg chg="undo custSel modSld">
      <pc:chgData name="Megan Reid" userId="8e9849a8-3331-402a-9ebc-9f5e10c47593" providerId="ADAL" clId="{0DB8131B-05CA-4B6B-B851-D1BBD64E215D}" dt="2023-10-13T00:01:51.972" v="309" actId="14100"/>
      <pc:docMkLst>
        <pc:docMk/>
      </pc:docMkLst>
      <pc:sldChg chg="addSp delSp modSp mod">
        <pc:chgData name="Megan Reid" userId="8e9849a8-3331-402a-9ebc-9f5e10c47593" providerId="ADAL" clId="{0DB8131B-05CA-4B6B-B851-D1BBD64E215D}" dt="2023-10-12T20:31:20.373" v="83" actId="1076"/>
        <pc:sldMkLst>
          <pc:docMk/>
          <pc:sldMk cId="1270984281" sldId="286"/>
        </pc:sldMkLst>
        <pc:spChg chg="add mod">
          <ac:chgData name="Megan Reid" userId="8e9849a8-3331-402a-9ebc-9f5e10c47593" providerId="ADAL" clId="{0DB8131B-05CA-4B6B-B851-D1BBD64E215D}" dt="2023-10-12T20:30:40.782" v="80" actId="1076"/>
          <ac:spMkLst>
            <pc:docMk/>
            <pc:sldMk cId="1270984281" sldId="286"/>
            <ac:spMk id="8" creationId="{82D84058-D733-9988-00F1-BED621A6DFD1}"/>
          </ac:spMkLst>
        </pc:spChg>
        <pc:spChg chg="mod">
          <ac:chgData name="Megan Reid" userId="8e9849a8-3331-402a-9ebc-9f5e10c47593" providerId="ADAL" clId="{0DB8131B-05CA-4B6B-B851-D1BBD64E215D}" dt="2023-10-12T20:31:20.373" v="83" actId="1076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Megan Reid" userId="8e9849a8-3331-402a-9ebc-9f5e10c47593" providerId="ADAL" clId="{0DB8131B-05CA-4B6B-B851-D1BBD64E215D}" dt="2023-10-12T20:31:01.646" v="82" actId="1076"/>
          <ac:spMkLst>
            <pc:docMk/>
            <pc:sldMk cId="1270984281" sldId="286"/>
            <ac:spMk id="13" creationId="{EA2E8241-62D8-5A9D-80C2-65C5FFAA4CD2}"/>
          </ac:spMkLst>
        </pc:spChg>
        <pc:picChg chg="add mod">
          <ac:chgData name="Megan Reid" userId="8e9849a8-3331-402a-9ebc-9f5e10c47593" providerId="ADAL" clId="{0DB8131B-05CA-4B6B-B851-D1BBD64E215D}" dt="2023-10-12T20:30:06.606" v="55" actId="1076"/>
          <ac:picMkLst>
            <pc:docMk/>
            <pc:sldMk cId="1270984281" sldId="286"/>
            <ac:picMk id="7" creationId="{27E5D388-F17D-51DB-2A97-2264400B77A3}"/>
          </ac:picMkLst>
        </pc:picChg>
        <pc:picChg chg="del">
          <ac:chgData name="Megan Reid" userId="8e9849a8-3331-402a-9ebc-9f5e10c47593" providerId="ADAL" clId="{0DB8131B-05CA-4B6B-B851-D1BBD64E215D}" dt="2023-10-12T20:28:08.347" v="35" actId="478"/>
          <ac:picMkLst>
            <pc:docMk/>
            <pc:sldMk cId="1270984281" sldId="286"/>
            <ac:picMk id="11" creationId="{9BCE5199-F261-DE3B-CECD-7ED83A3902A3}"/>
          </ac:picMkLst>
        </pc:picChg>
        <pc:picChg chg="mod">
          <ac:chgData name="Megan Reid" userId="8e9849a8-3331-402a-9ebc-9f5e10c47593" providerId="ADAL" clId="{0DB8131B-05CA-4B6B-B851-D1BBD64E215D}" dt="2023-10-12T20:29:57.578" v="54" actId="1076"/>
          <ac:picMkLst>
            <pc:docMk/>
            <pc:sldMk cId="1270984281" sldId="286"/>
            <ac:picMk id="15" creationId="{CB3DDB4C-97B0-408A-A6B1-48996DF77C4E}"/>
          </ac:picMkLst>
        </pc:picChg>
        <pc:picChg chg="mod">
          <ac:chgData name="Megan Reid" userId="8e9849a8-3331-402a-9ebc-9f5e10c47593" providerId="ADAL" clId="{0DB8131B-05CA-4B6B-B851-D1BBD64E215D}" dt="2023-10-12T20:30:56.531" v="81" actId="1076"/>
          <ac:picMkLst>
            <pc:docMk/>
            <pc:sldMk cId="1270984281" sldId="286"/>
            <ac:picMk id="16" creationId="{F824D7FB-6ED4-9DE3-9B38-01C85000EBA8}"/>
          </ac:picMkLst>
        </pc:picChg>
      </pc:sldChg>
      <pc:sldChg chg="addSp delSp modSp mod">
        <pc:chgData name="Megan Reid" userId="8e9849a8-3331-402a-9ebc-9f5e10c47593" providerId="ADAL" clId="{0DB8131B-05CA-4B6B-B851-D1BBD64E215D}" dt="2023-10-13T00:01:51.972" v="309" actId="14100"/>
        <pc:sldMkLst>
          <pc:docMk/>
          <pc:sldMk cId="2405727058" sldId="287"/>
        </pc:sldMkLst>
        <pc:picChg chg="del">
          <ac:chgData name="Megan Reid" userId="8e9849a8-3331-402a-9ebc-9f5e10c47593" providerId="ADAL" clId="{0DB8131B-05CA-4B6B-B851-D1BBD64E215D}" dt="2023-10-13T00:00:02.553" v="288" actId="478"/>
          <ac:picMkLst>
            <pc:docMk/>
            <pc:sldMk cId="2405727058" sldId="287"/>
            <ac:picMk id="9" creationId="{15831781-50A6-8C67-D881-51B4E89651FB}"/>
          </ac:picMkLst>
        </pc:picChg>
        <pc:picChg chg="add mod modCrop">
          <ac:chgData name="Megan Reid" userId="8e9849a8-3331-402a-9ebc-9f5e10c47593" providerId="ADAL" clId="{0DB8131B-05CA-4B6B-B851-D1BBD64E215D}" dt="2023-10-13T00:01:51.972" v="309" actId="14100"/>
          <ac:picMkLst>
            <pc:docMk/>
            <pc:sldMk cId="2405727058" sldId="287"/>
            <ac:picMk id="12" creationId="{FB6A37D0-03C5-A968-4782-2390DE939C69}"/>
          </ac:picMkLst>
        </pc:picChg>
      </pc:sldChg>
      <pc:sldChg chg="addSp delSp modSp mod">
        <pc:chgData name="Megan Reid" userId="8e9849a8-3331-402a-9ebc-9f5e10c47593" providerId="ADAL" clId="{0DB8131B-05CA-4B6B-B851-D1BBD64E215D}" dt="2023-10-12T22:13:36.006" v="287" actId="14100"/>
        <pc:sldMkLst>
          <pc:docMk/>
          <pc:sldMk cId="3513750456" sldId="289"/>
        </pc:sldMkLst>
        <pc:spChg chg="mod topLvl">
          <ac:chgData name="Megan Reid" userId="8e9849a8-3331-402a-9ebc-9f5e10c47593" providerId="ADAL" clId="{0DB8131B-05CA-4B6B-B851-D1BBD64E215D}" dt="2023-10-12T22:13:16.213" v="283" actId="165"/>
          <ac:spMkLst>
            <pc:docMk/>
            <pc:sldMk cId="3513750456" sldId="289"/>
            <ac:spMk id="5" creationId="{B2B35EDE-8D27-0190-1D4F-A42756507819}"/>
          </ac:spMkLst>
        </pc:spChg>
        <pc:spChg chg="mod">
          <ac:chgData name="Megan Reid" userId="8e9849a8-3331-402a-9ebc-9f5e10c47593" providerId="ADAL" clId="{0DB8131B-05CA-4B6B-B851-D1BBD64E215D}" dt="2023-10-12T21:00:39.156" v="237" actId="164"/>
          <ac:spMkLst>
            <pc:docMk/>
            <pc:sldMk cId="3513750456" sldId="289"/>
            <ac:spMk id="8" creationId="{E123BF5F-3364-DDDB-7B2A-B5A00E3EEF3F}"/>
          </ac:spMkLst>
        </pc:spChg>
        <pc:spChg chg="add 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0" creationId="{690695A1-A36A-8541-43A9-76C9886A2162}"/>
          </ac:spMkLst>
        </pc:spChg>
        <pc:spChg chg="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2" creationId="{6B1859B9-C287-E0D1-FA66-81108F170F9A}"/>
          </ac:spMkLst>
        </pc:spChg>
        <pc:spChg chg="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3" creationId="{111DD238-DDE3-0A0E-AF70-FEC57FE0A5F2}"/>
          </ac:spMkLst>
        </pc:spChg>
        <pc:spChg chg="mod">
          <ac:chgData name="Megan Reid" userId="8e9849a8-3331-402a-9ebc-9f5e10c47593" providerId="ADAL" clId="{0DB8131B-05CA-4B6B-B851-D1BBD64E215D}" dt="2023-10-12T21:00:39.156" v="237" actId="164"/>
          <ac:spMkLst>
            <pc:docMk/>
            <pc:sldMk cId="3513750456" sldId="289"/>
            <ac:spMk id="16" creationId="{12A2F3E7-D484-3DC4-C87E-C9FB09C8E138}"/>
          </ac:spMkLst>
        </pc:spChg>
        <pc:spChg chg="mod">
          <ac:chgData name="Megan Reid" userId="8e9849a8-3331-402a-9ebc-9f5e10c47593" providerId="ADAL" clId="{0DB8131B-05CA-4B6B-B851-D1BBD64E215D}" dt="2023-10-12T21:03:45.814" v="262" actId="1076"/>
          <ac:spMkLst>
            <pc:docMk/>
            <pc:sldMk cId="3513750456" sldId="289"/>
            <ac:spMk id="17" creationId="{E2B5258E-0CF8-7AB5-10CB-7931ABEECD0E}"/>
          </ac:spMkLst>
        </pc:spChg>
        <pc:spChg chg="add mod topLvl">
          <ac:chgData name="Megan Reid" userId="8e9849a8-3331-402a-9ebc-9f5e10c47593" providerId="ADAL" clId="{0DB8131B-05CA-4B6B-B851-D1BBD64E215D}" dt="2023-10-12T22:13:16.213" v="283" actId="165"/>
          <ac:spMkLst>
            <pc:docMk/>
            <pc:sldMk cId="3513750456" sldId="289"/>
            <ac:spMk id="18" creationId="{E21BA396-4647-3D9A-9563-8D3DB816B02F}"/>
          </ac:spMkLst>
        </pc:spChg>
        <pc:spChg chg="add mod">
          <ac:chgData name="Megan Reid" userId="8e9849a8-3331-402a-9ebc-9f5e10c47593" providerId="ADAL" clId="{0DB8131B-05CA-4B6B-B851-D1BBD64E215D}" dt="2023-10-12T21:04:02.499" v="266" actId="1076"/>
          <ac:spMkLst>
            <pc:docMk/>
            <pc:sldMk cId="3513750456" sldId="289"/>
            <ac:spMk id="21" creationId="{16C730DB-407D-A7FD-DD3A-C0CBF2DA1984}"/>
          </ac:spMkLst>
        </pc:spChg>
        <pc:spChg chg="add del">
          <ac:chgData name="Megan Reid" userId="8e9849a8-3331-402a-9ebc-9f5e10c47593" providerId="ADAL" clId="{0DB8131B-05CA-4B6B-B851-D1BBD64E215D}" dt="2023-10-12T20:44:58.221" v="190" actId="478"/>
          <ac:spMkLst>
            <pc:docMk/>
            <pc:sldMk cId="3513750456" sldId="289"/>
            <ac:spMk id="22" creationId="{A7FE3C15-9DBE-A49E-1DD8-06F3C123251A}"/>
          </ac:spMkLst>
        </pc:spChg>
        <pc:spChg chg="add mod">
          <ac:chgData name="Megan Reid" userId="8e9849a8-3331-402a-9ebc-9f5e10c47593" providerId="ADAL" clId="{0DB8131B-05CA-4B6B-B851-D1BBD64E215D}" dt="2023-10-12T21:03:19.269" v="259" actId="1076"/>
          <ac:spMkLst>
            <pc:docMk/>
            <pc:sldMk cId="3513750456" sldId="289"/>
            <ac:spMk id="24" creationId="{30709FB8-D08C-1492-0088-3B9B4740B6A6}"/>
          </ac:spMkLst>
        </pc:spChg>
        <pc:grpChg chg="add mod">
          <ac:chgData name="Megan Reid" userId="8e9849a8-3331-402a-9ebc-9f5e10c47593" providerId="ADAL" clId="{0DB8131B-05CA-4B6B-B851-D1BBD64E215D}" dt="2023-10-12T21:03:57.961" v="264" actId="1076"/>
          <ac:grpSpMkLst>
            <pc:docMk/>
            <pc:sldMk cId="3513750456" sldId="289"/>
            <ac:grpSpMk id="32" creationId="{8423E56F-6E5A-1F6F-B38F-9421A8D8B9B5}"/>
          </ac:grpSpMkLst>
        </pc:grpChg>
        <pc:grpChg chg="add mod">
          <ac:chgData name="Megan Reid" userId="8e9849a8-3331-402a-9ebc-9f5e10c47593" providerId="ADAL" clId="{0DB8131B-05CA-4B6B-B851-D1BBD64E215D}" dt="2023-10-12T21:03:22.519" v="260" actId="1076"/>
          <ac:grpSpMkLst>
            <pc:docMk/>
            <pc:sldMk cId="3513750456" sldId="289"/>
            <ac:grpSpMk id="33" creationId="{0EA22456-A740-DD5A-5010-6E08E6025568}"/>
          </ac:grpSpMkLst>
        </pc:grpChg>
        <pc:grpChg chg="add del mod">
          <ac:chgData name="Megan Reid" userId="8e9849a8-3331-402a-9ebc-9f5e10c47593" providerId="ADAL" clId="{0DB8131B-05CA-4B6B-B851-D1BBD64E215D}" dt="2023-10-12T22:13:16.213" v="283" actId="165"/>
          <ac:grpSpMkLst>
            <pc:docMk/>
            <pc:sldMk cId="3513750456" sldId="289"/>
            <ac:grpSpMk id="34" creationId="{D6FF4BB9-89BA-8AAB-4F39-F779FBE826E2}"/>
          </ac:grpSpMkLst>
        </pc:grpChg>
        <pc:picChg chg="add del mod">
          <ac:chgData name="Megan Reid" userId="8e9849a8-3331-402a-9ebc-9f5e10c47593" providerId="ADAL" clId="{0DB8131B-05CA-4B6B-B851-D1BBD64E215D}" dt="2023-10-12T20:35:10.088" v="86" actId="478"/>
          <ac:picMkLst>
            <pc:docMk/>
            <pc:sldMk cId="3513750456" sldId="289"/>
            <ac:picMk id="9" creationId="{32345C4B-4E0D-E5E5-4C4A-2C5F70CDE8BF}"/>
          </ac:picMkLst>
        </pc:picChg>
        <pc:cxnChg chg="mod">
          <ac:chgData name="Megan Reid" userId="8e9849a8-3331-402a-9ebc-9f5e10c47593" providerId="ADAL" clId="{0DB8131B-05CA-4B6B-B851-D1BBD64E215D}" dt="2023-10-12T22:13:36.006" v="287" actId="14100"/>
          <ac:cxnSpMkLst>
            <pc:docMk/>
            <pc:sldMk cId="3513750456" sldId="289"/>
            <ac:cxnSpMk id="15" creationId="{08A6BC22-B543-E54B-244E-92CE319CD7E0}"/>
          </ac:cxnSpMkLst>
        </pc:cxnChg>
        <pc:cxnChg chg="add mod">
          <ac:chgData name="Megan Reid" userId="8e9849a8-3331-402a-9ebc-9f5e10c47593" providerId="ADAL" clId="{0DB8131B-05CA-4B6B-B851-D1BBD64E215D}" dt="2023-10-12T22:13:25.347" v="285" actId="14100"/>
          <ac:cxnSpMkLst>
            <pc:docMk/>
            <pc:sldMk cId="3513750456" sldId="289"/>
            <ac:cxnSpMk id="19" creationId="{3830243A-A98E-5B6B-73C8-CB10005AE960}"/>
          </ac:cxnSpMkLst>
        </pc:cxnChg>
      </pc:sldChg>
      <pc:sldChg chg="modSp mod">
        <pc:chgData name="Megan Reid" userId="8e9849a8-3331-402a-9ebc-9f5e10c47593" providerId="ADAL" clId="{0DB8131B-05CA-4B6B-B851-D1BBD64E215D}" dt="2023-10-12T21:07:23.135" v="277" actId="465"/>
        <pc:sldMkLst>
          <pc:docMk/>
          <pc:sldMk cId="3424062367" sldId="311"/>
        </pc:sldMkLst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0" creationId="{792127FC-0580-2CAA-0697-4D18E9E7E847}"/>
          </ac:spMkLst>
        </pc:spChg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2" creationId="{B1D96010-3A43-2A45-D34F-35C072F81101}"/>
          </ac:spMkLst>
        </pc:spChg>
      </pc:sldChg>
      <pc:sldChg chg="modSp mod">
        <pc:chgData name="Megan Reid" userId="8e9849a8-3331-402a-9ebc-9f5e10c47593" providerId="ADAL" clId="{0DB8131B-05CA-4B6B-B851-D1BBD64E215D}" dt="2023-10-12T21:07:01.579" v="275" actId="1076"/>
        <pc:sldMkLst>
          <pc:docMk/>
          <pc:sldMk cId="2197234835" sldId="313"/>
        </pc:sldMkLst>
        <pc:spChg chg="mod">
          <ac:chgData name="Megan Reid" userId="8e9849a8-3331-402a-9ebc-9f5e10c47593" providerId="ADAL" clId="{0DB8131B-05CA-4B6B-B851-D1BBD64E215D}" dt="2023-10-12T21:07:01.579" v="275" actId="1076"/>
          <ac:spMkLst>
            <pc:docMk/>
            <pc:sldMk cId="2197234835" sldId="313"/>
            <ac:spMk id="16" creationId="{294C11B7-2CE8-06DC-11D0-97F8655E02B4}"/>
          </ac:spMkLst>
        </pc:spChg>
      </pc:sldChg>
    </pc:docChg>
  </pc:docChgLst>
  <pc:docChgLst>
    <pc:chgData name="Kevin Hernandez Lichtl" userId="S::kjh19a@fsu.edu::1972ab5e-5eb3-44d7-8806-f0fa61fe4a33" providerId="AD" clId="Web-{504B26B2-0850-D486-C2F9-CAB565723C4E}"/>
    <pc:docChg chg="addSld modSld sldOrd modSection">
      <pc:chgData name="Kevin Hernandez Lichtl" userId="S::kjh19a@fsu.edu::1972ab5e-5eb3-44d7-8806-f0fa61fe4a33" providerId="AD" clId="Web-{504B26B2-0850-D486-C2F9-CAB565723C4E}" dt="2024-02-27T08:58:06.729" v="21"/>
      <pc:docMkLst>
        <pc:docMk/>
      </pc:docMkLst>
      <pc:sldChg chg="ord">
        <pc:chgData name="Kevin Hernandez Lichtl" userId="S::kjh19a@fsu.edu::1972ab5e-5eb3-44d7-8806-f0fa61fe4a33" providerId="AD" clId="Web-{504B26B2-0850-D486-C2F9-CAB565723C4E}" dt="2024-02-27T08:43:12.741" v="5"/>
        <pc:sldMkLst>
          <pc:docMk/>
          <pc:sldMk cId="222881593" sldId="510"/>
        </pc:sldMkLst>
      </pc:sldChg>
      <pc:sldChg chg="addSp delSp modSp">
        <pc:chgData name="Kevin Hernandez Lichtl" userId="S::kjh19a@fsu.edu::1972ab5e-5eb3-44d7-8806-f0fa61fe4a33" providerId="AD" clId="Web-{504B26B2-0850-D486-C2F9-CAB565723C4E}" dt="2024-02-27T08:43:12.054" v="4"/>
        <pc:sldMkLst>
          <pc:docMk/>
          <pc:sldMk cId="20132560" sldId="546"/>
        </pc:sldMkLst>
        <pc:picChg chg="add del mod">
          <ac:chgData name="Kevin Hernandez Lichtl" userId="S::kjh19a@fsu.edu::1972ab5e-5eb3-44d7-8806-f0fa61fe4a33" providerId="AD" clId="Web-{504B26B2-0850-D486-C2F9-CAB565723C4E}" dt="2024-02-27T08:43:12.054" v="4"/>
          <ac:picMkLst>
            <pc:docMk/>
            <pc:sldMk cId="20132560" sldId="546"/>
            <ac:picMk id="2" creationId="{A5F77258-6BD6-9F81-1229-B90C3613EE13}"/>
          </ac:picMkLst>
        </pc:picChg>
      </pc:sldChg>
      <pc:sldChg chg="addSp delSp modSp add ord replId">
        <pc:chgData name="Kevin Hernandez Lichtl" userId="S::kjh19a@fsu.edu::1972ab5e-5eb3-44d7-8806-f0fa61fe4a33" providerId="AD" clId="Web-{504B26B2-0850-D486-C2F9-CAB565723C4E}" dt="2024-02-27T08:43:25.039" v="6"/>
        <pc:sldMkLst>
          <pc:docMk/>
          <pc:sldMk cId="1406594142" sldId="547"/>
        </pc:sldMkLst>
        <pc:picChg chg="del">
          <ac:chgData name="Kevin Hernandez Lichtl" userId="S::kjh19a@fsu.edu::1972ab5e-5eb3-44d7-8806-f0fa61fe4a33" providerId="AD" clId="Web-{504B26B2-0850-D486-C2F9-CAB565723C4E}" dt="2024-02-27T08:43:03.523" v="2"/>
          <ac:picMkLst>
            <pc:docMk/>
            <pc:sldMk cId="1406594142" sldId="547"/>
            <ac:picMk id="2" creationId="{A5F77258-6BD6-9F81-1229-B90C3613EE13}"/>
          </ac:picMkLst>
        </pc:picChg>
        <pc:picChg chg="add mod">
          <ac:chgData name="Kevin Hernandez Lichtl" userId="S::kjh19a@fsu.edu::1972ab5e-5eb3-44d7-8806-f0fa61fe4a33" providerId="AD" clId="Web-{504B26B2-0850-D486-C2F9-CAB565723C4E}" dt="2024-02-27T08:43:05.304" v="3"/>
          <ac:picMkLst>
            <pc:docMk/>
            <pc:sldMk cId="1406594142" sldId="547"/>
            <ac:picMk id="3" creationId="{B4E127EE-7DCB-8B71-DC2D-AED2E9D44E9A}"/>
          </ac:picMkLst>
        </pc:picChg>
      </pc:sldChg>
      <pc:sldChg chg="addSp delSp modSp add replId">
        <pc:chgData name="Kevin Hernandez Lichtl" userId="S::kjh19a@fsu.edu::1972ab5e-5eb3-44d7-8806-f0fa61fe4a33" providerId="AD" clId="Web-{504B26B2-0850-D486-C2F9-CAB565723C4E}" dt="2024-02-27T08:45:08.322" v="9"/>
        <pc:sldMkLst>
          <pc:docMk/>
          <pc:sldMk cId="1168802515" sldId="548"/>
        </pc:sldMkLst>
        <pc:picChg chg="add mod">
          <ac:chgData name="Kevin Hernandez Lichtl" userId="S::kjh19a@fsu.edu::1972ab5e-5eb3-44d7-8806-f0fa61fe4a33" providerId="AD" clId="Web-{504B26B2-0850-D486-C2F9-CAB565723C4E}" dt="2024-02-27T08:45:08.322" v="9"/>
          <ac:picMkLst>
            <pc:docMk/>
            <pc:sldMk cId="1168802515" sldId="548"/>
            <ac:picMk id="2" creationId="{1373E4AA-6FE0-8C2B-2D61-835F6359A0BC}"/>
          </ac:picMkLst>
        </pc:picChg>
        <pc:picChg chg="del">
          <ac:chgData name="Kevin Hernandez Lichtl" userId="S::kjh19a@fsu.edu::1972ab5e-5eb3-44d7-8806-f0fa61fe4a33" providerId="AD" clId="Web-{504B26B2-0850-D486-C2F9-CAB565723C4E}" dt="2024-02-27T08:45:06.743" v="8"/>
          <ac:picMkLst>
            <pc:docMk/>
            <pc:sldMk cId="1168802515" sldId="548"/>
            <ac:picMk id="3" creationId="{B4E127EE-7DCB-8B71-DC2D-AED2E9D44E9A}"/>
          </ac:picMkLst>
        </pc:picChg>
      </pc:sldChg>
      <pc:sldChg chg="addSp modSp add replId">
        <pc:chgData name="Kevin Hernandez Lichtl" userId="S::kjh19a@fsu.edu::1972ab5e-5eb3-44d7-8806-f0fa61fe4a33" providerId="AD" clId="Web-{504B26B2-0850-D486-C2F9-CAB565723C4E}" dt="2024-02-27T08:46:11.338" v="11"/>
        <pc:sldMkLst>
          <pc:docMk/>
          <pc:sldMk cId="3020838121" sldId="549"/>
        </pc:sldMkLst>
        <pc:picChg chg="add mod">
          <ac:chgData name="Kevin Hernandez Lichtl" userId="S::kjh19a@fsu.edu::1972ab5e-5eb3-44d7-8806-f0fa61fe4a33" providerId="AD" clId="Web-{504B26B2-0850-D486-C2F9-CAB565723C4E}" dt="2024-02-27T08:46:11.338" v="11"/>
          <ac:picMkLst>
            <pc:docMk/>
            <pc:sldMk cId="3020838121" sldId="549"/>
            <ac:picMk id="3" creationId="{043653B2-13DF-250D-14FF-8E7600E1A5C4}"/>
          </ac:picMkLst>
        </pc:picChg>
      </pc:sldChg>
      <pc:sldChg chg="addSp delSp modSp add replId">
        <pc:chgData name="Kevin Hernandez Lichtl" userId="S::kjh19a@fsu.edu::1972ab5e-5eb3-44d7-8806-f0fa61fe4a33" providerId="AD" clId="Web-{504B26B2-0850-D486-C2F9-CAB565723C4E}" dt="2024-02-27T08:58:06.729" v="21"/>
        <pc:sldMkLst>
          <pc:docMk/>
          <pc:sldMk cId="2322425685" sldId="550"/>
        </pc:sldMkLst>
        <pc:picChg chg="del">
          <ac:chgData name="Kevin Hernandez Lichtl" userId="S::kjh19a@fsu.edu::1972ab5e-5eb3-44d7-8806-f0fa61fe4a33" providerId="AD" clId="Web-{504B26B2-0850-D486-C2F9-CAB565723C4E}" dt="2024-02-27T08:52:25.096" v="14"/>
          <ac:picMkLst>
            <pc:docMk/>
            <pc:sldMk cId="2322425685" sldId="550"/>
            <ac:picMk id="2" creationId="{1373E4AA-6FE0-8C2B-2D61-835F6359A0BC}"/>
          </ac:picMkLst>
        </pc:picChg>
        <pc:picChg chg="del">
          <ac:chgData name="Kevin Hernandez Lichtl" userId="S::kjh19a@fsu.edu::1972ab5e-5eb3-44d7-8806-f0fa61fe4a33" providerId="AD" clId="Web-{504B26B2-0850-D486-C2F9-CAB565723C4E}" dt="2024-02-27T08:52:21.971" v="13"/>
          <ac:picMkLst>
            <pc:docMk/>
            <pc:sldMk cId="2322425685" sldId="550"/>
            <ac:picMk id="3" creationId="{043653B2-13DF-250D-14FF-8E7600E1A5C4}"/>
          </ac:picMkLst>
        </pc:picChg>
        <pc:picChg chg="add mod">
          <ac:chgData name="Kevin Hernandez Lichtl" userId="S::kjh19a@fsu.edu::1972ab5e-5eb3-44d7-8806-f0fa61fe4a33" providerId="AD" clId="Web-{504B26B2-0850-D486-C2F9-CAB565723C4E}" dt="2024-02-27T08:53:29.456" v="15"/>
          <ac:picMkLst>
            <pc:docMk/>
            <pc:sldMk cId="2322425685" sldId="550"/>
            <ac:picMk id="7" creationId="{497EA157-0E62-0A7C-EBA2-3D5C6E0BD334}"/>
          </ac:picMkLst>
        </pc:picChg>
        <pc:picChg chg="add mod">
          <ac:chgData name="Kevin Hernandez Lichtl" userId="S::kjh19a@fsu.edu::1972ab5e-5eb3-44d7-8806-f0fa61fe4a33" providerId="AD" clId="Web-{504B26B2-0850-D486-C2F9-CAB565723C4E}" dt="2024-02-27T08:55:08.552" v="16"/>
          <ac:picMkLst>
            <pc:docMk/>
            <pc:sldMk cId="2322425685" sldId="550"/>
            <ac:picMk id="8" creationId="{C6A6BD73-43F8-BAD5-E5FD-E53EB5286D66}"/>
          </ac:picMkLst>
        </pc:picChg>
        <pc:picChg chg="add mod">
          <ac:chgData name="Kevin Hernandez Lichtl" userId="S::kjh19a@fsu.edu::1972ab5e-5eb3-44d7-8806-f0fa61fe4a33" providerId="AD" clId="Web-{504B26B2-0850-D486-C2F9-CAB565723C4E}" dt="2024-02-27T08:55:52.709" v="17"/>
          <ac:picMkLst>
            <pc:docMk/>
            <pc:sldMk cId="2322425685" sldId="550"/>
            <ac:picMk id="9" creationId="{98485C95-8AAE-8FC2-CCE3-CC0EAD2D155E}"/>
          </ac:picMkLst>
        </pc:picChg>
        <pc:picChg chg="add mod">
          <ac:chgData name="Kevin Hernandez Lichtl" userId="S::kjh19a@fsu.edu::1972ab5e-5eb3-44d7-8806-f0fa61fe4a33" providerId="AD" clId="Web-{504B26B2-0850-D486-C2F9-CAB565723C4E}" dt="2024-02-27T08:56:19.569" v="18"/>
          <ac:picMkLst>
            <pc:docMk/>
            <pc:sldMk cId="2322425685" sldId="550"/>
            <ac:picMk id="10" creationId="{3293C49F-25A0-C290-C2C6-27F9CDA6A116}"/>
          </ac:picMkLst>
        </pc:picChg>
        <pc:picChg chg="add mod">
          <ac:chgData name="Kevin Hernandez Lichtl" userId="S::kjh19a@fsu.edu::1972ab5e-5eb3-44d7-8806-f0fa61fe4a33" providerId="AD" clId="Web-{504B26B2-0850-D486-C2F9-CAB565723C4E}" dt="2024-02-27T08:57:08.009" v="19"/>
          <ac:picMkLst>
            <pc:docMk/>
            <pc:sldMk cId="2322425685" sldId="550"/>
            <ac:picMk id="11" creationId="{206B01FD-E7CD-85E5-44C2-266B96998360}"/>
          </ac:picMkLst>
        </pc:picChg>
        <pc:picChg chg="add mod">
          <ac:chgData name="Kevin Hernandez Lichtl" userId="S::kjh19a@fsu.edu::1972ab5e-5eb3-44d7-8806-f0fa61fe4a33" providerId="AD" clId="Web-{504B26B2-0850-D486-C2F9-CAB565723C4E}" dt="2024-02-27T08:57:43.869" v="20"/>
          <ac:picMkLst>
            <pc:docMk/>
            <pc:sldMk cId="2322425685" sldId="550"/>
            <ac:picMk id="12" creationId="{7252F357-5712-4170-CE5B-D59B9497D66C}"/>
          </ac:picMkLst>
        </pc:picChg>
        <pc:picChg chg="add mod">
          <ac:chgData name="Kevin Hernandez Lichtl" userId="S::kjh19a@fsu.edu::1972ab5e-5eb3-44d7-8806-f0fa61fe4a33" providerId="AD" clId="Web-{504B26B2-0850-D486-C2F9-CAB565723C4E}" dt="2024-02-27T08:58:06.729" v="21"/>
          <ac:picMkLst>
            <pc:docMk/>
            <pc:sldMk cId="2322425685" sldId="550"/>
            <ac:picMk id="13" creationId="{FAE61D3B-753F-FB44-557D-9EE382132045}"/>
          </ac:picMkLst>
        </pc:picChg>
      </pc:sldChg>
    </pc:docChg>
  </pc:docChgLst>
  <pc:docChgLst>
    <pc:chgData name="Kevin Hernandez Lichtl" userId="S::kjh19a@fsu.edu::1972ab5e-5eb3-44d7-8806-f0fa61fe4a33" providerId="AD" clId="Web-{194ABAA0-FCBB-42DA-84FA-26EEE3D8F3C6}"/>
    <pc:docChg chg="addSld delSld modSld sldOrd modSection">
      <pc:chgData name="Kevin Hernandez Lichtl" userId="S::kjh19a@fsu.edu::1972ab5e-5eb3-44d7-8806-f0fa61fe4a33" providerId="AD" clId="Web-{194ABAA0-FCBB-42DA-84FA-26EEE3D8F3C6}" dt="2023-10-16T22:48:01.175" v="187"/>
      <pc:docMkLst>
        <pc:docMk/>
      </pc:docMkLst>
      <pc:sldChg chg="modSp">
        <pc:chgData name="Kevin Hernandez Lichtl" userId="S::kjh19a@fsu.edu::1972ab5e-5eb3-44d7-8806-f0fa61fe4a33" providerId="AD" clId="Web-{194ABAA0-FCBB-42DA-84FA-26EEE3D8F3C6}" dt="2023-10-16T22:28:44.254" v="170" actId="1076"/>
        <pc:sldMkLst>
          <pc:docMk/>
          <pc:sldMk cId="2405727058" sldId="287"/>
        </pc:sldMkLst>
        <pc:spChg chg="mod">
          <ac:chgData name="Kevin Hernandez Lichtl" userId="S::kjh19a@fsu.edu::1972ab5e-5eb3-44d7-8806-f0fa61fe4a33" providerId="AD" clId="Web-{194ABAA0-FCBB-42DA-84FA-26EEE3D8F3C6}" dt="2023-10-16T22:28:44.254" v="170" actId="1076"/>
          <ac:spMkLst>
            <pc:docMk/>
            <pc:sldMk cId="2405727058" sldId="287"/>
            <ac:spMk id="32" creationId="{A4BED3E2-AA16-3D6E-1353-D9D2B7DEF865}"/>
          </ac:spMkLst>
        </pc:spChg>
      </pc:sldChg>
      <pc:sldChg chg="addSp delSp modSp">
        <pc:chgData name="Kevin Hernandez Lichtl" userId="S::kjh19a@fsu.edu::1972ab5e-5eb3-44d7-8806-f0fa61fe4a33" providerId="AD" clId="Web-{194ABAA0-FCBB-42DA-84FA-26EEE3D8F3C6}" dt="2023-10-16T22:47:01.267" v="183"/>
        <pc:sldMkLst>
          <pc:docMk/>
          <pc:sldMk cId="2445383051" sldId="335"/>
        </pc:sldMkLst>
        <pc:spChg chg="add del mod">
          <ac:chgData name="Kevin Hernandez Lichtl" userId="S::kjh19a@fsu.edu::1972ab5e-5eb3-44d7-8806-f0fa61fe4a33" providerId="AD" clId="Web-{194ABAA0-FCBB-42DA-84FA-26EEE3D8F3C6}" dt="2023-10-16T22:07:39.470" v="113"/>
          <ac:spMkLst>
            <pc:docMk/>
            <pc:sldMk cId="2445383051" sldId="335"/>
            <ac:spMk id="3" creationId="{CDA54EE8-3A6B-4F50-4516-131D25252C97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2:24:59.763" v="154" actId="1076"/>
          <ac:spMkLst>
            <pc:docMk/>
            <pc:sldMk cId="2445383051" sldId="335"/>
            <ac:spMk id="5" creationId="{D7770455-B3AC-2A3D-9685-1D64A7B1693B}"/>
          </ac:spMkLst>
        </pc:spChg>
        <pc:spChg chg="del mod">
          <ac:chgData name="Kevin Hernandez Lichtl" userId="S::kjh19a@fsu.edu::1972ab5e-5eb3-44d7-8806-f0fa61fe4a33" providerId="AD" clId="Web-{194ABAA0-FCBB-42DA-84FA-26EEE3D8F3C6}" dt="2023-10-16T22:10:29.037" v="122"/>
          <ac:spMkLst>
            <pc:docMk/>
            <pc:sldMk cId="2445383051" sldId="335"/>
            <ac:spMk id="8" creationId="{F4098B45-F33A-9321-BBA8-0DBEE9B67F87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2:25:37.936" v="167"/>
          <ac:spMkLst>
            <pc:docMk/>
            <pc:sldMk cId="2445383051" sldId="335"/>
            <ac:spMk id="9" creationId="{8D2867F9-02F6-A5B9-A28B-83BA1B1F66DF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2:46:53.127" v="181"/>
          <ac:spMkLst>
            <pc:docMk/>
            <pc:sldMk cId="2445383051" sldId="335"/>
            <ac:spMk id="10" creationId="{4CD8332F-4190-8097-F322-6E20C7C4C6E2}"/>
          </ac:spMkLst>
        </pc:spChg>
        <pc:picChg chg="mod">
          <ac:chgData name="Kevin Hernandez Lichtl" userId="S::kjh19a@fsu.edu::1972ab5e-5eb3-44d7-8806-f0fa61fe4a33" providerId="AD" clId="Web-{194ABAA0-FCBB-42DA-84FA-26EEE3D8F3C6}" dt="2023-10-16T22:13:11.057" v="139" actId="1076"/>
          <ac:picMkLst>
            <pc:docMk/>
            <pc:sldMk cId="2445383051" sldId="335"/>
            <ac:picMk id="2" creationId="{EC27274B-2D73-9F8E-FD04-2B75E731CB80}"/>
          </ac:picMkLst>
        </pc:picChg>
        <pc:cxnChg chg="add del mod">
          <ac:chgData name="Kevin Hernandez Lichtl" userId="S::kjh19a@fsu.edu::1972ab5e-5eb3-44d7-8806-f0fa61fe4a33" providerId="AD" clId="Web-{194ABAA0-FCBB-42DA-84FA-26EEE3D8F3C6}" dt="2023-10-16T22:24:29.559" v="150"/>
          <ac:cxnSpMkLst>
            <pc:docMk/>
            <pc:sldMk cId="2445383051" sldId="335"/>
            <ac:cxnSpMk id="7" creationId="{57899C22-3DCE-9AED-61C4-4681B9DDBDD6}"/>
          </ac:cxnSpMkLst>
        </pc:cxnChg>
        <pc:cxnChg chg="add del mod">
          <ac:chgData name="Kevin Hernandez Lichtl" userId="S::kjh19a@fsu.edu::1972ab5e-5eb3-44d7-8806-f0fa61fe4a33" providerId="AD" clId="Web-{194ABAA0-FCBB-42DA-84FA-26EEE3D8F3C6}" dt="2023-10-16T22:47:01.267" v="183"/>
          <ac:cxnSpMkLst>
            <pc:docMk/>
            <pc:sldMk cId="2445383051" sldId="335"/>
            <ac:cxnSpMk id="11" creationId="{5A91649E-9012-5D8F-8100-4B6D5D9AC0F5}"/>
          </ac:cxnSpMkLst>
        </pc:cxnChg>
      </pc:sldChg>
      <pc:sldChg chg="add del">
        <pc:chgData name="Kevin Hernandez Lichtl" userId="S::kjh19a@fsu.edu::1972ab5e-5eb3-44d7-8806-f0fa61fe4a33" providerId="AD" clId="Web-{194ABAA0-FCBB-42DA-84FA-26EEE3D8F3C6}" dt="2023-10-16T22:25:26.623" v="164"/>
        <pc:sldMkLst>
          <pc:docMk/>
          <pc:sldMk cId="1630007672" sldId="336"/>
        </pc:sldMkLst>
      </pc:sldChg>
      <pc:sldChg chg="addSp delSp modSp new mod ord modClrScheme chgLayout">
        <pc:chgData name="Kevin Hernandez Lichtl" userId="S::kjh19a@fsu.edu::1972ab5e-5eb3-44d7-8806-f0fa61fe4a33" providerId="AD" clId="Web-{194ABAA0-FCBB-42DA-84FA-26EEE3D8F3C6}" dt="2023-10-16T21:55:34.466" v="101" actId="20577"/>
        <pc:sldMkLst>
          <pc:docMk/>
          <pc:sldMk cId="1237151155" sldId="340"/>
        </pc:sldMkLst>
        <pc:spChg chg="add del mo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2" creationId="{C3A17039-AF99-6120-9E9A-3EF5B0D2944B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3" creationId="{F9F0EA5A-5853-599B-9A9C-B5631A063AB9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4" creationId="{3B88209C-88B1-856C-D781-5CED4BE8A37C}"/>
          </ac:spMkLst>
        </pc:spChg>
        <pc:spChg chg="mod or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5" creationId="{32BDA1D5-D93A-CB08-674A-95C78885ACD1}"/>
          </ac:spMkLst>
        </pc:spChg>
        <pc:spChg chg="mod">
          <ac:chgData name="Kevin Hernandez Lichtl" userId="S::kjh19a@fsu.edu::1972ab5e-5eb3-44d7-8806-f0fa61fe4a33" providerId="AD" clId="Web-{194ABAA0-FCBB-42DA-84FA-26EEE3D8F3C6}" dt="2023-10-16T21:47:11.515" v="40" actId="20577"/>
          <ac:spMkLst>
            <pc:docMk/>
            <pc:sldMk cId="1237151155" sldId="340"/>
            <ac:spMk id="6" creationId="{48F9AC7B-BEEF-B24E-188A-36A6139F3027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11" creationId="{E3E3AD33-256E-39A1-0E94-3F8750FCCBBF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1:44:00.026" v="25"/>
          <ac:spMkLst>
            <pc:docMk/>
            <pc:sldMk cId="1237151155" sldId="340"/>
            <ac:spMk id="12" creationId="{2DAC3E13-2E4D-DE94-815C-F82717E332DB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1:44:00.026" v="25"/>
          <ac:spMkLst>
            <pc:docMk/>
            <pc:sldMk cId="1237151155" sldId="340"/>
            <ac:spMk id="14" creationId="{87F4CF10-B969-483F-FCD3-CBCD99E4B24C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1:55:34.466" v="101" actId="20577"/>
          <ac:spMkLst>
            <pc:docMk/>
            <pc:sldMk cId="1237151155" sldId="340"/>
            <ac:spMk id="16" creationId="{C3A17039-AF99-6120-9E9A-3EF5B0D2944B}"/>
          </ac:spMkLst>
        </pc:spChg>
        <pc:graphicFrameChg chg="add del mod">
          <ac:chgData name="Kevin Hernandez Lichtl" userId="S::kjh19a@fsu.edu::1972ab5e-5eb3-44d7-8806-f0fa61fe4a33" providerId="AD" clId="Web-{194ABAA0-FCBB-42DA-84FA-26EEE3D8F3C6}" dt="2023-10-16T21:44:00.026" v="25"/>
          <ac:graphicFrameMkLst>
            <pc:docMk/>
            <pc:sldMk cId="1237151155" sldId="340"/>
            <ac:graphicFrameMk id="8" creationId="{5112DAB4-7412-CDDC-1731-C68016D381A4}"/>
          </ac:graphicFrameMkLst>
        </pc:graphicFrameChg>
      </pc:sldChg>
      <pc:sldChg chg="modSp add replId">
        <pc:chgData name="Kevin Hernandez Lichtl" userId="S::kjh19a@fsu.edu::1972ab5e-5eb3-44d7-8806-f0fa61fe4a33" providerId="AD" clId="Web-{194ABAA0-FCBB-42DA-84FA-26EEE3D8F3C6}" dt="2023-10-16T21:48:38.705" v="60" actId="20577"/>
        <pc:sldMkLst>
          <pc:docMk/>
          <pc:sldMk cId="3257235967" sldId="341"/>
        </pc:sldMkLst>
        <pc:spChg chg="mod">
          <ac:chgData name="Kevin Hernandez Lichtl" userId="S::kjh19a@fsu.edu::1972ab5e-5eb3-44d7-8806-f0fa61fe4a33" providerId="AD" clId="Web-{194ABAA0-FCBB-42DA-84FA-26EEE3D8F3C6}" dt="2023-10-16T21:48:38.705" v="60" actId="20577"/>
          <ac:spMkLst>
            <pc:docMk/>
            <pc:sldMk cId="3257235967" sldId="341"/>
            <ac:spMk id="6" creationId="{48F9AC7B-BEEF-B24E-188A-36A6139F3027}"/>
          </ac:spMkLst>
        </pc:spChg>
      </pc:sldChg>
      <pc:sldChg chg="delSp modSp add replId">
        <pc:chgData name="Kevin Hernandez Lichtl" userId="S::kjh19a@fsu.edu::1972ab5e-5eb3-44d7-8806-f0fa61fe4a33" providerId="AD" clId="Web-{194ABAA0-FCBB-42DA-84FA-26EEE3D8F3C6}" dt="2023-10-16T22:25:51.796" v="169"/>
        <pc:sldMkLst>
          <pc:docMk/>
          <pc:sldMk cId="311039178" sldId="342"/>
        </pc:sldMkLst>
        <pc:spChg chg="mod">
          <ac:chgData name="Kevin Hernandez Lichtl" userId="S::kjh19a@fsu.edu::1972ab5e-5eb3-44d7-8806-f0fa61fe4a33" providerId="AD" clId="Web-{194ABAA0-FCBB-42DA-84FA-26EEE3D8F3C6}" dt="2023-10-16T22:25:46.093" v="168" actId="1076"/>
          <ac:spMkLst>
            <pc:docMk/>
            <pc:sldMk cId="311039178" sldId="342"/>
            <ac:spMk id="5" creationId="{D7770455-B3AC-2A3D-9685-1D64A7B1693B}"/>
          </ac:spMkLst>
        </pc:spChg>
        <pc:spChg chg="del">
          <ac:chgData name="Kevin Hernandez Lichtl" userId="S::kjh19a@fsu.edu::1972ab5e-5eb3-44d7-8806-f0fa61fe4a33" providerId="AD" clId="Web-{194ABAA0-FCBB-42DA-84FA-26EEE3D8F3C6}" dt="2023-10-16T22:25:51.796" v="169"/>
          <ac:spMkLst>
            <pc:docMk/>
            <pc:sldMk cId="311039178" sldId="342"/>
            <ac:spMk id="9" creationId="{8D2867F9-02F6-A5B9-A28B-83BA1B1F66DF}"/>
          </ac:spMkLst>
        </pc:spChg>
      </pc:sldChg>
      <pc:sldChg chg="modSp add del replId">
        <pc:chgData name="Kevin Hernandez Lichtl" userId="S::kjh19a@fsu.edu::1972ab5e-5eb3-44d7-8806-f0fa61fe4a33" providerId="AD" clId="Web-{194ABAA0-FCBB-42DA-84FA-26EEE3D8F3C6}" dt="2023-10-16T22:25:25.014" v="163"/>
        <pc:sldMkLst>
          <pc:docMk/>
          <pc:sldMk cId="1981378281" sldId="342"/>
        </pc:sldMkLst>
        <pc:spChg chg="mod">
          <ac:chgData name="Kevin Hernandez Lichtl" userId="S::kjh19a@fsu.edu::1972ab5e-5eb3-44d7-8806-f0fa61fe4a33" providerId="AD" clId="Web-{194ABAA0-FCBB-42DA-84FA-26EEE3D8F3C6}" dt="2023-10-16T21:58:06.845" v="103" actId="1076"/>
          <ac:spMkLst>
            <pc:docMk/>
            <pc:sldMk cId="1981378281" sldId="342"/>
            <ac:spMk id="8" creationId="{F4098B45-F33A-9321-BBA8-0DBEE9B67F87}"/>
          </ac:spMkLst>
        </pc:spChg>
      </pc:sldChg>
      <pc:sldChg chg="add del replId">
        <pc:chgData name="Kevin Hernandez Lichtl" userId="S::kjh19a@fsu.edu::1972ab5e-5eb3-44d7-8806-f0fa61fe4a33" providerId="AD" clId="Web-{194ABAA0-FCBB-42DA-84FA-26EEE3D8F3C6}" dt="2023-10-16T22:25:20.373" v="161"/>
        <pc:sldMkLst>
          <pc:docMk/>
          <pc:sldMk cId="1232730809" sldId="343"/>
        </pc:sldMkLst>
      </pc:sldChg>
      <pc:sldChg chg="delSp modSp add replId">
        <pc:chgData name="Kevin Hernandez Lichtl" userId="S::kjh19a@fsu.edu::1972ab5e-5eb3-44d7-8806-f0fa61fe4a33" providerId="AD" clId="Web-{194ABAA0-FCBB-42DA-84FA-26EEE3D8F3C6}" dt="2023-10-16T22:44:45.904" v="176"/>
        <pc:sldMkLst>
          <pc:docMk/>
          <pc:sldMk cId="3470872597" sldId="343"/>
        </pc:sldMkLst>
        <pc:spChg chg="mod">
          <ac:chgData name="Kevin Hernandez Lichtl" userId="S::kjh19a@fsu.edu::1972ab5e-5eb3-44d7-8806-f0fa61fe4a33" providerId="AD" clId="Web-{194ABAA0-FCBB-42DA-84FA-26EEE3D8F3C6}" dt="2023-10-16T22:41:06.664" v="175" actId="1076"/>
          <ac:spMkLst>
            <pc:docMk/>
            <pc:sldMk cId="3470872597" sldId="343"/>
            <ac:spMk id="5" creationId="{D7770455-B3AC-2A3D-9685-1D64A7B1693B}"/>
          </ac:spMkLst>
        </pc:spChg>
        <pc:spChg chg="del">
          <ac:chgData name="Kevin Hernandez Lichtl" userId="S::kjh19a@fsu.edu::1972ab5e-5eb3-44d7-8806-f0fa61fe4a33" providerId="AD" clId="Web-{194ABAA0-FCBB-42DA-84FA-26EEE3D8F3C6}" dt="2023-10-16T22:44:45.904" v="176"/>
          <ac:spMkLst>
            <pc:docMk/>
            <pc:sldMk cId="3470872597" sldId="343"/>
            <ac:spMk id="9" creationId="{8D2867F9-02F6-A5B9-A28B-83BA1B1F66DF}"/>
          </ac:spMkLst>
        </pc:spChg>
        <pc:spChg chg="mod">
          <ac:chgData name="Kevin Hernandez Lichtl" userId="S::kjh19a@fsu.edu::1972ab5e-5eb3-44d7-8806-f0fa61fe4a33" providerId="AD" clId="Web-{194ABAA0-FCBB-42DA-84FA-26EEE3D8F3C6}" dt="2023-10-16T22:40:49.351" v="174" actId="1076"/>
          <ac:spMkLst>
            <pc:docMk/>
            <pc:sldMk cId="3470872597" sldId="343"/>
            <ac:spMk id="26" creationId="{327D2112-925F-F873-D8CE-2219FC61D04B}"/>
          </ac:spMkLst>
        </pc:spChg>
        <pc:picChg chg="mod">
          <ac:chgData name="Kevin Hernandez Lichtl" userId="S::kjh19a@fsu.edu::1972ab5e-5eb3-44d7-8806-f0fa61fe4a33" providerId="AD" clId="Web-{194ABAA0-FCBB-42DA-84FA-26EEE3D8F3C6}" dt="2023-10-16T22:40:42.164" v="173" actId="1076"/>
          <ac:picMkLst>
            <pc:docMk/>
            <pc:sldMk cId="3470872597" sldId="343"/>
            <ac:picMk id="2" creationId="{EC27274B-2D73-9F8E-FD04-2B75E731CB80}"/>
          </ac:picMkLst>
        </pc:picChg>
      </pc:sldChg>
      <pc:sldChg chg="modSp add replId">
        <pc:chgData name="Kevin Hernandez Lichtl" userId="S::kjh19a@fsu.edu::1972ab5e-5eb3-44d7-8806-f0fa61fe4a33" providerId="AD" clId="Web-{194ABAA0-FCBB-42DA-84FA-26EEE3D8F3C6}" dt="2023-10-16T22:48:01.175" v="187"/>
        <pc:sldMkLst>
          <pc:docMk/>
          <pc:sldMk cId="134620842" sldId="344"/>
        </pc:sldMkLst>
        <pc:cxnChg chg="mod">
          <ac:chgData name="Kevin Hernandez Lichtl" userId="S::kjh19a@fsu.edu::1972ab5e-5eb3-44d7-8806-f0fa61fe4a33" providerId="AD" clId="Web-{194ABAA0-FCBB-42DA-84FA-26EEE3D8F3C6}" dt="2023-10-16T22:48:01.175" v="187"/>
          <ac:cxnSpMkLst>
            <pc:docMk/>
            <pc:sldMk cId="134620842" sldId="344"/>
            <ac:cxnSpMk id="11" creationId="{5A91649E-9012-5D8F-8100-4B6D5D9AC0F5}"/>
          </ac:cxnSpMkLst>
        </pc:cxnChg>
      </pc:sldChg>
    </pc:docChg>
  </pc:docChgLst>
  <pc:docChgLst>
    <pc:chgData name="Luke Leibkuchler" userId="S::lgl20@fsu.edu::a7c1e1ef-f9d4-4dc7-8550-c2468dc434b6" providerId="AD" clId="Web-{D3E71859-F4AC-2D6A-363B-30F077F6BE7B}"/>
    <pc:docChg chg="modSld">
      <pc:chgData name="Luke Leibkuchler" userId="S::lgl20@fsu.edu::a7c1e1ef-f9d4-4dc7-8550-c2468dc434b6" providerId="AD" clId="Web-{D3E71859-F4AC-2D6A-363B-30F077F6BE7B}" dt="2024-01-24T01:41:00.846" v="17" actId="1076"/>
      <pc:docMkLst>
        <pc:docMk/>
      </pc:docMkLst>
      <pc:sldChg chg="modSp">
        <pc:chgData name="Luke Leibkuchler" userId="S::lgl20@fsu.edu::a7c1e1ef-f9d4-4dc7-8550-c2468dc434b6" providerId="AD" clId="Web-{D3E71859-F4AC-2D6A-363B-30F077F6BE7B}" dt="2024-01-24T01:41:00.846" v="17" actId="1076"/>
        <pc:sldMkLst>
          <pc:docMk/>
          <pc:sldMk cId="2691533670" sldId="440"/>
        </pc:sldMkLst>
        <pc:spChg chg="mod">
          <ac:chgData name="Luke Leibkuchler" userId="S::lgl20@fsu.edu::a7c1e1ef-f9d4-4dc7-8550-c2468dc434b6" providerId="AD" clId="Web-{D3E71859-F4AC-2D6A-363B-30F077F6BE7B}" dt="2024-01-24T01:41:00.846" v="17" actId="1076"/>
          <ac:spMkLst>
            <pc:docMk/>
            <pc:sldMk cId="2691533670" sldId="440"/>
            <ac:spMk id="49" creationId="{50E914DF-19AD-42F2-B1A1-B1B70CB1D176}"/>
          </ac:spMkLst>
        </pc:spChg>
      </pc:sldChg>
    </pc:docChg>
  </pc:docChgLst>
  <pc:docChgLst>
    <pc:chgData name="Luke Leibkuchler" userId="S::lgl20@fsu.edu::a7c1e1ef-f9d4-4dc7-8550-c2468dc434b6" providerId="AD" clId="Web-{B44B0BF2-791B-273C-6812-F3732DE266AF}"/>
    <pc:docChg chg="sldOrd">
      <pc:chgData name="Luke Leibkuchler" userId="S::lgl20@fsu.edu::a7c1e1ef-f9d4-4dc7-8550-c2468dc434b6" providerId="AD" clId="Web-{B44B0BF2-791B-273C-6812-F3732DE266AF}" dt="2024-02-08T22:47:31.910" v="0"/>
      <pc:docMkLst>
        <pc:docMk/>
      </pc:docMkLst>
      <pc:sldChg chg="ord">
        <pc:chgData name="Luke Leibkuchler" userId="S::lgl20@fsu.edu::a7c1e1ef-f9d4-4dc7-8550-c2468dc434b6" providerId="AD" clId="Web-{B44B0BF2-791B-273C-6812-F3732DE266AF}" dt="2024-02-08T22:47:31.910" v="0"/>
        <pc:sldMkLst>
          <pc:docMk/>
          <pc:sldMk cId="1557855324" sldId="498"/>
        </pc:sldMkLst>
      </pc:sldChg>
    </pc:docChg>
  </pc:docChgLst>
  <pc:docChgLst>
    <pc:chgData name="Kevin Hernandez Lichtl" userId="1972ab5e-5eb3-44d7-8806-f0fa61fe4a33" providerId="ADAL" clId="{4BFF208A-3029-4A34-AF45-CE7CAF1ED5D6}"/>
    <pc:docChg chg="undo custSel addSld delSld modSld modSection">
      <pc:chgData name="Kevin Hernandez Lichtl" userId="1972ab5e-5eb3-44d7-8806-f0fa61fe4a33" providerId="ADAL" clId="{4BFF208A-3029-4A34-AF45-CE7CAF1ED5D6}" dt="2023-10-17T12:24:00.988" v="104" actId="1076"/>
      <pc:docMkLst>
        <pc:docMk/>
      </pc:docMkLst>
      <pc:sldChg chg="modSp mod">
        <pc:chgData name="Kevin Hernandez Lichtl" userId="1972ab5e-5eb3-44d7-8806-f0fa61fe4a33" providerId="ADAL" clId="{4BFF208A-3029-4A34-AF45-CE7CAF1ED5D6}" dt="2023-10-17T11:54:21.434" v="2" actId="1076"/>
        <pc:sldMkLst>
          <pc:docMk/>
          <pc:sldMk cId="2405727058" sldId="287"/>
        </pc:sldMkLst>
        <pc:spChg chg="mod">
          <ac:chgData name="Kevin Hernandez Lichtl" userId="1972ab5e-5eb3-44d7-8806-f0fa61fe4a33" providerId="ADAL" clId="{4BFF208A-3029-4A34-AF45-CE7CAF1ED5D6}" dt="2023-10-17T11:54:21.434" v="2" actId="1076"/>
          <ac:spMkLst>
            <pc:docMk/>
            <pc:sldMk cId="2405727058" sldId="287"/>
            <ac:spMk id="32" creationId="{A4BED3E2-AA16-3D6E-1353-D9D2B7DEF865}"/>
          </ac:spMkLst>
        </pc:spChg>
      </pc:sldChg>
      <pc:sldChg chg="addSp delSp modSp mod">
        <pc:chgData name="Kevin Hernandez Lichtl" userId="1972ab5e-5eb3-44d7-8806-f0fa61fe4a33" providerId="ADAL" clId="{4BFF208A-3029-4A34-AF45-CE7CAF1ED5D6}" dt="2023-10-17T12:19:57.713" v="77" actId="478"/>
        <pc:sldMkLst>
          <pc:docMk/>
          <pc:sldMk cId="2445383051" sldId="335"/>
        </pc:sldMkLst>
        <pc:spChg chg="add del mod">
          <ac:chgData name="Kevin Hernandez Lichtl" userId="1972ab5e-5eb3-44d7-8806-f0fa61fe4a33" providerId="ADAL" clId="{4BFF208A-3029-4A34-AF45-CE7CAF1ED5D6}" dt="2023-10-17T11:56:26.162" v="20" actId="478"/>
          <ac:spMkLst>
            <pc:docMk/>
            <pc:sldMk cId="2445383051" sldId="335"/>
            <ac:spMk id="3" creationId="{32E4FFCA-E1FB-EA93-44AF-4DDE69D29C53}"/>
          </ac:spMkLst>
        </pc:spChg>
        <pc:spChg chg="add del mod">
          <ac:chgData name="Kevin Hernandez Lichtl" userId="1972ab5e-5eb3-44d7-8806-f0fa61fe4a33" providerId="ADAL" clId="{4BFF208A-3029-4A34-AF45-CE7CAF1ED5D6}" dt="2023-10-17T11:58:01.174" v="41" actId="1076"/>
          <ac:spMkLst>
            <pc:docMk/>
            <pc:sldMk cId="2445383051" sldId="335"/>
            <ac:spMk id="5" creationId="{D7770455-B3AC-2A3D-9685-1D64A7B1693B}"/>
          </ac:spMkLst>
        </pc:spChg>
        <pc:spChg chg="add del mod">
          <ac:chgData name="Kevin Hernandez Lichtl" userId="1972ab5e-5eb3-44d7-8806-f0fa61fe4a33" providerId="ADAL" clId="{4BFF208A-3029-4A34-AF45-CE7CAF1ED5D6}" dt="2023-10-17T12:18:48.304" v="68" actId="478"/>
          <ac:spMkLst>
            <pc:docMk/>
            <pc:sldMk cId="2445383051" sldId="335"/>
            <ac:spMk id="7" creationId="{8F61F7FE-1381-3AC3-5C19-FE7E943CE208}"/>
          </ac:spMkLst>
        </pc:spChg>
        <pc:picChg chg="mod">
          <ac:chgData name="Kevin Hernandez Lichtl" userId="1972ab5e-5eb3-44d7-8806-f0fa61fe4a33" providerId="ADAL" clId="{4BFF208A-3029-4A34-AF45-CE7CAF1ED5D6}" dt="2023-10-17T11:57:32.741" v="36" actId="1076"/>
          <ac:picMkLst>
            <pc:docMk/>
            <pc:sldMk cId="2445383051" sldId="335"/>
            <ac:picMk id="2" creationId="{EC27274B-2D73-9F8E-FD04-2B75E731CB80}"/>
          </ac:picMkLst>
        </pc:picChg>
        <pc:cxnChg chg="add del mod">
          <ac:chgData name="Kevin Hernandez Lichtl" userId="1972ab5e-5eb3-44d7-8806-f0fa61fe4a33" providerId="ADAL" clId="{4BFF208A-3029-4A34-AF45-CE7CAF1ED5D6}" dt="2023-10-17T12:19:57.713" v="77" actId="478"/>
          <ac:cxnSpMkLst>
            <pc:docMk/>
            <pc:sldMk cId="2445383051" sldId="335"/>
            <ac:cxnSpMk id="9" creationId="{3778679E-6DF8-8195-15DF-264B0BC0B05E}"/>
          </ac:cxnSpMkLst>
        </pc:cxnChg>
      </pc:sldChg>
      <pc:sldChg chg="del">
        <pc:chgData name="Kevin Hernandez Lichtl" userId="1972ab5e-5eb3-44d7-8806-f0fa61fe4a33" providerId="ADAL" clId="{4BFF208A-3029-4A34-AF45-CE7CAF1ED5D6}" dt="2023-10-17T12:16:45.188" v="57" actId="47"/>
        <pc:sldMkLst>
          <pc:docMk/>
          <pc:sldMk cId="311039178" sldId="342"/>
        </pc:sldMkLst>
      </pc:sldChg>
      <pc:sldChg chg="del">
        <pc:chgData name="Kevin Hernandez Lichtl" userId="1972ab5e-5eb3-44d7-8806-f0fa61fe4a33" providerId="ADAL" clId="{4BFF208A-3029-4A34-AF45-CE7CAF1ED5D6}" dt="2023-10-17T12:16:46.256" v="58" actId="47"/>
        <pc:sldMkLst>
          <pc:docMk/>
          <pc:sldMk cId="3470872597" sldId="343"/>
        </pc:sldMkLst>
      </pc:sldChg>
      <pc:sldChg chg="del">
        <pc:chgData name="Kevin Hernandez Lichtl" userId="1972ab5e-5eb3-44d7-8806-f0fa61fe4a33" providerId="ADAL" clId="{4BFF208A-3029-4A34-AF45-CE7CAF1ED5D6}" dt="2023-10-17T12:16:51.083" v="60" actId="47"/>
        <pc:sldMkLst>
          <pc:docMk/>
          <pc:sldMk cId="134620842" sldId="344"/>
        </pc:sldMkLst>
      </pc:sldChg>
      <pc:sldChg chg="addSp delSp modSp add del mod">
        <pc:chgData name="Kevin Hernandez Lichtl" userId="1972ab5e-5eb3-44d7-8806-f0fa61fe4a33" providerId="ADAL" clId="{4BFF208A-3029-4A34-AF45-CE7CAF1ED5D6}" dt="2023-10-17T12:23:29.204" v="103" actId="47"/>
        <pc:sldMkLst>
          <pc:docMk/>
          <pc:sldMk cId="2060495912" sldId="345"/>
        </pc:sldMkLst>
        <pc:spChg chg="mod">
          <ac:chgData name="Kevin Hernandez Lichtl" userId="1972ab5e-5eb3-44d7-8806-f0fa61fe4a33" providerId="ADAL" clId="{4BFF208A-3029-4A34-AF45-CE7CAF1ED5D6}" dt="2023-10-17T12:14:07.871" v="45" actId="1076"/>
          <ac:spMkLst>
            <pc:docMk/>
            <pc:sldMk cId="2060495912" sldId="345"/>
            <ac:spMk id="5" creationId="{D7770455-B3AC-2A3D-9685-1D64A7B1693B}"/>
          </ac:spMkLst>
        </pc:spChg>
        <pc:spChg chg="del">
          <ac:chgData name="Kevin Hernandez Lichtl" userId="1972ab5e-5eb3-44d7-8806-f0fa61fe4a33" providerId="ADAL" clId="{4BFF208A-3029-4A34-AF45-CE7CAF1ED5D6}" dt="2023-10-17T12:19:13.136" v="71" actId="478"/>
          <ac:spMkLst>
            <pc:docMk/>
            <pc:sldMk cId="2060495912" sldId="345"/>
            <ac:spMk id="7" creationId="{8F61F7FE-1381-3AC3-5C19-FE7E943CE208}"/>
          </ac:spMkLst>
        </pc:spChg>
        <pc:cxnChg chg="add del mod">
          <ac:chgData name="Kevin Hernandez Lichtl" userId="1972ab5e-5eb3-44d7-8806-f0fa61fe4a33" providerId="ADAL" clId="{4BFF208A-3029-4A34-AF45-CE7CAF1ED5D6}" dt="2023-10-17T12:19:49.369" v="75" actId="478"/>
          <ac:cxnSpMkLst>
            <pc:docMk/>
            <pc:sldMk cId="2060495912" sldId="345"/>
            <ac:cxnSpMk id="3" creationId="{0FE89844-730C-02EA-629C-6C2AA802FC69}"/>
          </ac:cxnSpMkLst>
        </pc:cxnChg>
        <pc:cxnChg chg="add del mod">
          <ac:chgData name="Kevin Hernandez Lichtl" userId="1972ab5e-5eb3-44d7-8806-f0fa61fe4a33" providerId="ADAL" clId="{4BFF208A-3029-4A34-AF45-CE7CAF1ED5D6}" dt="2023-10-17T12:20:32.982" v="80" actId="478"/>
          <ac:cxnSpMkLst>
            <pc:docMk/>
            <pc:sldMk cId="2060495912" sldId="345"/>
            <ac:cxnSpMk id="8" creationId="{D57006C9-FE17-568E-D67A-235019A3302C}"/>
          </ac:cxnSpMkLst>
        </pc:cxnChg>
        <pc:cxnChg chg="add del mod">
          <ac:chgData name="Kevin Hernandez Lichtl" userId="1972ab5e-5eb3-44d7-8806-f0fa61fe4a33" providerId="ADAL" clId="{4BFF208A-3029-4A34-AF45-CE7CAF1ED5D6}" dt="2023-10-17T12:20:42.673" v="84"/>
          <ac:cxnSpMkLst>
            <pc:docMk/>
            <pc:sldMk cId="2060495912" sldId="345"/>
            <ac:cxnSpMk id="9" creationId="{DAED2048-BD9A-B8B6-5708-700F71FD5CAE}"/>
          </ac:cxnSpMkLst>
        </pc:cxnChg>
        <pc:cxnChg chg="add mod">
          <ac:chgData name="Kevin Hernandez Lichtl" userId="1972ab5e-5eb3-44d7-8806-f0fa61fe4a33" providerId="ADAL" clId="{4BFF208A-3029-4A34-AF45-CE7CAF1ED5D6}" dt="2023-10-17T12:21:25.739" v="90"/>
          <ac:cxnSpMkLst>
            <pc:docMk/>
            <pc:sldMk cId="2060495912" sldId="345"/>
            <ac:cxnSpMk id="11" creationId="{4A35CF98-B613-F284-0E35-214B558EE3CE}"/>
          </ac:cxnSpMkLst>
        </pc:cxnChg>
      </pc:sldChg>
      <pc:sldChg chg="modSp add del mod">
        <pc:chgData name="Kevin Hernandez Lichtl" userId="1972ab5e-5eb3-44d7-8806-f0fa61fe4a33" providerId="ADAL" clId="{4BFF208A-3029-4A34-AF45-CE7CAF1ED5D6}" dt="2023-10-17T12:16:54.117" v="61" actId="47"/>
        <pc:sldMkLst>
          <pc:docMk/>
          <pc:sldMk cId="2753692533" sldId="346"/>
        </pc:sldMkLst>
        <pc:spChg chg="mod">
          <ac:chgData name="Kevin Hernandez Lichtl" userId="1972ab5e-5eb3-44d7-8806-f0fa61fe4a33" providerId="ADAL" clId="{4BFF208A-3029-4A34-AF45-CE7CAF1ED5D6}" dt="2023-10-17T12:16:01.821" v="52" actId="1076"/>
          <ac:spMkLst>
            <pc:docMk/>
            <pc:sldMk cId="2753692533" sldId="346"/>
            <ac:spMk id="5" creationId="{D7770455-B3AC-2A3D-9685-1D64A7B1693B}"/>
          </ac:spMkLst>
        </pc:spChg>
        <pc:picChg chg="mod">
          <ac:chgData name="Kevin Hernandez Lichtl" userId="1972ab5e-5eb3-44d7-8806-f0fa61fe4a33" providerId="ADAL" clId="{4BFF208A-3029-4A34-AF45-CE7CAF1ED5D6}" dt="2023-10-17T12:15:43.367" v="50" actId="1076"/>
          <ac:picMkLst>
            <pc:docMk/>
            <pc:sldMk cId="2753692533" sldId="346"/>
            <ac:picMk id="2" creationId="{EC27274B-2D73-9F8E-FD04-2B75E731CB80}"/>
          </ac:picMkLst>
        </pc:picChg>
      </pc:sldChg>
      <pc:sldChg chg="add del">
        <pc:chgData name="Kevin Hernandez Lichtl" userId="1972ab5e-5eb3-44d7-8806-f0fa61fe4a33" providerId="ADAL" clId="{4BFF208A-3029-4A34-AF45-CE7CAF1ED5D6}" dt="2023-10-17T12:16:48.040" v="59" actId="47"/>
        <pc:sldMkLst>
          <pc:docMk/>
          <pc:sldMk cId="1501918399" sldId="347"/>
        </pc:sldMkLst>
      </pc:sldChg>
      <pc:sldChg chg="addSp delSp modSp add mod">
        <pc:chgData name="Kevin Hernandez Lichtl" userId="1972ab5e-5eb3-44d7-8806-f0fa61fe4a33" providerId="ADAL" clId="{4BFF208A-3029-4A34-AF45-CE7CAF1ED5D6}" dt="2023-10-17T12:24:00.988" v="104" actId="1076"/>
        <pc:sldMkLst>
          <pc:docMk/>
          <pc:sldMk cId="4187904259" sldId="348"/>
        </pc:sldMkLst>
        <pc:spChg chg="del">
          <ac:chgData name="Kevin Hernandez Lichtl" userId="1972ab5e-5eb3-44d7-8806-f0fa61fe4a33" providerId="ADAL" clId="{4BFF208A-3029-4A34-AF45-CE7CAF1ED5D6}" dt="2023-10-17T12:22:00.298" v="93" actId="478"/>
          <ac:spMkLst>
            <pc:docMk/>
            <pc:sldMk cId="4187904259" sldId="348"/>
            <ac:spMk id="7" creationId="{8F61F7FE-1381-3AC3-5C19-FE7E943CE208}"/>
          </ac:spMkLst>
        </pc:spChg>
        <pc:cxnChg chg="add mod">
          <ac:chgData name="Kevin Hernandez Lichtl" userId="1972ab5e-5eb3-44d7-8806-f0fa61fe4a33" providerId="ADAL" clId="{4BFF208A-3029-4A34-AF45-CE7CAF1ED5D6}" dt="2023-10-17T12:24:00.988" v="104" actId="1076"/>
          <ac:cxnSpMkLst>
            <pc:docMk/>
            <pc:sldMk cId="4187904259" sldId="348"/>
            <ac:cxnSpMk id="3" creationId="{E805C44C-9B28-255C-CC44-8CCFB70BF4D7}"/>
          </ac:cxnSpMkLst>
        </pc:cxnChg>
      </pc:sldChg>
      <pc:sldChg chg="addSp delSp modSp add del mod">
        <pc:chgData name="Kevin Hernandez Lichtl" userId="1972ab5e-5eb3-44d7-8806-f0fa61fe4a33" providerId="ADAL" clId="{4BFF208A-3029-4A34-AF45-CE7CAF1ED5D6}" dt="2023-10-17T12:23:11.643" v="102" actId="47"/>
        <pc:sldMkLst>
          <pc:docMk/>
          <pc:sldMk cId="1503470521" sldId="349"/>
        </pc:sldMkLst>
        <pc:spChg chg="add mod">
          <ac:chgData name="Kevin Hernandez Lichtl" userId="1972ab5e-5eb3-44d7-8806-f0fa61fe4a33" providerId="ADAL" clId="{4BFF208A-3029-4A34-AF45-CE7CAF1ED5D6}" dt="2023-10-17T12:16:29.901" v="55" actId="1076"/>
          <ac:spMkLst>
            <pc:docMk/>
            <pc:sldMk cId="1503470521" sldId="349"/>
            <ac:spMk id="3" creationId="{CF2CDD3A-EF4A-C6E9-2B15-2FB083ACAAFF}"/>
          </ac:spMkLst>
        </pc:spChg>
        <pc:spChg chg="del">
          <ac:chgData name="Kevin Hernandez Lichtl" userId="1972ab5e-5eb3-44d7-8806-f0fa61fe4a33" providerId="ADAL" clId="{4BFF208A-3029-4A34-AF45-CE7CAF1ED5D6}" dt="2023-10-17T12:16:41.706" v="56" actId="478"/>
          <ac:spMkLst>
            <pc:docMk/>
            <pc:sldMk cId="1503470521" sldId="349"/>
            <ac:spMk id="5" creationId="{D7770455-B3AC-2A3D-9685-1D64A7B1693B}"/>
          </ac:spMkLst>
        </pc:spChg>
        <pc:spChg chg="del">
          <ac:chgData name="Kevin Hernandez Lichtl" userId="1972ab5e-5eb3-44d7-8806-f0fa61fe4a33" providerId="ADAL" clId="{4BFF208A-3029-4A34-AF45-CE7CAF1ED5D6}" dt="2023-10-17T12:22:36.205" v="98" actId="478"/>
          <ac:spMkLst>
            <pc:docMk/>
            <pc:sldMk cId="1503470521" sldId="349"/>
            <ac:spMk id="7" creationId="{8F61F7FE-1381-3AC3-5C19-FE7E943CE208}"/>
          </ac:spMkLst>
        </pc:spChg>
        <pc:cxnChg chg="add mod">
          <ac:chgData name="Kevin Hernandez Lichtl" userId="1972ab5e-5eb3-44d7-8806-f0fa61fe4a33" providerId="ADAL" clId="{4BFF208A-3029-4A34-AF45-CE7CAF1ED5D6}" dt="2023-10-17T12:22:36.662" v="99"/>
          <ac:cxnSpMkLst>
            <pc:docMk/>
            <pc:sldMk cId="1503470521" sldId="349"/>
            <ac:cxnSpMk id="8" creationId="{2849C3C5-7B04-0E35-3B3E-F437E9042B95}"/>
          </ac:cxnSpMkLst>
        </pc:cxnChg>
      </pc:sldChg>
      <pc:sldChg chg="add del">
        <pc:chgData name="Kevin Hernandez Lichtl" userId="1972ab5e-5eb3-44d7-8806-f0fa61fe4a33" providerId="ADAL" clId="{4BFF208A-3029-4A34-AF45-CE7CAF1ED5D6}" dt="2023-10-17T12:19:32.260" v="72" actId="47"/>
        <pc:sldMkLst>
          <pc:docMk/>
          <pc:sldMk cId="21885816" sldId="350"/>
        </pc:sldMkLst>
      </pc:sldChg>
      <pc:sldChg chg="modSp add mod">
        <pc:chgData name="Kevin Hernandez Lichtl" userId="1972ab5e-5eb3-44d7-8806-f0fa61fe4a33" providerId="ADAL" clId="{4BFF208A-3029-4A34-AF45-CE7CAF1ED5D6}" dt="2023-10-17T12:21:18.395" v="89" actId="14100"/>
        <pc:sldMkLst>
          <pc:docMk/>
          <pc:sldMk cId="3659771634" sldId="350"/>
        </pc:sldMkLst>
        <pc:cxnChg chg="mod">
          <ac:chgData name="Kevin Hernandez Lichtl" userId="1972ab5e-5eb3-44d7-8806-f0fa61fe4a33" providerId="ADAL" clId="{4BFF208A-3029-4A34-AF45-CE7CAF1ED5D6}" dt="2023-10-17T12:21:18.395" v="89" actId="14100"/>
          <ac:cxnSpMkLst>
            <pc:docMk/>
            <pc:sldMk cId="3659771634" sldId="350"/>
            <ac:cxnSpMk id="9" creationId="{3778679E-6DF8-8195-15DF-264B0BC0B05E}"/>
          </ac:cxnSpMkLst>
        </pc:cxnChg>
      </pc:sldChg>
      <pc:sldChg chg="delSp add mod">
        <pc:chgData name="Kevin Hernandez Lichtl" userId="1972ab5e-5eb3-44d7-8806-f0fa61fe4a33" providerId="ADAL" clId="{4BFF208A-3029-4A34-AF45-CE7CAF1ED5D6}" dt="2023-10-17T12:21:44.425" v="92" actId="478"/>
        <pc:sldMkLst>
          <pc:docMk/>
          <pc:sldMk cId="2603576603" sldId="351"/>
        </pc:sldMkLst>
        <pc:cxnChg chg="del">
          <ac:chgData name="Kevin Hernandez Lichtl" userId="1972ab5e-5eb3-44d7-8806-f0fa61fe4a33" providerId="ADAL" clId="{4BFF208A-3029-4A34-AF45-CE7CAF1ED5D6}" dt="2023-10-17T12:21:44.425" v="92" actId="478"/>
          <ac:cxnSpMkLst>
            <pc:docMk/>
            <pc:sldMk cId="2603576603" sldId="351"/>
            <ac:cxnSpMk id="11" creationId="{4A35CF98-B613-F284-0E35-214B558EE3CE}"/>
          </ac:cxnSpMkLst>
        </pc:cxnChg>
      </pc:sldChg>
      <pc:sldChg chg="delSp add mod">
        <pc:chgData name="Kevin Hernandez Lichtl" userId="1972ab5e-5eb3-44d7-8806-f0fa61fe4a33" providerId="ADAL" clId="{4BFF208A-3029-4A34-AF45-CE7CAF1ED5D6}" dt="2023-10-17T12:22:43.024" v="101" actId="478"/>
        <pc:sldMkLst>
          <pc:docMk/>
          <pc:sldMk cId="4135568911" sldId="352"/>
        </pc:sldMkLst>
        <pc:cxnChg chg="del">
          <ac:chgData name="Kevin Hernandez Lichtl" userId="1972ab5e-5eb3-44d7-8806-f0fa61fe4a33" providerId="ADAL" clId="{4BFF208A-3029-4A34-AF45-CE7CAF1ED5D6}" dt="2023-10-17T12:22:43.024" v="101" actId="478"/>
          <ac:cxnSpMkLst>
            <pc:docMk/>
            <pc:sldMk cId="4135568911" sldId="352"/>
            <ac:cxnSpMk id="8" creationId="{2849C3C5-7B04-0E35-3B3E-F437E9042B95}"/>
          </ac:cxnSpMkLst>
        </pc:cxnChg>
      </pc:sldChg>
    </pc:docChg>
  </pc:docChgLst>
  <pc:docChgLst>
    <pc:chgData name="Katherine Mesa" userId="dd7b0dd6-7f91-4ded-8476-0723d8004cb7" providerId="ADAL" clId="{3A147959-07EE-4F2C-8855-414C1168D723}"/>
    <pc:docChg chg="undo custSel addSld delSld modSld sldOrd modMainMaster addSection delSection modSection">
      <pc:chgData name="Katherine Mesa" userId="dd7b0dd6-7f91-4ded-8476-0723d8004cb7" providerId="ADAL" clId="{3A147959-07EE-4F2C-8855-414C1168D723}" dt="2024-01-30T04:35:30.052" v="5261"/>
      <pc:docMkLst>
        <pc:docMk/>
      </pc:docMkLst>
      <pc:sldChg chg="modTransition">
        <pc:chgData name="Katherine Mesa" userId="dd7b0dd6-7f91-4ded-8476-0723d8004cb7" providerId="ADAL" clId="{3A147959-07EE-4F2C-8855-414C1168D723}" dt="2024-01-30T03:27:52.145" v="5159"/>
        <pc:sldMkLst>
          <pc:docMk/>
          <pc:sldMk cId="2066863649" sldId="256"/>
        </pc:sldMkLst>
      </pc:sldChg>
      <pc:sldChg chg="del">
        <pc:chgData name="Katherine Mesa" userId="dd7b0dd6-7f91-4ded-8476-0723d8004cb7" providerId="ADAL" clId="{3A147959-07EE-4F2C-8855-414C1168D723}" dt="2024-01-29T04:11:48.906" v="3646" actId="2696"/>
        <pc:sldMkLst>
          <pc:docMk/>
          <pc:sldMk cId="2208838817" sldId="26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291870476" sldId="26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859581452" sldId="26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264871324" sldId="26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612267168" sldId="266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807744079" sldId="26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780381080" sldId="269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7416348" sldId="27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041651053" sldId="27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163656728" sldId="277"/>
        </pc:sldMkLst>
      </pc:sldChg>
      <pc:sldChg chg="modSp mod modTransition">
        <pc:chgData name="Katherine Mesa" userId="dd7b0dd6-7f91-4ded-8476-0723d8004cb7" providerId="ADAL" clId="{3A147959-07EE-4F2C-8855-414C1168D723}" dt="2024-01-30T03:27:33.483" v="5158"/>
        <pc:sldMkLst>
          <pc:docMk/>
          <pc:sldMk cId="3656656740" sldId="280"/>
        </pc:sldMkLst>
        <pc:spChg chg="mod">
          <ac:chgData name="Katherine Mesa" userId="dd7b0dd6-7f91-4ded-8476-0723d8004cb7" providerId="ADAL" clId="{3A147959-07EE-4F2C-8855-414C1168D723}" dt="2024-01-29T02:20:29.679" v="792" actId="1076"/>
          <ac:spMkLst>
            <pc:docMk/>
            <pc:sldMk cId="3656656740" sldId="280"/>
            <ac:spMk id="29" creationId="{D5D41AD1-0181-BA37-8138-9FA849C8DBDF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310254636" sldId="28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344322084" sldId="284"/>
        </pc:sldMkLst>
      </pc:sldChg>
      <pc:sldChg chg="modTransition">
        <pc:chgData name="Katherine Mesa" userId="dd7b0dd6-7f91-4ded-8476-0723d8004cb7" providerId="ADAL" clId="{3A147959-07EE-4F2C-8855-414C1168D723}" dt="2024-01-30T03:27:55.103" v="5161"/>
        <pc:sldMkLst>
          <pc:docMk/>
          <pc:sldMk cId="1270984281" sldId="286"/>
        </pc:sldMkLst>
      </pc:sldChg>
      <pc:sldChg chg="modTransition">
        <pc:chgData name="Katherine Mesa" userId="dd7b0dd6-7f91-4ded-8476-0723d8004cb7" providerId="ADAL" clId="{3A147959-07EE-4F2C-8855-414C1168D723}" dt="2024-01-30T03:27:53.453" v="5160"/>
        <pc:sldMkLst>
          <pc:docMk/>
          <pc:sldMk cId="2405727058" sldId="28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010917776" sldId="288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513750456" sldId="289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749064886" sldId="291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694927543" sldId="29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189434876" sldId="29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473897992" sldId="29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093545052" sldId="301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938085982" sldId="30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263399209" sldId="30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928675751" sldId="30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884249495" sldId="30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844317551" sldId="306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086861363" sldId="30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592468188" sldId="308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258147880" sldId="309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529981636" sldId="310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341716805" sldId="311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986221907" sldId="31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99356975" sldId="31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639218280" sldId="31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310498355" sldId="31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568222923" sldId="316"/>
        </pc:sldMkLst>
      </pc:sldChg>
      <pc:sldChg chg="modTransition">
        <pc:chgData name="Katherine Mesa" userId="dd7b0dd6-7f91-4ded-8476-0723d8004cb7" providerId="ADAL" clId="{3A147959-07EE-4F2C-8855-414C1168D723}" dt="2024-01-30T03:28:51.208" v="5178"/>
        <pc:sldMkLst>
          <pc:docMk/>
          <pc:sldMk cId="34578572" sldId="31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217811055" sldId="318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318281322" sldId="319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275454181" sldId="320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707867425" sldId="334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2445383051" sldId="335"/>
        </pc:sldMkLst>
        <pc:spChg chg="add mod">
          <ac:chgData name="Katherine Mesa" userId="dd7b0dd6-7f91-4ded-8476-0723d8004cb7" providerId="ADAL" clId="{3A147959-07EE-4F2C-8855-414C1168D723}" dt="2024-01-30T02:47:08.453" v="4652"/>
          <ac:spMkLst>
            <pc:docMk/>
            <pc:sldMk cId="2445383051" sldId="335"/>
            <ac:spMk id="3" creationId="{E145D89E-56EF-B082-3950-F3D375CB4B2F}"/>
          </ac:spMkLst>
        </pc:spChg>
        <pc:spChg chg="del">
          <ac:chgData name="Katherine Mesa" userId="dd7b0dd6-7f91-4ded-8476-0723d8004cb7" providerId="ADAL" clId="{3A147959-07EE-4F2C-8855-414C1168D723}" dt="2024-01-30T02:47:08.202" v="4651" actId="478"/>
          <ac:spMkLst>
            <pc:docMk/>
            <pc:sldMk cId="2445383051" sldId="335"/>
            <ac:spMk id="13" creationId="{78A495D2-F48B-CF06-AA39-7A9B1D43FE87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474197174" sldId="33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172409489" sldId="33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257235967" sldId="341"/>
        </pc:sldMkLst>
      </pc:sldChg>
      <pc:sldChg chg="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518779380" sldId="348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4187904259" sldId="348"/>
        </pc:sldMkLst>
        <pc:spChg chg="add mod">
          <ac:chgData name="Katherine Mesa" userId="dd7b0dd6-7f91-4ded-8476-0723d8004cb7" providerId="ADAL" clId="{3A147959-07EE-4F2C-8855-414C1168D723}" dt="2024-01-30T02:47:26.749" v="4659"/>
          <ac:spMkLst>
            <pc:docMk/>
            <pc:sldMk cId="4187904259" sldId="348"/>
            <ac:spMk id="7" creationId="{D0EA653C-B857-7361-B1B9-44622FCD9296}"/>
          </ac:spMkLst>
        </pc:spChg>
        <pc:spChg chg="del">
          <ac:chgData name="Katherine Mesa" userId="dd7b0dd6-7f91-4ded-8476-0723d8004cb7" providerId="ADAL" clId="{3A147959-07EE-4F2C-8855-414C1168D723}" dt="2024-01-30T02:47:16.316" v="4655" actId="478"/>
          <ac:spMkLst>
            <pc:docMk/>
            <pc:sldMk cId="4187904259" sldId="348"/>
            <ac:spMk id="13" creationId="{78A495D2-F48B-CF06-AA39-7A9B1D43FE87}"/>
          </ac:spMkLst>
        </pc:spChg>
      </pc:sldChg>
      <pc:sldChg chg="add mod ord modTransition modShow">
        <pc:chgData name="Katherine Mesa" userId="dd7b0dd6-7f91-4ded-8476-0723d8004cb7" providerId="ADAL" clId="{3A147959-07EE-4F2C-8855-414C1168D723}" dt="2024-01-30T04:28:09.971" v="5211"/>
        <pc:sldMkLst>
          <pc:docMk/>
          <pc:sldMk cId="1611548739" sldId="350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3659771634" sldId="350"/>
        </pc:sldMkLst>
        <pc:spChg chg="add mod">
          <ac:chgData name="Katherine Mesa" userId="dd7b0dd6-7f91-4ded-8476-0723d8004cb7" providerId="ADAL" clId="{3A147959-07EE-4F2C-8855-414C1168D723}" dt="2024-01-30T02:47:23.854" v="4657"/>
          <ac:spMkLst>
            <pc:docMk/>
            <pc:sldMk cId="3659771634" sldId="350"/>
            <ac:spMk id="3" creationId="{49562A7E-A1D6-DC77-0F9A-5C88422F5EEA}"/>
          </ac:spMkLst>
        </pc:spChg>
        <pc:spChg chg="del">
          <ac:chgData name="Katherine Mesa" userId="dd7b0dd6-7f91-4ded-8476-0723d8004cb7" providerId="ADAL" clId="{3A147959-07EE-4F2C-8855-414C1168D723}" dt="2024-01-30T02:47:11.428" v="4653" actId="478"/>
          <ac:spMkLst>
            <pc:docMk/>
            <pc:sldMk cId="3659771634" sldId="350"/>
            <ac:spMk id="13" creationId="{78A495D2-F48B-CF06-AA39-7A9B1D43FE87}"/>
          </ac:spMkLst>
        </pc:spChg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2603576603" sldId="351"/>
        </pc:sldMkLst>
        <pc:spChg chg="add mod">
          <ac:chgData name="Katherine Mesa" userId="dd7b0dd6-7f91-4ded-8476-0723d8004cb7" providerId="ADAL" clId="{3A147959-07EE-4F2C-8855-414C1168D723}" dt="2024-01-30T02:47:25.397" v="4658"/>
          <ac:spMkLst>
            <pc:docMk/>
            <pc:sldMk cId="2603576603" sldId="351"/>
            <ac:spMk id="3" creationId="{782FDB9C-A041-84F9-D8E8-5A17CC864523}"/>
          </ac:spMkLst>
        </pc:spChg>
        <pc:spChg chg="del">
          <ac:chgData name="Katherine Mesa" userId="dd7b0dd6-7f91-4ded-8476-0723d8004cb7" providerId="ADAL" clId="{3A147959-07EE-4F2C-8855-414C1168D723}" dt="2024-01-30T02:47:13.875" v="4654" actId="478"/>
          <ac:spMkLst>
            <pc:docMk/>
            <pc:sldMk cId="2603576603" sldId="351"/>
            <ac:spMk id="13" creationId="{78A495D2-F48B-CF06-AA39-7A9B1D43FE87}"/>
          </ac:spMkLst>
        </pc:spChg>
      </pc:sldChg>
      <pc:sldChg chg="add mod ord modTransition modShow">
        <pc:chgData name="Katherine Mesa" userId="dd7b0dd6-7f91-4ded-8476-0723d8004cb7" providerId="ADAL" clId="{3A147959-07EE-4F2C-8855-414C1168D723}" dt="2024-01-30T04:28:09.971" v="5211"/>
        <pc:sldMkLst>
          <pc:docMk/>
          <pc:sldMk cId="2990060913" sldId="351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4135568911" sldId="352"/>
        </pc:sldMkLst>
        <pc:spChg chg="add mod">
          <ac:chgData name="Katherine Mesa" userId="dd7b0dd6-7f91-4ded-8476-0723d8004cb7" providerId="ADAL" clId="{3A147959-07EE-4F2C-8855-414C1168D723}" dt="2024-01-30T02:47:28.275" v="4660"/>
          <ac:spMkLst>
            <pc:docMk/>
            <pc:sldMk cId="4135568911" sldId="352"/>
            <ac:spMk id="5" creationId="{E1E82422-6597-9BC4-99FC-78FA7803696C}"/>
          </ac:spMkLst>
        </pc:spChg>
        <pc:spChg chg="del">
          <ac:chgData name="Katherine Mesa" userId="dd7b0dd6-7f91-4ded-8476-0723d8004cb7" providerId="ADAL" clId="{3A147959-07EE-4F2C-8855-414C1168D723}" dt="2024-01-30T02:47:18.869" v="4656" actId="478"/>
          <ac:spMkLst>
            <pc:docMk/>
            <pc:sldMk cId="4135568911" sldId="352"/>
            <ac:spMk id="13" creationId="{78A495D2-F48B-CF06-AA39-7A9B1D43FE87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4250426392" sldId="352"/>
        </pc:sldMkLst>
      </pc:sldChg>
      <pc:sldChg chg="addSp delSp modSp mod ord modTransition">
        <pc:chgData name="Katherine Mesa" userId="dd7b0dd6-7f91-4ded-8476-0723d8004cb7" providerId="ADAL" clId="{3A147959-07EE-4F2C-8855-414C1168D723}" dt="2024-01-30T04:32:53.638" v="5258" actId="1076"/>
        <pc:sldMkLst>
          <pc:docMk/>
          <pc:sldMk cId="2185294993" sldId="353"/>
        </pc:sldMkLst>
        <pc:spChg chg="add mod">
          <ac:chgData name="Katherine Mesa" userId="dd7b0dd6-7f91-4ded-8476-0723d8004cb7" providerId="ADAL" clId="{3A147959-07EE-4F2C-8855-414C1168D723}" dt="2024-01-30T02:44:36.626" v="4650"/>
          <ac:spMkLst>
            <pc:docMk/>
            <pc:sldMk cId="2185294993" sldId="353"/>
            <ac:spMk id="2" creationId="{2EBD40B8-7F40-C63B-575D-426AE0503FFD}"/>
          </ac:spMkLst>
        </pc:spChg>
        <pc:spChg chg="del mod">
          <ac:chgData name="Katherine Mesa" userId="dd7b0dd6-7f91-4ded-8476-0723d8004cb7" providerId="ADAL" clId="{3A147959-07EE-4F2C-8855-414C1168D723}" dt="2024-01-30T04:23:01.413" v="5180" actId="478"/>
          <ac:spMkLst>
            <pc:docMk/>
            <pc:sldMk cId="2185294993" sldId="353"/>
            <ac:spMk id="3" creationId="{C2872F7A-0984-683C-01E2-2DB3A275AF53}"/>
          </ac:spMkLst>
        </pc:spChg>
        <pc:spChg chg="mod">
          <ac:chgData name="Katherine Mesa" userId="dd7b0dd6-7f91-4ded-8476-0723d8004cb7" providerId="ADAL" clId="{3A147959-07EE-4F2C-8855-414C1168D723}" dt="2024-01-30T03:21:19.614" v="5109" actId="20577"/>
          <ac:spMkLst>
            <pc:docMk/>
            <pc:sldMk cId="2185294993" sldId="353"/>
            <ac:spMk id="6" creationId="{48F9AC7B-BEEF-B24E-188A-36A6139F3027}"/>
          </ac:spMkLst>
        </pc:spChg>
        <pc:spChg chg="mod">
          <ac:chgData name="Katherine Mesa" userId="dd7b0dd6-7f91-4ded-8476-0723d8004cb7" providerId="ADAL" clId="{3A147959-07EE-4F2C-8855-414C1168D723}" dt="2024-01-30T04:23:29.804" v="5208" actId="20577"/>
          <ac:spMkLst>
            <pc:docMk/>
            <pc:sldMk cId="2185294993" sldId="353"/>
            <ac:spMk id="8" creationId="{59D83FD3-4C56-CB5B-09A8-95DD648D8468}"/>
          </ac:spMkLst>
        </pc:spChg>
        <pc:spChg chg="mod">
          <ac:chgData name="Katherine Mesa" userId="dd7b0dd6-7f91-4ded-8476-0723d8004cb7" providerId="ADAL" clId="{3A147959-07EE-4F2C-8855-414C1168D723}" dt="2024-01-30T04:23:07.031" v="5181" actId="1076"/>
          <ac:spMkLst>
            <pc:docMk/>
            <pc:sldMk cId="2185294993" sldId="353"/>
            <ac:spMk id="9" creationId="{CB87C84E-596B-D6B4-A8CF-7000375E38F9}"/>
          </ac:spMkLst>
        </pc:spChg>
        <pc:spChg chg="del mod">
          <ac:chgData name="Katherine Mesa" userId="dd7b0dd6-7f91-4ded-8476-0723d8004cb7" providerId="ADAL" clId="{3A147959-07EE-4F2C-8855-414C1168D723}" dt="2024-01-30T02:44:32.445" v="4649" actId="478"/>
          <ac:spMkLst>
            <pc:docMk/>
            <pc:sldMk cId="2185294993" sldId="353"/>
            <ac:spMk id="10" creationId="{B48C542E-4C5F-E65F-1324-BAC3A9B0B635}"/>
          </ac:spMkLst>
        </pc:spChg>
        <pc:spChg chg="add del mod">
          <ac:chgData name="Katherine Mesa" userId="dd7b0dd6-7f91-4ded-8476-0723d8004cb7" providerId="ADAL" clId="{3A147959-07EE-4F2C-8855-414C1168D723}" dt="2024-01-30T02:58:35.954" v="4674" actId="478"/>
          <ac:spMkLst>
            <pc:docMk/>
            <pc:sldMk cId="2185294993" sldId="353"/>
            <ac:spMk id="10" creationId="{BF4A1B68-28A5-1BB4-6953-8AE51D9BC90D}"/>
          </ac:spMkLst>
        </pc:spChg>
        <pc:spChg chg="mod">
          <ac:chgData name="Katherine Mesa" userId="dd7b0dd6-7f91-4ded-8476-0723d8004cb7" providerId="ADAL" clId="{3A147959-07EE-4F2C-8855-414C1168D723}" dt="2024-01-30T04:23:17.556" v="5186" actId="20577"/>
          <ac:spMkLst>
            <pc:docMk/>
            <pc:sldMk cId="2185294993" sldId="353"/>
            <ac:spMk id="11" creationId="{2928FF17-ABDA-0D26-11C7-A51AADB54DC7}"/>
          </ac:spMkLst>
        </pc:spChg>
        <pc:spChg chg="mod">
          <ac:chgData name="Katherine Mesa" userId="dd7b0dd6-7f91-4ded-8476-0723d8004cb7" providerId="ADAL" clId="{3A147959-07EE-4F2C-8855-414C1168D723}" dt="2024-01-30T04:23:24.558" v="5187"/>
          <ac:spMkLst>
            <pc:docMk/>
            <pc:sldMk cId="2185294993" sldId="353"/>
            <ac:spMk id="12" creationId="{81FE6512-2257-2F76-F425-052CC7DFBC9E}"/>
          </ac:spMkLst>
        </pc:spChg>
        <pc:spChg chg="del">
          <ac:chgData name="Katherine Mesa" userId="dd7b0dd6-7f91-4ded-8476-0723d8004cb7" providerId="ADAL" clId="{3A147959-07EE-4F2C-8855-414C1168D723}" dt="2024-01-30T02:58:33.560" v="4673" actId="478"/>
          <ac:spMkLst>
            <pc:docMk/>
            <pc:sldMk cId="2185294993" sldId="353"/>
            <ac:spMk id="16" creationId="{C3A17039-AF99-6120-9E9A-3EF5B0D2944B}"/>
          </ac:spMkLst>
        </pc:spChg>
        <pc:picChg chg="mod">
          <ac:chgData name="Katherine Mesa" userId="dd7b0dd6-7f91-4ded-8476-0723d8004cb7" providerId="ADAL" clId="{3A147959-07EE-4F2C-8855-414C1168D723}" dt="2024-01-30T04:32:53.638" v="5258" actId="1076"/>
          <ac:picMkLst>
            <pc:docMk/>
            <pc:sldMk cId="2185294993" sldId="353"/>
            <ac:picMk id="4" creationId="{C452975C-E3D1-6E54-90D4-C0540F63F49B}"/>
          </ac:picMkLst>
        </pc:pic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879933328" sldId="35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022598443" sldId="356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484103373" sldId="35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897976456" sldId="358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949281909" sldId="359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444023559" sldId="36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746999893" sldId="36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501078312" sldId="36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391183063" sldId="36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443713398" sldId="366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894951459" sldId="36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269393480" sldId="368"/>
        </pc:sldMkLst>
      </pc:sldChg>
      <pc:sldChg chg="modSp mod modTransition modNotesTx">
        <pc:chgData name="Katherine Mesa" userId="dd7b0dd6-7f91-4ded-8476-0723d8004cb7" providerId="ADAL" clId="{3A147959-07EE-4F2C-8855-414C1168D723}" dt="2024-01-30T04:34:25.943" v="5260" actId="20577"/>
        <pc:sldMkLst>
          <pc:docMk/>
          <pc:sldMk cId="1269745814" sldId="369"/>
        </pc:sldMkLst>
        <pc:spChg chg="mod">
          <ac:chgData name="Katherine Mesa" userId="dd7b0dd6-7f91-4ded-8476-0723d8004cb7" providerId="ADAL" clId="{3A147959-07EE-4F2C-8855-414C1168D723}" dt="2024-01-30T04:34:25.943" v="5260" actId="20577"/>
          <ac:spMkLst>
            <pc:docMk/>
            <pc:sldMk cId="1269745814" sldId="369"/>
            <ac:spMk id="8" creationId="{072CE4A5-C38E-E7F0-254A-F35FC5A69838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923624441" sldId="372"/>
        </pc:sldMkLst>
      </pc:sldChg>
      <pc:sldChg chg="add mod modTransition modShow">
        <pc:chgData name="Katherine Mesa" userId="dd7b0dd6-7f91-4ded-8476-0723d8004cb7" providerId="ADAL" clId="{3A147959-07EE-4F2C-8855-414C1168D723}" dt="2024-01-30T04:32:03.138" v="5253"/>
        <pc:sldMkLst>
          <pc:docMk/>
          <pc:sldMk cId="1413448062" sldId="373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4084285893" sldId="373"/>
        </pc:sldMkLst>
        <pc:spChg chg="del mod">
          <ac:chgData name="Katherine Mesa" userId="dd7b0dd6-7f91-4ded-8476-0723d8004cb7" providerId="ADAL" clId="{3A147959-07EE-4F2C-8855-414C1168D723}" dt="2024-01-29T04:13:05.827" v="3678" actId="478"/>
          <ac:spMkLst>
            <pc:docMk/>
            <pc:sldMk cId="4084285893" sldId="373"/>
            <ac:spMk id="5" creationId="{DD0BA89D-1CB4-F8BB-58B8-C54548396518}"/>
          </ac:spMkLst>
        </pc:spChg>
        <pc:spChg chg="mod">
          <ac:chgData name="Katherine Mesa" userId="dd7b0dd6-7f91-4ded-8476-0723d8004cb7" providerId="ADAL" clId="{3A147959-07EE-4F2C-8855-414C1168D723}" dt="2024-01-29T20:40:37.166" v="4533" actId="20577"/>
          <ac:spMkLst>
            <pc:docMk/>
            <pc:sldMk cId="4084285893" sldId="373"/>
            <ac:spMk id="8" creationId="{FED47EEF-3B8C-F151-7BBD-964DAC67C91E}"/>
          </ac:spMkLst>
        </pc:spChg>
        <pc:spChg chg="mod">
          <ac:chgData name="Katherine Mesa" userId="dd7b0dd6-7f91-4ded-8476-0723d8004cb7" providerId="ADAL" clId="{3A147959-07EE-4F2C-8855-414C1168D723}" dt="2024-01-29T20:40:44.721" v="4541" actId="20577"/>
          <ac:spMkLst>
            <pc:docMk/>
            <pc:sldMk cId="4084285893" sldId="373"/>
            <ac:spMk id="9" creationId="{74D7EDD9-01C4-D0ED-EA88-BBCE9FE368E6}"/>
          </ac:spMkLst>
        </pc:spChg>
        <pc:spChg chg="del mod">
          <ac:chgData name="Katherine Mesa" userId="dd7b0dd6-7f91-4ded-8476-0723d8004cb7" providerId="ADAL" clId="{3A147959-07EE-4F2C-8855-414C1168D723}" dt="2024-01-29T04:13:52.351" v="3692" actId="478"/>
          <ac:spMkLst>
            <pc:docMk/>
            <pc:sldMk cId="4084285893" sldId="373"/>
            <ac:spMk id="10" creationId="{22B8251D-6EE9-D085-9A7F-A14FC2206A43}"/>
          </ac:spMkLst>
        </pc:spChg>
        <pc:spChg chg="add mod">
          <ac:chgData name="Katherine Mesa" userId="dd7b0dd6-7f91-4ded-8476-0723d8004cb7" providerId="ADAL" clId="{3A147959-07EE-4F2C-8855-414C1168D723}" dt="2024-01-29T04:13:17.398" v="3683" actId="20577"/>
          <ac:spMkLst>
            <pc:docMk/>
            <pc:sldMk cId="4084285893" sldId="373"/>
            <ac:spMk id="14" creationId="{04DECFA8-ED07-B084-05D0-4D2E87245318}"/>
          </ac:spMkLst>
        </pc:spChg>
        <pc:spChg chg="add mod">
          <ac:chgData name="Katherine Mesa" userId="dd7b0dd6-7f91-4ded-8476-0723d8004cb7" providerId="ADAL" clId="{3A147959-07EE-4F2C-8855-414C1168D723}" dt="2024-01-29T20:40:52.384" v="4551" actId="20577"/>
          <ac:spMkLst>
            <pc:docMk/>
            <pc:sldMk cId="4084285893" sldId="373"/>
            <ac:spMk id="16" creationId="{E34D5F9A-8527-5D0C-80A4-B4F9B585196D}"/>
          </ac:spMkLst>
        </pc:spChg>
        <pc:cxnChg chg="mod">
          <ac:chgData name="Katherine Mesa" userId="dd7b0dd6-7f91-4ded-8476-0723d8004cb7" providerId="ADAL" clId="{3A147959-07EE-4F2C-8855-414C1168D723}" dt="2024-01-29T04:13:41.053" v="3688" actId="14100"/>
          <ac:cxnSpMkLst>
            <pc:docMk/>
            <pc:sldMk cId="4084285893" sldId="373"/>
            <ac:cxnSpMk id="20" creationId="{C76B1FFA-FEA4-310C-B091-D97631C239AF}"/>
          </ac:cxnSpMkLst>
        </pc:cxnChg>
        <pc:cxnChg chg="mod">
          <ac:chgData name="Katherine Mesa" userId="dd7b0dd6-7f91-4ded-8476-0723d8004cb7" providerId="ADAL" clId="{3A147959-07EE-4F2C-8855-414C1168D723}" dt="2024-01-29T04:13:05.827" v="3678" actId="478"/>
          <ac:cxnSpMkLst>
            <pc:docMk/>
            <pc:sldMk cId="4084285893" sldId="373"/>
            <ac:cxnSpMk id="24" creationId="{569D6AC0-A3D9-8C36-1AEA-8B7125BD8BD4}"/>
          </ac:cxnSpMkLst>
        </pc:cxnChg>
        <pc:cxnChg chg="mod">
          <ac:chgData name="Katherine Mesa" userId="dd7b0dd6-7f91-4ded-8476-0723d8004cb7" providerId="ADAL" clId="{3A147959-07EE-4F2C-8855-414C1168D723}" dt="2024-01-29T04:13:52.351" v="3692" actId="478"/>
          <ac:cxnSpMkLst>
            <pc:docMk/>
            <pc:sldMk cId="4084285893" sldId="373"/>
            <ac:cxnSpMk id="26" creationId="{526699D2-7547-7CBC-A527-77A6CF6B2A92}"/>
          </ac:cxnSpMkLst>
        </pc:cxn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212920477" sldId="375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13882652" sldId="376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784482751" sldId="377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245332167" sldId="378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130820749" sldId="379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879554668" sldId="380"/>
        </pc:sldMkLst>
        <pc:spChg chg="del">
          <ac:chgData name="Katherine Mesa" userId="dd7b0dd6-7f91-4ded-8476-0723d8004cb7" providerId="ADAL" clId="{3A147959-07EE-4F2C-8855-414C1168D723}" dt="2024-01-30T02:58:54.848" v="4675" actId="478"/>
          <ac:spMkLst>
            <pc:docMk/>
            <pc:sldMk cId="879554668" sldId="380"/>
            <ac:spMk id="2" creationId="{E3016BE8-CF8C-FB3A-813E-DFEF5BB0EB6B}"/>
          </ac:spMkLst>
        </pc:spChg>
        <pc:spChg chg="add mod">
          <ac:chgData name="Katherine Mesa" userId="dd7b0dd6-7f91-4ded-8476-0723d8004cb7" providerId="ADAL" clId="{3A147959-07EE-4F2C-8855-414C1168D723}" dt="2024-01-30T02:59:54.100" v="4714"/>
          <ac:spMkLst>
            <pc:docMk/>
            <pc:sldMk cId="879554668" sldId="380"/>
            <ac:spMk id="3" creationId="{DA4D97F9-4F23-A38D-07D2-EC3A955CECBB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8:16.974" v="5169"/>
        <pc:sldMkLst>
          <pc:docMk/>
          <pc:sldMk cId="1130252847" sldId="380"/>
        </pc:sldMkLst>
      </pc:sldChg>
      <pc:sldChg chg="mod or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1928935126" sldId="384"/>
        </pc:sldMkLst>
      </pc:sldChg>
      <pc:sldChg chg="add mod modTransition modShow">
        <pc:chgData name="Katherine Mesa" userId="dd7b0dd6-7f91-4ded-8476-0723d8004cb7" providerId="ADAL" clId="{3A147959-07EE-4F2C-8855-414C1168D723}" dt="2024-01-30T03:28:11.167" v="5167"/>
        <pc:sldMkLst>
          <pc:docMk/>
          <pc:sldMk cId="317314133" sldId="393"/>
        </pc:sldMkLst>
      </pc:sldChg>
      <pc:sldChg chg="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2403603307" sldId="39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11063661" sldId="397"/>
        </pc:sldMkLst>
      </pc:sldChg>
      <pc:sldChg chg="modTransition">
        <pc:chgData name="Katherine Mesa" userId="dd7b0dd6-7f91-4ded-8476-0723d8004cb7" providerId="ADAL" clId="{3A147959-07EE-4F2C-8855-414C1168D723}" dt="2024-01-30T03:28:52.682" v="5179"/>
        <pc:sldMkLst>
          <pc:docMk/>
          <pc:sldMk cId="4141794330" sldId="398"/>
        </pc:sldMkLst>
      </pc:sldChg>
      <pc:sldChg chg="addSp delSp modSp del mod ord modTransition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2962444150" sldId="401"/>
        </pc:sldMkLst>
        <pc:spChg chg="del">
          <ac:chgData name="Katherine Mesa" userId="dd7b0dd6-7f91-4ded-8476-0723d8004cb7" providerId="ADAL" clId="{3A147959-07EE-4F2C-8855-414C1168D723}" dt="2024-01-30T02:58:56.931" v="4676" actId="478"/>
          <ac:spMkLst>
            <pc:docMk/>
            <pc:sldMk cId="2962444150" sldId="401"/>
            <ac:spMk id="4" creationId="{453F7E2A-99B5-1E68-D815-113BB7E116CB}"/>
          </ac:spMkLst>
        </pc:spChg>
        <pc:spChg chg="add mod">
          <ac:chgData name="Katherine Mesa" userId="dd7b0dd6-7f91-4ded-8476-0723d8004cb7" providerId="ADAL" clId="{3A147959-07EE-4F2C-8855-414C1168D723}" dt="2024-01-30T02:59:56.564" v="4717" actId="1035"/>
          <ac:spMkLst>
            <pc:docMk/>
            <pc:sldMk cId="2962444150" sldId="401"/>
            <ac:spMk id="7" creationId="{AC5671A2-D939-8EFB-957C-CE860E2AF8E4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8:16.974" v="5169"/>
        <pc:sldMkLst>
          <pc:docMk/>
          <pc:sldMk cId="3887341583" sldId="401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17326925" sldId="415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4180240180" sldId="416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450298663" sldId="417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1188269539" sldId="419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669196179" sldId="424"/>
        </pc:sldMkLst>
        <pc:spChg chg="add mod">
          <ac:chgData name="Katherine Mesa" userId="dd7b0dd6-7f91-4ded-8476-0723d8004cb7" providerId="ADAL" clId="{3A147959-07EE-4F2C-8855-414C1168D723}" dt="2024-01-30T02:59:58.113" v="4718"/>
          <ac:spMkLst>
            <pc:docMk/>
            <pc:sldMk cId="669196179" sldId="424"/>
            <ac:spMk id="2" creationId="{0565F8BE-B3C7-45EA-4D0F-7194748DB777}"/>
          </ac:spMkLst>
        </pc:spChg>
        <pc:spChg chg="del">
          <ac:chgData name="Katherine Mesa" userId="dd7b0dd6-7f91-4ded-8476-0723d8004cb7" providerId="ADAL" clId="{3A147959-07EE-4F2C-8855-414C1168D723}" dt="2024-01-30T02:58:59.289" v="4677" actId="478"/>
          <ac:spMkLst>
            <pc:docMk/>
            <pc:sldMk cId="669196179" sldId="424"/>
            <ac:spMk id="18" creationId="{96C68EA4-96B1-DB8E-4A8A-861780E6CA89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8:16.974" v="5169"/>
        <pc:sldMkLst>
          <pc:docMk/>
          <pc:sldMk cId="4098990092" sldId="424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420399023" sldId="425"/>
        </pc:sldMkLst>
      </pc:sldChg>
      <pc:sldChg chg="add mod modTransition modShow">
        <pc:chgData name="Katherine Mesa" userId="dd7b0dd6-7f91-4ded-8476-0723d8004cb7" providerId="ADAL" clId="{3A147959-07EE-4F2C-8855-414C1168D723}" dt="2024-01-30T03:28:16.974" v="5169"/>
        <pc:sldMkLst>
          <pc:docMk/>
          <pc:sldMk cId="1715697812" sldId="428"/>
        </pc:sldMkLst>
      </pc:sldChg>
      <pc:sldChg chg="addSp delSp modSp del mod ord modShow modCm">
        <pc:chgData name="Katherine Mesa" userId="dd7b0dd6-7f91-4ded-8476-0723d8004cb7" providerId="ADAL" clId="{3A147959-07EE-4F2C-8855-414C1168D723}" dt="2024-01-30T03:22:55.790" v="5123" actId="2696"/>
        <pc:sldMkLst>
          <pc:docMk/>
          <pc:sldMk cId="3703042262" sldId="428"/>
        </pc:sldMkLst>
        <pc:spChg chg="add mod">
          <ac:chgData name="Katherine Mesa" userId="dd7b0dd6-7f91-4ded-8476-0723d8004cb7" providerId="ADAL" clId="{3A147959-07EE-4F2C-8855-414C1168D723}" dt="2024-01-30T02:59:59.558" v="4719"/>
          <ac:spMkLst>
            <pc:docMk/>
            <pc:sldMk cId="3703042262" sldId="428"/>
            <ac:spMk id="2" creationId="{C216EEAB-4E2B-4CE2-E361-6A2A62793AEF}"/>
          </ac:spMkLst>
        </pc:spChg>
        <pc:spChg chg="mod">
          <ac:chgData name="Katherine Mesa" userId="dd7b0dd6-7f91-4ded-8476-0723d8004cb7" providerId="ADAL" clId="{3A147959-07EE-4F2C-8855-414C1168D723}" dt="2024-01-30T02:59:20.538" v="4709" actId="20577"/>
          <ac:spMkLst>
            <pc:docMk/>
            <pc:sldMk cId="3703042262" sldId="428"/>
            <ac:spMk id="15" creationId="{A4C7270D-4A8B-1208-1239-34EA3F6ADDF8}"/>
          </ac:spMkLst>
        </pc:spChg>
        <pc:spChg chg="del">
          <ac:chgData name="Katherine Mesa" userId="dd7b0dd6-7f91-4ded-8476-0723d8004cb7" providerId="ADAL" clId="{3A147959-07EE-4F2C-8855-414C1168D723}" dt="2024-01-30T02:59:05.405" v="4678" actId="478"/>
          <ac:spMkLst>
            <pc:docMk/>
            <pc:sldMk cId="3703042262" sldId="428"/>
            <ac:spMk id="18" creationId="{975125AB-8FAF-3158-4D8B-35995C902C38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354063308" sldId="431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4225977807" sldId="432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2419643972" sldId="434"/>
        </pc:sldMkLst>
      </pc:sldChg>
      <pc:sldChg chg="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909746019" sldId="435"/>
        </pc:sldMkLst>
      </pc:sldChg>
      <pc:sldChg chg="modSp mod or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2394902596" sldId="437"/>
        </pc:sldMkLst>
        <pc:spChg chg="mod">
          <ac:chgData name="Katherine Mesa" userId="dd7b0dd6-7f91-4ded-8476-0723d8004cb7" providerId="ADAL" clId="{3A147959-07EE-4F2C-8855-414C1168D723}" dt="2024-01-25T21:03:34.362" v="3" actId="1076"/>
          <ac:spMkLst>
            <pc:docMk/>
            <pc:sldMk cId="2394902596" sldId="437"/>
            <ac:spMk id="5" creationId="{C7E91482-6119-D665-1B34-DC438710EBB5}"/>
          </ac:spMkLst>
        </pc:spChg>
      </pc:sldChg>
      <pc:sldChg chg="modSp mod or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1194452716" sldId="439"/>
        </pc:sldMkLst>
        <pc:spChg chg="mod">
          <ac:chgData name="Katherine Mesa" userId="dd7b0dd6-7f91-4ded-8476-0723d8004cb7" providerId="ADAL" clId="{3A147959-07EE-4F2C-8855-414C1168D723}" dt="2024-01-25T21:03:54.076" v="7" actId="1076"/>
          <ac:spMkLst>
            <pc:docMk/>
            <pc:sldMk cId="1194452716" sldId="439"/>
            <ac:spMk id="5" creationId="{C7E91482-6119-D665-1B34-DC438710EBB5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691533670" sldId="440"/>
        </pc:sldMkLst>
      </pc:sldChg>
      <pc:sldChg chg="modSp mod ord modTransition modShow modNotesTx">
        <pc:chgData name="Katherine Mesa" userId="dd7b0dd6-7f91-4ded-8476-0723d8004cb7" providerId="ADAL" clId="{3A147959-07EE-4F2C-8855-414C1168D723}" dt="2024-01-30T03:27:33.483" v="5158"/>
        <pc:sldMkLst>
          <pc:docMk/>
          <pc:sldMk cId="3776393248" sldId="441"/>
        </pc:sldMkLst>
        <pc:spChg chg="mod">
          <ac:chgData name="Katherine Mesa" userId="dd7b0dd6-7f91-4ded-8476-0723d8004cb7" providerId="ADAL" clId="{3A147959-07EE-4F2C-8855-414C1168D723}" dt="2024-01-25T21:04:02.766" v="9" actId="1076"/>
          <ac:spMkLst>
            <pc:docMk/>
            <pc:sldMk cId="3776393248" sldId="441"/>
            <ac:spMk id="5" creationId="{C7E91482-6119-D665-1B34-DC438710EBB5}"/>
          </ac:spMkLst>
        </pc:spChg>
      </pc:sldChg>
      <pc:sldChg chg="modSp del mod">
        <pc:chgData name="Katherine Mesa" userId="dd7b0dd6-7f91-4ded-8476-0723d8004cb7" providerId="ADAL" clId="{3A147959-07EE-4F2C-8855-414C1168D723}" dt="2024-01-29T02:37:35.961" v="1146" actId="2696"/>
        <pc:sldMkLst>
          <pc:docMk/>
          <pc:sldMk cId="1900753259" sldId="442"/>
        </pc:sldMkLst>
        <pc:spChg chg="mod">
          <ac:chgData name="Katherine Mesa" userId="dd7b0dd6-7f91-4ded-8476-0723d8004cb7" providerId="ADAL" clId="{3A147959-07EE-4F2C-8855-414C1168D723}" dt="2024-01-29T02:11:05.576" v="672" actId="6549"/>
          <ac:spMkLst>
            <pc:docMk/>
            <pc:sldMk cId="1900753259" sldId="442"/>
            <ac:spMk id="3" creationId="{2958E958-5314-F451-94A5-7E5B502C6885}"/>
          </ac:spMkLst>
        </pc:spChg>
        <pc:spChg chg="mod">
          <ac:chgData name="Katherine Mesa" userId="dd7b0dd6-7f91-4ded-8476-0723d8004cb7" providerId="ADAL" clId="{3A147959-07EE-4F2C-8855-414C1168D723}" dt="2024-01-25T21:04:14.606" v="11" actId="1076"/>
          <ac:spMkLst>
            <pc:docMk/>
            <pc:sldMk cId="1900753259" sldId="442"/>
            <ac:spMk id="5" creationId="{C7E91482-6119-D665-1B34-DC438710EBB5}"/>
          </ac:spMkLst>
        </pc:spChg>
      </pc:sldChg>
      <pc:sldChg chg="addSp delSp modSp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1660954742" sldId="443"/>
        </pc:sldMkLst>
        <pc:spChg chg="mod">
          <ac:chgData name="Katherine Mesa" userId="dd7b0dd6-7f91-4ded-8476-0723d8004cb7" providerId="ADAL" clId="{3A147959-07EE-4F2C-8855-414C1168D723}" dt="2024-01-25T21:04:38.859" v="17" actId="1076"/>
          <ac:spMkLst>
            <pc:docMk/>
            <pc:sldMk cId="1660954742" sldId="443"/>
            <ac:spMk id="5" creationId="{C7E91482-6119-D665-1B34-DC438710EBB5}"/>
          </ac:spMkLst>
        </pc:spChg>
        <pc:spChg chg="del mod">
          <ac:chgData name="Katherine Mesa" userId="dd7b0dd6-7f91-4ded-8476-0723d8004cb7" providerId="ADAL" clId="{3A147959-07EE-4F2C-8855-414C1168D723}" dt="2024-01-29T03:50:14.104" v="2990" actId="478"/>
          <ac:spMkLst>
            <pc:docMk/>
            <pc:sldMk cId="1660954742" sldId="443"/>
            <ac:spMk id="7" creationId="{A0D87D30-39CC-DBC3-802F-6EA46B8B80BD}"/>
          </ac:spMkLst>
        </pc:spChg>
        <pc:graphicFrameChg chg="add mod modGraphic">
          <ac:chgData name="Katherine Mesa" userId="dd7b0dd6-7f91-4ded-8476-0723d8004cb7" providerId="ADAL" clId="{3A147959-07EE-4F2C-8855-414C1168D723}" dt="2024-01-29T03:51:12.966" v="3003" actId="20577"/>
          <ac:graphicFrameMkLst>
            <pc:docMk/>
            <pc:sldMk cId="1660954742" sldId="443"/>
            <ac:graphicFrameMk id="3" creationId="{193334BB-4BEC-3DDF-7FCE-AD4D819B95FA}"/>
          </ac:graphicFrameMkLst>
        </pc:graphicFrameChg>
      </pc:sldChg>
      <pc:sldChg chg="addSp delSp modSp mod modTransition">
        <pc:chgData name="Katherine Mesa" userId="dd7b0dd6-7f91-4ded-8476-0723d8004cb7" providerId="ADAL" clId="{3A147959-07EE-4F2C-8855-414C1168D723}" dt="2024-01-30T03:28:46.263" v="5176"/>
        <pc:sldMkLst>
          <pc:docMk/>
          <pc:sldMk cId="2160868352" sldId="444"/>
        </pc:sldMkLst>
        <pc:spChg chg="del">
          <ac:chgData name="Katherine Mesa" userId="dd7b0dd6-7f91-4ded-8476-0723d8004cb7" providerId="ADAL" clId="{3A147959-07EE-4F2C-8855-414C1168D723}" dt="2024-01-25T21:08:56.879" v="22" actId="478"/>
          <ac:spMkLst>
            <pc:docMk/>
            <pc:sldMk cId="2160868352" sldId="444"/>
            <ac:spMk id="3" creationId="{B95F04B8-9BDD-C4F7-8A0F-C71FA9CFBF38}"/>
          </ac:spMkLst>
        </pc:spChg>
        <pc:spChg chg="mod">
          <ac:chgData name="Katherine Mesa" userId="dd7b0dd6-7f91-4ded-8476-0723d8004cb7" providerId="ADAL" clId="{3A147959-07EE-4F2C-8855-414C1168D723}" dt="2024-01-25T21:04:47.600" v="19" actId="1076"/>
          <ac:spMkLst>
            <pc:docMk/>
            <pc:sldMk cId="2160868352" sldId="444"/>
            <ac:spMk id="5" creationId="{C7E91482-6119-D665-1B34-DC438710EBB5}"/>
          </ac:spMkLst>
        </pc:spChg>
        <pc:graphicFrameChg chg="add mod">
          <ac:chgData name="Katherine Mesa" userId="dd7b0dd6-7f91-4ded-8476-0723d8004cb7" providerId="ADAL" clId="{3A147959-07EE-4F2C-8855-414C1168D723}" dt="2024-01-29T20:48:11.913" v="4561" actId="1582"/>
          <ac:graphicFrameMkLst>
            <pc:docMk/>
            <pc:sldMk cId="2160868352" sldId="444"/>
            <ac:graphicFrameMk id="3" creationId="{31E332AB-CBE5-1124-C576-DC8CA784730E}"/>
          </ac:graphicFrameMkLst>
        </pc:graphicFrameChg>
        <pc:graphicFrameChg chg="add del mod">
          <ac:chgData name="Katherine Mesa" userId="dd7b0dd6-7f91-4ded-8476-0723d8004cb7" providerId="ADAL" clId="{3A147959-07EE-4F2C-8855-414C1168D723}" dt="2024-01-29T20:47:49.276" v="4555" actId="478"/>
          <ac:graphicFrameMkLst>
            <pc:docMk/>
            <pc:sldMk cId="2160868352" sldId="444"/>
            <ac:graphicFrameMk id="4" creationId="{31E332AB-CBE5-1124-C576-DC8CA784730E}"/>
          </ac:graphicFrameMkLst>
        </pc:graphicFrameChg>
        <pc:graphicFrameChg chg="add mod">
          <ac:chgData name="Katherine Mesa" userId="dd7b0dd6-7f91-4ded-8476-0723d8004cb7" providerId="ADAL" clId="{3A147959-07EE-4F2C-8855-414C1168D723}" dt="2024-01-29T20:48:25.827" v="4562"/>
          <ac:graphicFrameMkLst>
            <pc:docMk/>
            <pc:sldMk cId="2160868352" sldId="444"/>
            <ac:graphicFrameMk id="7" creationId="{9B8F95A8-0516-CFA9-C021-896FE791A176}"/>
          </ac:graphicFrameMkLst>
        </pc:graphicFrameChg>
        <pc:graphicFrameChg chg="add del mod">
          <ac:chgData name="Katherine Mesa" userId="dd7b0dd6-7f91-4ded-8476-0723d8004cb7" providerId="ADAL" clId="{3A147959-07EE-4F2C-8855-414C1168D723}" dt="2024-01-25T21:18:35.403" v="70" actId="478"/>
          <ac:graphicFrameMkLst>
            <pc:docMk/>
            <pc:sldMk cId="2160868352" sldId="444"/>
            <ac:graphicFrameMk id="7" creationId="{C4A2CC21-5947-36D9-3C65-520B2CBF764B}"/>
          </ac:graphicFrameMkLst>
        </pc:graphicFrameChg>
        <pc:graphicFrameChg chg="add del mod modGraphic">
          <ac:chgData name="Katherine Mesa" userId="dd7b0dd6-7f91-4ded-8476-0723d8004cb7" providerId="ADAL" clId="{3A147959-07EE-4F2C-8855-414C1168D723}" dt="2024-01-25T21:18:47.694" v="73" actId="478"/>
          <ac:graphicFrameMkLst>
            <pc:docMk/>
            <pc:sldMk cId="2160868352" sldId="444"/>
            <ac:graphicFrameMk id="8" creationId="{1E868091-97FF-F956-0FEF-6A6A59CC7EB7}"/>
          </ac:graphicFrameMkLst>
        </pc:graphicFrameChg>
        <pc:graphicFrameChg chg="add del mod">
          <ac:chgData name="Katherine Mesa" userId="dd7b0dd6-7f91-4ded-8476-0723d8004cb7" providerId="ADAL" clId="{3A147959-07EE-4F2C-8855-414C1168D723}" dt="2024-01-25T21:18:56.042" v="75" actId="478"/>
          <ac:graphicFrameMkLst>
            <pc:docMk/>
            <pc:sldMk cId="2160868352" sldId="444"/>
            <ac:graphicFrameMk id="9" creationId="{460091BD-DA61-B3A5-500C-34CE37D08F08}"/>
          </ac:graphicFrameMkLst>
        </pc:graphicFrameChg>
        <pc:graphicFrameChg chg="add mod">
          <ac:chgData name="Katherine Mesa" userId="dd7b0dd6-7f91-4ded-8476-0723d8004cb7" providerId="ADAL" clId="{3A147959-07EE-4F2C-8855-414C1168D723}" dt="2024-01-25T21:18:58.109" v="76"/>
          <ac:graphicFrameMkLst>
            <pc:docMk/>
            <pc:sldMk cId="2160868352" sldId="444"/>
            <ac:graphicFrameMk id="10" creationId="{7E26A121-D129-2084-7EC5-3AACE44FAF58}"/>
          </ac:graphicFrameMkLst>
        </pc:graphicFrameChg>
        <pc:graphicFrameChg chg="add del mod modGraphic">
          <ac:chgData name="Katherine Mesa" userId="dd7b0dd6-7f91-4ded-8476-0723d8004cb7" providerId="ADAL" clId="{3A147959-07EE-4F2C-8855-414C1168D723}" dt="2024-01-25T21:19:48.658" v="81" actId="478"/>
          <ac:graphicFrameMkLst>
            <pc:docMk/>
            <pc:sldMk cId="2160868352" sldId="444"/>
            <ac:graphicFrameMk id="11" creationId="{A29EE756-C458-DB9A-5EFA-CE16718C9B71}"/>
          </ac:graphicFrameMkLst>
        </pc:graphicFrameChg>
        <pc:graphicFrameChg chg="add del mod">
          <ac:chgData name="Katherine Mesa" userId="dd7b0dd6-7f91-4ded-8476-0723d8004cb7" providerId="ADAL" clId="{3A147959-07EE-4F2C-8855-414C1168D723}" dt="2024-01-25T21:20:02.650" v="84" actId="478"/>
          <ac:graphicFrameMkLst>
            <pc:docMk/>
            <pc:sldMk cId="2160868352" sldId="444"/>
            <ac:graphicFrameMk id="12" creationId="{A55D2F91-0CFC-C469-82A8-FAB30C9E9C3D}"/>
          </ac:graphicFrameMkLst>
        </pc:graphicFrameChg>
        <pc:graphicFrameChg chg="add del mod modGraphic">
          <ac:chgData name="Katherine Mesa" userId="dd7b0dd6-7f91-4ded-8476-0723d8004cb7" providerId="ADAL" clId="{3A147959-07EE-4F2C-8855-414C1168D723}" dt="2024-01-29T20:47:46.457" v="4554" actId="478"/>
          <ac:graphicFrameMkLst>
            <pc:docMk/>
            <pc:sldMk cId="2160868352" sldId="444"/>
            <ac:graphicFrameMk id="13" creationId="{05BC9F71-F197-A6D8-46E8-8EEEBE86E0CB}"/>
          </ac:graphicFrameMkLst>
        </pc:graphicFrameChg>
        <pc:graphicFrameChg chg="add del mod modGraphic">
          <ac:chgData name="Katherine Mesa" userId="dd7b0dd6-7f91-4ded-8476-0723d8004cb7" providerId="ADAL" clId="{3A147959-07EE-4F2C-8855-414C1168D723}" dt="2024-01-29T20:47:44.543" v="4553" actId="478"/>
          <ac:graphicFrameMkLst>
            <pc:docMk/>
            <pc:sldMk cId="2160868352" sldId="444"/>
            <ac:graphicFrameMk id="14" creationId="{D70F31A1-5F73-86B0-0F4B-00F79CE8B7C3}"/>
          </ac:graphicFrameMkLst>
        </pc:graphicFrameChg>
        <pc:picChg chg="add mod">
          <ac:chgData name="Katherine Mesa" userId="dd7b0dd6-7f91-4ded-8476-0723d8004cb7" providerId="ADAL" clId="{3A147959-07EE-4F2C-8855-414C1168D723}" dt="2024-01-29T20:48:32.892" v="4565" actId="1076"/>
          <ac:picMkLst>
            <pc:docMk/>
            <pc:sldMk cId="2160868352" sldId="444"/>
            <ac:picMk id="8" creationId="{AED7887B-0BD7-9E83-445E-62E4445E13A8}"/>
          </ac:picMkLst>
        </pc:picChg>
      </pc:sldChg>
      <pc:sldChg chg="modSp del mod">
        <pc:chgData name="Katherine Mesa" userId="dd7b0dd6-7f91-4ded-8476-0723d8004cb7" providerId="ADAL" clId="{3A147959-07EE-4F2C-8855-414C1168D723}" dt="2024-01-29T04:07:48.534" v="3595" actId="2696"/>
        <pc:sldMkLst>
          <pc:docMk/>
          <pc:sldMk cId="855283221" sldId="445"/>
        </pc:sldMkLst>
        <pc:spChg chg="mod">
          <ac:chgData name="Katherine Mesa" userId="dd7b0dd6-7f91-4ded-8476-0723d8004cb7" providerId="ADAL" clId="{3A147959-07EE-4F2C-8855-414C1168D723}" dt="2024-01-25T21:04:55.885" v="21" actId="1076"/>
          <ac:spMkLst>
            <pc:docMk/>
            <pc:sldMk cId="855283221" sldId="445"/>
            <ac:spMk id="5" creationId="{C7E91482-6119-D665-1B34-DC438710EBB5}"/>
          </ac:spMkLst>
        </pc:spChg>
      </pc:sldChg>
      <pc:sldChg chg="addSp modSp mod or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483010177" sldId="446"/>
        </pc:sldMkLst>
        <pc:spChg chg="add mod">
          <ac:chgData name="Katherine Mesa" userId="dd7b0dd6-7f91-4ded-8476-0723d8004cb7" providerId="ADAL" clId="{3A147959-07EE-4F2C-8855-414C1168D723}" dt="2024-01-30T03:07:02.974" v="4898" actId="1076"/>
          <ac:spMkLst>
            <pc:docMk/>
            <pc:sldMk cId="483010177" sldId="446"/>
            <ac:spMk id="2" creationId="{C4227550-A7D3-21E9-E898-B0FE7B762425}"/>
          </ac:spMkLst>
        </pc:spChg>
        <pc:spChg chg="mod">
          <ac:chgData name="Katherine Mesa" userId="dd7b0dd6-7f91-4ded-8476-0723d8004cb7" providerId="ADAL" clId="{3A147959-07EE-4F2C-8855-414C1168D723}" dt="2024-01-25T21:03:45.037" v="5" actId="1076"/>
          <ac:spMkLst>
            <pc:docMk/>
            <pc:sldMk cId="483010177" sldId="446"/>
            <ac:spMk id="5" creationId="{C7E91482-6119-D665-1B34-DC438710EBB5}"/>
          </ac:spMkLst>
        </pc:spChg>
      </pc:sldChg>
      <pc:sldChg chg="modSp del mod">
        <pc:chgData name="Katherine Mesa" userId="dd7b0dd6-7f91-4ded-8476-0723d8004cb7" providerId="ADAL" clId="{3A147959-07EE-4F2C-8855-414C1168D723}" dt="2024-01-29T03:22:56.610" v="2133" actId="47"/>
        <pc:sldMkLst>
          <pc:docMk/>
          <pc:sldMk cId="3461275295" sldId="447"/>
        </pc:sldMkLst>
        <pc:spChg chg="mod">
          <ac:chgData name="Katherine Mesa" userId="dd7b0dd6-7f91-4ded-8476-0723d8004cb7" providerId="ADAL" clId="{3A147959-07EE-4F2C-8855-414C1168D723}" dt="2024-01-25T21:04:21.846" v="13" actId="1076"/>
          <ac:spMkLst>
            <pc:docMk/>
            <pc:sldMk cId="3461275295" sldId="447"/>
            <ac:spMk id="5" creationId="{C7E91482-6119-D665-1B34-DC438710EBB5}"/>
          </ac:spMkLst>
        </pc:spChg>
      </pc:sldChg>
      <pc:sldChg chg="modSp del mod">
        <pc:chgData name="Katherine Mesa" userId="dd7b0dd6-7f91-4ded-8476-0723d8004cb7" providerId="ADAL" clId="{3A147959-07EE-4F2C-8855-414C1168D723}" dt="2024-01-29T02:05:48.893" v="618" actId="2696"/>
        <pc:sldMkLst>
          <pc:docMk/>
          <pc:sldMk cId="2869316540" sldId="448"/>
        </pc:sldMkLst>
        <pc:spChg chg="mod">
          <ac:chgData name="Katherine Mesa" userId="dd7b0dd6-7f91-4ded-8476-0723d8004cb7" providerId="ADAL" clId="{3A147959-07EE-4F2C-8855-414C1168D723}" dt="2024-01-25T21:04:29.804" v="15" actId="1076"/>
          <ac:spMkLst>
            <pc:docMk/>
            <pc:sldMk cId="2869316540" sldId="448"/>
            <ac:spMk id="5" creationId="{C7E91482-6119-D665-1B34-DC438710EBB5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1255568239" sldId="449"/>
        </pc:sldMkLst>
      </pc:sldChg>
      <pc:sldChg chg="addSp delSp modSp add del mod">
        <pc:chgData name="Katherine Mesa" userId="dd7b0dd6-7f91-4ded-8476-0723d8004cb7" providerId="ADAL" clId="{3A147959-07EE-4F2C-8855-414C1168D723}" dt="2024-01-29T04:07:48.534" v="3595" actId="2696"/>
        <pc:sldMkLst>
          <pc:docMk/>
          <pc:sldMk cId="2828130457" sldId="450"/>
        </pc:sldMkLst>
        <pc:spChg chg="del">
          <ac:chgData name="Katherine Mesa" userId="dd7b0dd6-7f91-4ded-8476-0723d8004cb7" providerId="ADAL" clId="{3A147959-07EE-4F2C-8855-414C1168D723}" dt="2024-01-25T21:26:15.790" v="189" actId="478"/>
          <ac:spMkLst>
            <pc:docMk/>
            <pc:sldMk cId="2828130457" sldId="450"/>
            <ac:spMk id="3" creationId="{C7A6663A-E0B8-4EEF-6609-38C9EFF87594}"/>
          </ac:spMkLst>
        </pc:spChg>
        <pc:graphicFrameChg chg="add del mod modGraphic">
          <ac:chgData name="Katherine Mesa" userId="dd7b0dd6-7f91-4ded-8476-0723d8004cb7" providerId="ADAL" clId="{3A147959-07EE-4F2C-8855-414C1168D723}" dt="2024-01-25T21:28:44.681" v="208" actId="478"/>
          <ac:graphicFrameMkLst>
            <pc:docMk/>
            <pc:sldMk cId="2828130457" sldId="450"/>
            <ac:graphicFrameMk id="4" creationId="{8859814F-0F39-0A83-4640-B8C42FC89B3C}"/>
          </ac:graphicFrameMkLst>
        </pc:graphicFrameChg>
        <pc:graphicFrameChg chg="add mod modGraphic">
          <ac:chgData name="Katherine Mesa" userId="dd7b0dd6-7f91-4ded-8476-0723d8004cb7" providerId="ADAL" clId="{3A147959-07EE-4F2C-8855-414C1168D723}" dt="2024-01-25T21:33:07.667" v="354" actId="478"/>
          <ac:graphicFrameMkLst>
            <pc:docMk/>
            <pc:sldMk cId="2828130457" sldId="450"/>
            <ac:graphicFrameMk id="7" creationId="{5753F9B2-2FCF-7DAD-11A9-EF012FFBC772}"/>
          </ac:graphicFrameMkLst>
        </pc:graphicFrameChg>
      </pc:sldChg>
      <pc:sldChg chg="add mod modTransition modShow">
        <pc:chgData name="Katherine Mesa" userId="dd7b0dd6-7f91-4ded-8476-0723d8004cb7" providerId="ADAL" clId="{3A147959-07EE-4F2C-8855-414C1168D723}" dt="2024-01-30T03:28:21.318" v="5170"/>
        <pc:sldMkLst>
          <pc:docMk/>
          <pc:sldMk cId="3038922061" sldId="451"/>
        </pc:sldMkLst>
      </pc:sldChg>
      <pc:sldChg chg="addSp delSp modSp del mod ord modShow modCm">
        <pc:chgData name="Katherine Mesa" userId="dd7b0dd6-7f91-4ded-8476-0723d8004cb7" providerId="ADAL" clId="{3A147959-07EE-4F2C-8855-414C1168D723}" dt="2024-01-30T03:22:55.790" v="5123" actId="2696"/>
        <pc:sldMkLst>
          <pc:docMk/>
          <pc:sldMk cId="3301837951" sldId="451"/>
        </pc:sldMkLst>
        <pc:spChg chg="del">
          <ac:chgData name="Katherine Mesa" userId="dd7b0dd6-7f91-4ded-8476-0723d8004cb7" providerId="ADAL" clId="{3A147959-07EE-4F2C-8855-414C1168D723}" dt="2024-01-30T02:59:28.383" v="4710" actId="478"/>
          <ac:spMkLst>
            <pc:docMk/>
            <pc:sldMk cId="3301837951" sldId="451"/>
            <ac:spMk id="5" creationId="{5B60651C-1AF4-0854-8FE0-F6A2717D6038}"/>
          </ac:spMkLst>
        </pc:spChg>
        <pc:spChg chg="add mod">
          <ac:chgData name="Katherine Mesa" userId="dd7b0dd6-7f91-4ded-8476-0723d8004cb7" providerId="ADAL" clId="{3A147959-07EE-4F2C-8855-414C1168D723}" dt="2024-01-30T03:00:00.866" v="4720"/>
          <ac:spMkLst>
            <pc:docMk/>
            <pc:sldMk cId="3301837951" sldId="451"/>
            <ac:spMk id="10" creationId="{F9BDD939-5B75-FAE0-B17C-A63541B28949}"/>
          </ac:spMkLst>
        </pc:spChg>
      </pc:sldChg>
      <pc:sldChg chg="addSp delSp modSp del mod ord modTransition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922138942" sldId="452"/>
        </pc:sldMkLst>
        <pc:spChg chg="add mod">
          <ac:chgData name="Katherine Mesa" userId="dd7b0dd6-7f91-4ded-8476-0723d8004cb7" providerId="ADAL" clId="{3A147959-07EE-4F2C-8855-414C1168D723}" dt="2024-01-30T03:00:02.220" v="4721"/>
          <ac:spMkLst>
            <pc:docMk/>
            <pc:sldMk cId="922138942" sldId="452"/>
            <ac:spMk id="4" creationId="{63A34A89-C041-3552-BB00-93BF5AD45012}"/>
          </ac:spMkLst>
        </pc:spChg>
        <pc:spChg chg="del">
          <ac:chgData name="Katherine Mesa" userId="dd7b0dd6-7f91-4ded-8476-0723d8004cb7" providerId="ADAL" clId="{3A147959-07EE-4F2C-8855-414C1168D723}" dt="2024-01-30T02:59:33.480" v="4711" actId="478"/>
          <ac:spMkLst>
            <pc:docMk/>
            <pc:sldMk cId="922138942" sldId="452"/>
            <ac:spMk id="5" creationId="{AE954C2A-3C51-5BF7-98D9-652507EE1E35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318788484" sldId="452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867132079" sldId="45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677137198" sldId="454"/>
        </pc:sldMkLst>
      </pc:sldChg>
      <pc:sldChg chg="ord modTransition">
        <pc:chgData name="Katherine Mesa" userId="dd7b0dd6-7f91-4ded-8476-0723d8004cb7" providerId="ADAL" clId="{3A147959-07EE-4F2C-8855-414C1168D723}" dt="2024-01-30T03:27:33.483" v="5158"/>
        <pc:sldMkLst>
          <pc:docMk/>
          <pc:sldMk cId="642333829" sldId="455"/>
        </pc:sldMkLst>
      </pc:sldChg>
      <pc:sldChg chg="addSp delSp modSp add del mod">
        <pc:chgData name="Katherine Mesa" userId="dd7b0dd6-7f91-4ded-8476-0723d8004cb7" providerId="ADAL" clId="{3A147959-07EE-4F2C-8855-414C1168D723}" dt="2024-01-29T03:24:22.006" v="2181" actId="47"/>
        <pc:sldMkLst>
          <pc:docMk/>
          <pc:sldMk cId="2058247" sldId="456"/>
        </pc:sldMkLst>
        <pc:spChg chg="del">
          <ac:chgData name="Katherine Mesa" userId="dd7b0dd6-7f91-4ded-8476-0723d8004cb7" providerId="ADAL" clId="{3A147959-07EE-4F2C-8855-414C1168D723}" dt="2024-01-29T01:52:34.450" v="371" actId="478"/>
          <ac:spMkLst>
            <pc:docMk/>
            <pc:sldMk cId="2058247" sldId="456"/>
            <ac:spMk id="3" creationId="{2958E958-5314-F451-94A5-7E5B502C6885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4" creationId="{2F1B4D0B-254D-39ED-2C4F-7D4779BC0944}"/>
          </ac:spMkLst>
        </pc:spChg>
        <pc:spChg chg="add del mod">
          <ac:chgData name="Katherine Mesa" userId="dd7b0dd6-7f91-4ded-8476-0723d8004cb7" providerId="ADAL" clId="{3A147959-07EE-4F2C-8855-414C1168D723}" dt="2024-01-29T03:15:17.576" v="1977" actId="478"/>
          <ac:spMkLst>
            <pc:docMk/>
            <pc:sldMk cId="2058247" sldId="456"/>
            <ac:spMk id="7" creationId="{A20848BB-D3D8-C39A-C4F2-02F6E486F477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8" creationId="{F4916723-704E-5998-C68A-52B0E8E6442A}"/>
          </ac:spMkLst>
        </pc:spChg>
        <pc:spChg chg="add del mod">
          <ac:chgData name="Katherine Mesa" userId="dd7b0dd6-7f91-4ded-8476-0723d8004cb7" providerId="ADAL" clId="{3A147959-07EE-4F2C-8855-414C1168D723}" dt="2024-01-29T03:14:57.322" v="1969" actId="478"/>
          <ac:spMkLst>
            <pc:docMk/>
            <pc:sldMk cId="2058247" sldId="456"/>
            <ac:spMk id="9" creationId="{CFC31A8A-1C23-C85A-8B8E-0BFBF72F238C}"/>
          </ac:spMkLst>
        </pc:spChg>
        <pc:spChg chg="add del mod">
          <ac:chgData name="Katherine Mesa" userId="dd7b0dd6-7f91-4ded-8476-0723d8004cb7" providerId="ADAL" clId="{3A147959-07EE-4F2C-8855-414C1168D723}" dt="2024-01-29T03:14:59.417" v="1972" actId="478"/>
          <ac:spMkLst>
            <pc:docMk/>
            <pc:sldMk cId="2058247" sldId="456"/>
            <ac:spMk id="10" creationId="{25F58512-04E2-D527-29C4-AB791A2F65AE}"/>
          </ac:spMkLst>
        </pc:spChg>
        <pc:spChg chg="add del mod">
          <ac:chgData name="Katherine Mesa" userId="dd7b0dd6-7f91-4ded-8476-0723d8004cb7" providerId="ADAL" clId="{3A147959-07EE-4F2C-8855-414C1168D723}" dt="2024-01-29T03:14:58.128" v="1971" actId="478"/>
          <ac:spMkLst>
            <pc:docMk/>
            <pc:sldMk cId="2058247" sldId="456"/>
            <ac:spMk id="11" creationId="{186BBB4A-7D72-C469-18A9-FD2C0D0A56A0}"/>
          </ac:spMkLst>
        </pc:spChg>
        <pc:spChg chg="add del mod">
          <ac:chgData name="Katherine Mesa" userId="dd7b0dd6-7f91-4ded-8476-0723d8004cb7" providerId="ADAL" clId="{3A147959-07EE-4F2C-8855-414C1168D723}" dt="2024-01-29T03:15:19.064" v="1978" actId="478"/>
          <ac:spMkLst>
            <pc:docMk/>
            <pc:sldMk cId="2058247" sldId="456"/>
            <ac:spMk id="12" creationId="{CF081BD3-EC83-FB6F-7EF2-5D8BDFD34357}"/>
          </ac:spMkLst>
        </pc:spChg>
        <pc:spChg chg="add mod">
          <ac:chgData name="Katherine Mesa" userId="dd7b0dd6-7f91-4ded-8476-0723d8004cb7" providerId="ADAL" clId="{3A147959-07EE-4F2C-8855-414C1168D723}" dt="2024-01-29T01:55:48.311" v="401" actId="1076"/>
          <ac:spMkLst>
            <pc:docMk/>
            <pc:sldMk cId="2058247" sldId="456"/>
            <ac:spMk id="13" creationId="{4D2E4715-DF80-6EEA-3FF7-B2BBB3818E4F}"/>
          </ac:spMkLst>
        </pc:spChg>
        <pc:spChg chg="add del mod">
          <ac:chgData name="Katherine Mesa" userId="dd7b0dd6-7f91-4ded-8476-0723d8004cb7" providerId="ADAL" clId="{3A147959-07EE-4F2C-8855-414C1168D723}" dt="2024-01-29T03:14:57.784" v="1970" actId="478"/>
          <ac:spMkLst>
            <pc:docMk/>
            <pc:sldMk cId="2058247" sldId="456"/>
            <ac:spMk id="14" creationId="{FEB04636-24BB-92DA-AD2A-ECE2FEB9841E}"/>
          </ac:spMkLst>
        </pc:spChg>
        <pc:spChg chg="add del mod">
          <ac:chgData name="Katherine Mesa" userId="dd7b0dd6-7f91-4ded-8476-0723d8004cb7" providerId="ADAL" clId="{3A147959-07EE-4F2C-8855-414C1168D723}" dt="2024-01-29T03:15:46.420" v="1984" actId="478"/>
          <ac:spMkLst>
            <pc:docMk/>
            <pc:sldMk cId="2058247" sldId="456"/>
            <ac:spMk id="15" creationId="{955AF87A-6D29-7D80-BD17-B93D55ECB093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16" creationId="{773904B8-96C7-5D0C-5C3E-EC2DA9E91FA5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17" creationId="{E376D6DF-01F9-C073-A096-A2BCC1664DB3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19" creationId="{6EB186B1-2500-C5C9-6211-4F85573B402A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20" creationId="{08D96CBB-4EB1-BEFD-73E9-EFAE8F5B7FC3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21" creationId="{041D5234-C2EE-B4AA-F15A-285AE4CC4457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22" creationId="{79BEA6AA-C754-B01A-EB1D-4CD8CD392D58}"/>
          </ac:spMkLst>
        </pc:spChg>
        <pc:spChg chg="add mod">
          <ac:chgData name="Katherine Mesa" userId="dd7b0dd6-7f91-4ded-8476-0723d8004cb7" providerId="ADAL" clId="{3A147959-07EE-4F2C-8855-414C1168D723}" dt="2024-01-29T03:19:49.350" v="2025" actId="1076"/>
          <ac:spMkLst>
            <pc:docMk/>
            <pc:sldMk cId="2058247" sldId="456"/>
            <ac:spMk id="23" creationId="{265A562E-C3E0-F0B4-FF2E-254AABDD5AE5}"/>
          </ac:spMkLst>
        </pc:spChg>
        <pc:spChg chg="add mod">
          <ac:chgData name="Katherine Mesa" userId="dd7b0dd6-7f91-4ded-8476-0723d8004cb7" providerId="ADAL" clId="{3A147959-07EE-4F2C-8855-414C1168D723}" dt="2024-01-29T03:19:39.513" v="2024" actId="1076"/>
          <ac:spMkLst>
            <pc:docMk/>
            <pc:sldMk cId="2058247" sldId="456"/>
            <ac:spMk id="24" creationId="{4451470B-891E-EED3-5DD1-93B75C1AB56A}"/>
          </ac:spMkLst>
        </pc:spChg>
        <pc:spChg chg="add mod">
          <ac:chgData name="Katherine Mesa" userId="dd7b0dd6-7f91-4ded-8476-0723d8004cb7" providerId="ADAL" clId="{3A147959-07EE-4F2C-8855-414C1168D723}" dt="2024-01-29T03:20:51.266" v="2089" actId="1076"/>
          <ac:spMkLst>
            <pc:docMk/>
            <pc:sldMk cId="2058247" sldId="456"/>
            <ac:spMk id="25" creationId="{B836572A-AF15-00FE-2785-0F0BC382610C}"/>
          </ac:spMkLst>
        </pc:spChg>
        <pc:spChg chg="add mod">
          <ac:chgData name="Katherine Mesa" userId="dd7b0dd6-7f91-4ded-8476-0723d8004cb7" providerId="ADAL" clId="{3A147959-07EE-4F2C-8855-414C1168D723}" dt="2024-01-29T03:23:17.868" v="2152" actId="404"/>
          <ac:spMkLst>
            <pc:docMk/>
            <pc:sldMk cId="2058247" sldId="456"/>
            <ac:spMk id="26" creationId="{BEDC8314-3B1D-F06F-144D-862BB82B2C43}"/>
          </ac:spMkLst>
        </pc:spChg>
        <pc:spChg chg="add mod">
          <ac:chgData name="Katherine Mesa" userId="dd7b0dd6-7f91-4ded-8476-0723d8004cb7" providerId="ADAL" clId="{3A147959-07EE-4F2C-8855-414C1168D723}" dt="2024-01-29T03:21:41.450" v="2118" actId="1076"/>
          <ac:spMkLst>
            <pc:docMk/>
            <pc:sldMk cId="2058247" sldId="456"/>
            <ac:spMk id="27" creationId="{2CEA2A54-6F1B-190C-7DD5-0BF6527429E9}"/>
          </ac:spMkLst>
        </pc:spChg>
        <pc:spChg chg="add mod">
          <ac:chgData name="Katherine Mesa" userId="dd7b0dd6-7f91-4ded-8476-0723d8004cb7" providerId="ADAL" clId="{3A147959-07EE-4F2C-8855-414C1168D723}" dt="2024-01-29T03:22:46.562" v="2130" actId="1076"/>
          <ac:spMkLst>
            <pc:docMk/>
            <pc:sldMk cId="2058247" sldId="456"/>
            <ac:spMk id="30" creationId="{516B0B71-D2B2-BE1F-C797-50E4F23ABE3A}"/>
          </ac:spMkLst>
        </pc:spChg>
        <pc:cxnChg chg="add mod">
          <ac:chgData name="Katherine Mesa" userId="dd7b0dd6-7f91-4ded-8476-0723d8004cb7" providerId="ADAL" clId="{3A147959-07EE-4F2C-8855-414C1168D723}" dt="2024-01-29T03:22:20.142" v="2124" actId="1582"/>
          <ac:cxnSpMkLst>
            <pc:docMk/>
            <pc:sldMk cId="2058247" sldId="456"/>
            <ac:cxnSpMk id="29" creationId="{B3EE8BB1-32CA-14E0-A24E-A060CFBDE376}"/>
          </ac:cxnSpMkLst>
        </pc:cxnChg>
      </pc:sldChg>
      <pc:sldChg chg="addSp delSp modSp add mod ord modTransition">
        <pc:chgData name="Katherine Mesa" userId="dd7b0dd6-7f91-4ded-8476-0723d8004cb7" providerId="ADAL" clId="{3A147959-07EE-4F2C-8855-414C1168D723}" dt="2024-01-30T03:27:33.483" v="5158"/>
        <pc:sldMkLst>
          <pc:docMk/>
          <pc:sldMk cId="3149079221" sldId="457"/>
        </pc:sldMkLst>
        <pc:spChg chg="mod">
          <ac:chgData name="Katherine Mesa" userId="dd7b0dd6-7f91-4ded-8476-0723d8004cb7" providerId="ADAL" clId="{3A147959-07EE-4F2C-8855-414C1168D723}" dt="2024-01-29T02:02:41.680" v="532" actId="1076"/>
          <ac:spMkLst>
            <pc:docMk/>
            <pc:sldMk cId="3149079221" sldId="457"/>
            <ac:spMk id="5" creationId="{C7E91482-6119-D665-1B34-DC438710EBB5}"/>
          </ac:spMkLst>
        </pc:spChg>
        <pc:spChg chg="mod">
          <ac:chgData name="Katherine Mesa" userId="dd7b0dd6-7f91-4ded-8476-0723d8004cb7" providerId="ADAL" clId="{3A147959-07EE-4F2C-8855-414C1168D723}" dt="2024-01-29T01:57:08.107" v="414" actId="1076"/>
          <ac:spMkLst>
            <pc:docMk/>
            <pc:sldMk cId="3149079221" sldId="457"/>
            <ac:spMk id="7" creationId="{A20848BB-D3D8-C39A-C4F2-02F6E486F477}"/>
          </ac:spMkLst>
        </pc:spChg>
        <pc:spChg chg="add del mod">
          <ac:chgData name="Katherine Mesa" userId="dd7b0dd6-7f91-4ded-8476-0723d8004cb7" providerId="ADAL" clId="{3A147959-07EE-4F2C-8855-414C1168D723}" dt="2024-01-29T01:58:03.218" v="424" actId="478"/>
          <ac:spMkLst>
            <pc:docMk/>
            <pc:sldMk cId="3149079221" sldId="457"/>
            <ac:spMk id="15" creationId="{CD650BFE-6097-BFCA-1A18-A9798EECEA21}"/>
          </ac:spMkLst>
        </pc:spChg>
        <pc:spChg chg="add mod">
          <ac:chgData name="Katherine Mesa" userId="dd7b0dd6-7f91-4ded-8476-0723d8004cb7" providerId="ADAL" clId="{3A147959-07EE-4F2C-8855-414C1168D723}" dt="2024-01-29T02:03:38.562" v="592" actId="1076"/>
          <ac:spMkLst>
            <pc:docMk/>
            <pc:sldMk cId="3149079221" sldId="457"/>
            <ac:spMk id="16" creationId="{39EB9BDA-70FF-E440-1EE8-430CDA44D440}"/>
          </ac:spMkLst>
        </pc:spChg>
        <pc:spChg chg="add mod">
          <ac:chgData name="Katherine Mesa" userId="dd7b0dd6-7f91-4ded-8476-0723d8004cb7" providerId="ADAL" clId="{3A147959-07EE-4F2C-8855-414C1168D723}" dt="2024-01-29T02:03:38.562" v="592" actId="1076"/>
          <ac:spMkLst>
            <pc:docMk/>
            <pc:sldMk cId="3149079221" sldId="457"/>
            <ac:spMk id="17" creationId="{116F41B4-1C93-A241-E20F-DE995FD25E63}"/>
          </ac:spMkLst>
        </pc:spChg>
        <pc:spChg chg="add del mod">
          <ac:chgData name="Katherine Mesa" userId="dd7b0dd6-7f91-4ded-8476-0723d8004cb7" providerId="ADAL" clId="{3A147959-07EE-4F2C-8855-414C1168D723}" dt="2024-01-29T02:03:58.558" v="599" actId="478"/>
          <ac:spMkLst>
            <pc:docMk/>
            <pc:sldMk cId="3149079221" sldId="457"/>
            <ac:spMk id="19" creationId="{5282A5BE-03E1-EF7A-B5B3-A4397DF81919}"/>
          </ac:spMkLst>
        </pc:spChg>
        <pc:spChg chg="add del mod">
          <ac:chgData name="Katherine Mesa" userId="dd7b0dd6-7f91-4ded-8476-0723d8004cb7" providerId="ADAL" clId="{3A147959-07EE-4F2C-8855-414C1168D723}" dt="2024-01-29T02:03:58.558" v="599" actId="478"/>
          <ac:spMkLst>
            <pc:docMk/>
            <pc:sldMk cId="3149079221" sldId="457"/>
            <ac:spMk id="20" creationId="{F7CCE3DA-2A6F-6C51-F448-03E9DBF0AB84}"/>
          </ac:spMkLst>
        </pc:spChg>
        <pc:spChg chg="add del mod">
          <ac:chgData name="Katherine Mesa" userId="dd7b0dd6-7f91-4ded-8476-0723d8004cb7" providerId="ADAL" clId="{3A147959-07EE-4F2C-8855-414C1168D723}" dt="2024-01-29T02:03:58.558" v="599" actId="478"/>
          <ac:spMkLst>
            <pc:docMk/>
            <pc:sldMk cId="3149079221" sldId="457"/>
            <ac:spMk id="21" creationId="{220400EC-1F98-A1FD-A653-23544410F26E}"/>
          </ac:spMkLst>
        </pc:spChg>
        <pc:spChg chg="add del mod">
          <ac:chgData name="Katherine Mesa" userId="dd7b0dd6-7f91-4ded-8476-0723d8004cb7" providerId="ADAL" clId="{3A147959-07EE-4F2C-8855-414C1168D723}" dt="2024-01-29T02:03:58.558" v="599" actId="478"/>
          <ac:spMkLst>
            <pc:docMk/>
            <pc:sldMk cId="3149079221" sldId="457"/>
            <ac:spMk id="22" creationId="{B096B75D-9EBF-AEF0-5914-D2E8C08571F1}"/>
          </ac:spMkLst>
        </pc:spChg>
        <pc:spChg chg="add del mod">
          <ac:chgData name="Katherine Mesa" userId="dd7b0dd6-7f91-4ded-8476-0723d8004cb7" providerId="ADAL" clId="{3A147959-07EE-4F2C-8855-414C1168D723}" dt="2024-01-29T03:42:41.697" v="2572" actId="478"/>
          <ac:spMkLst>
            <pc:docMk/>
            <pc:sldMk cId="3149079221" sldId="457"/>
            <ac:spMk id="23" creationId="{D4790F24-CA14-AF78-449B-644B774DB1B2}"/>
          </ac:spMkLst>
        </pc:spChg>
        <pc:spChg chg="add mod">
          <ac:chgData name="Katherine Mesa" userId="dd7b0dd6-7f91-4ded-8476-0723d8004cb7" providerId="ADAL" clId="{3A147959-07EE-4F2C-8855-414C1168D723}" dt="2024-01-29T03:42:50.110" v="2575"/>
          <ac:spMkLst>
            <pc:docMk/>
            <pc:sldMk cId="3149079221" sldId="457"/>
            <ac:spMk id="24" creationId="{B967751D-8DD1-423A-AD18-B77F07243A31}"/>
          </ac:spMkLst>
        </pc:spChg>
        <pc:cxnChg chg="add mod">
          <ac:chgData name="Katherine Mesa" userId="dd7b0dd6-7f91-4ded-8476-0723d8004cb7" providerId="ADAL" clId="{3A147959-07EE-4F2C-8855-414C1168D723}" dt="2024-01-29T01:57:31.343" v="418" actId="208"/>
          <ac:cxnSpMkLst>
            <pc:docMk/>
            <pc:sldMk cId="3149079221" sldId="457"/>
            <ac:cxnSpMk id="13" creationId="{2E186E55-6E32-CB96-64DC-7AF691A534A6}"/>
          </ac:cxnSpMkLst>
        </pc:cxnChg>
      </pc:sldChg>
      <pc:sldChg chg="addSp delSp modSp add del mod modTransition">
        <pc:chgData name="Katherine Mesa" userId="dd7b0dd6-7f91-4ded-8476-0723d8004cb7" providerId="ADAL" clId="{3A147959-07EE-4F2C-8855-414C1168D723}" dt="2024-01-29T02:05:17.458" v="613" actId="2696"/>
        <pc:sldMkLst>
          <pc:docMk/>
          <pc:sldMk cId="2021493110" sldId="458"/>
        </pc:sldMkLst>
        <pc:spChg chg="add del">
          <ac:chgData name="Katherine Mesa" userId="dd7b0dd6-7f91-4ded-8476-0723d8004cb7" providerId="ADAL" clId="{3A147959-07EE-4F2C-8855-414C1168D723}" dt="2024-01-29T01:59:14.877" v="456" actId="11529"/>
          <ac:spMkLst>
            <pc:docMk/>
            <pc:sldMk cId="2021493110" sldId="458"/>
            <ac:spMk id="3" creationId="{D6E50A2B-C82F-A954-2821-10EBAFD06794}"/>
          </ac:spMkLst>
        </pc:spChg>
        <pc:spChg chg="add del mod">
          <ac:chgData name="Katherine Mesa" userId="dd7b0dd6-7f91-4ded-8476-0723d8004cb7" providerId="ADAL" clId="{3A147959-07EE-4F2C-8855-414C1168D723}" dt="2024-01-29T02:05:13.420" v="611" actId="1076"/>
          <ac:spMkLst>
            <pc:docMk/>
            <pc:sldMk cId="2021493110" sldId="458"/>
            <ac:spMk id="7" creationId="{A20848BB-D3D8-C39A-C4F2-02F6E486F477}"/>
          </ac:spMkLst>
        </pc:spChg>
        <pc:spChg chg="del">
          <ac:chgData name="Katherine Mesa" userId="dd7b0dd6-7f91-4ded-8476-0723d8004cb7" providerId="ADAL" clId="{3A147959-07EE-4F2C-8855-414C1168D723}" dt="2024-01-29T02:00:06.650" v="469" actId="478"/>
          <ac:spMkLst>
            <pc:docMk/>
            <pc:sldMk cId="2021493110" sldId="458"/>
            <ac:spMk id="16" creationId="{39EB9BDA-70FF-E440-1EE8-430CDA44D440}"/>
          </ac:spMkLst>
        </pc:spChg>
        <pc:spChg chg="del">
          <ac:chgData name="Katherine Mesa" userId="dd7b0dd6-7f91-4ded-8476-0723d8004cb7" providerId="ADAL" clId="{3A147959-07EE-4F2C-8855-414C1168D723}" dt="2024-01-29T02:00:06.650" v="469" actId="478"/>
          <ac:spMkLst>
            <pc:docMk/>
            <pc:sldMk cId="2021493110" sldId="458"/>
            <ac:spMk id="17" creationId="{116F41B4-1C93-A241-E20F-DE995FD25E63}"/>
          </ac:spMkLst>
        </pc:spChg>
        <pc:spChg chg="add mod">
          <ac:chgData name="Katherine Mesa" userId="dd7b0dd6-7f91-4ded-8476-0723d8004cb7" providerId="ADAL" clId="{3A147959-07EE-4F2C-8855-414C1168D723}" dt="2024-01-29T02:03:49.903" v="597"/>
          <ac:spMkLst>
            <pc:docMk/>
            <pc:sldMk cId="2021493110" sldId="458"/>
            <ac:spMk id="23" creationId="{DAE848E6-C6E1-0E72-254F-23E5D737E6CC}"/>
          </ac:spMkLst>
        </pc:spChg>
        <pc:spChg chg="add mod">
          <ac:chgData name="Katherine Mesa" userId="dd7b0dd6-7f91-4ded-8476-0723d8004cb7" providerId="ADAL" clId="{3A147959-07EE-4F2C-8855-414C1168D723}" dt="2024-01-29T02:03:49.903" v="597"/>
          <ac:spMkLst>
            <pc:docMk/>
            <pc:sldMk cId="2021493110" sldId="458"/>
            <ac:spMk id="24" creationId="{87D632E5-B649-C44E-F759-E07A84F68F22}"/>
          </ac:spMkLst>
        </pc:spChg>
        <pc:spChg chg="add del mod">
          <ac:chgData name="Katherine Mesa" userId="dd7b0dd6-7f91-4ded-8476-0723d8004cb7" providerId="ADAL" clId="{3A147959-07EE-4F2C-8855-414C1168D723}" dt="2024-01-29T02:05:12.757" v="610" actId="478"/>
          <ac:spMkLst>
            <pc:docMk/>
            <pc:sldMk cId="2021493110" sldId="458"/>
            <ac:spMk id="25" creationId="{BE878948-3200-7740-AE11-6F7D52F22219}"/>
          </ac:spMkLst>
        </pc:spChg>
        <pc:spChg chg="add del mod">
          <ac:chgData name="Katherine Mesa" userId="dd7b0dd6-7f91-4ded-8476-0723d8004cb7" providerId="ADAL" clId="{3A147959-07EE-4F2C-8855-414C1168D723}" dt="2024-01-29T02:05:12.757" v="610" actId="478"/>
          <ac:spMkLst>
            <pc:docMk/>
            <pc:sldMk cId="2021493110" sldId="458"/>
            <ac:spMk id="26" creationId="{535C59B0-F952-8FCE-9813-F945653574E9}"/>
          </ac:spMkLst>
        </pc:spChg>
        <pc:cxnChg chg="add del mod">
          <ac:chgData name="Katherine Mesa" userId="dd7b0dd6-7f91-4ded-8476-0723d8004cb7" providerId="ADAL" clId="{3A147959-07EE-4F2C-8855-414C1168D723}" dt="2024-01-29T01:59:50.733" v="468" actId="478"/>
          <ac:cxnSpMkLst>
            <pc:docMk/>
            <pc:sldMk cId="2021493110" sldId="458"/>
            <ac:cxnSpMk id="13" creationId="{2E186E55-6E32-CB96-64DC-7AF691A534A6}"/>
          </ac:cxnSpMkLst>
        </pc:cxnChg>
        <pc:cxnChg chg="add del mod">
          <ac:chgData name="Katherine Mesa" userId="dd7b0dd6-7f91-4ded-8476-0723d8004cb7" providerId="ADAL" clId="{3A147959-07EE-4F2C-8855-414C1168D723}" dt="2024-01-29T02:05:15.358" v="612" actId="478"/>
          <ac:cxnSpMkLst>
            <pc:docMk/>
            <pc:sldMk cId="2021493110" sldId="458"/>
            <ac:cxnSpMk id="19" creationId="{88607F2C-B011-0DF1-E28A-4E17E09CBD4D}"/>
          </ac:cxnSpMkLst>
        </pc:cxnChg>
      </pc:sldChg>
      <pc:sldChg chg="addSp delSp modSp add mod ord modTransition modNotesTx">
        <pc:chgData name="Katherine Mesa" userId="dd7b0dd6-7f91-4ded-8476-0723d8004cb7" providerId="ADAL" clId="{3A147959-07EE-4F2C-8855-414C1168D723}" dt="2024-01-30T03:27:33.483" v="5158"/>
        <pc:sldMkLst>
          <pc:docMk/>
          <pc:sldMk cId="2147099899" sldId="459"/>
        </pc:sldMkLst>
        <pc:spChg chg="add mod">
          <ac:chgData name="Katherine Mesa" userId="dd7b0dd6-7f91-4ded-8476-0723d8004cb7" providerId="ADAL" clId="{3A147959-07EE-4F2C-8855-414C1168D723}" dt="2024-01-29T02:02:15.154" v="524" actId="1076"/>
          <ac:spMkLst>
            <pc:docMk/>
            <pc:sldMk cId="2147099899" sldId="459"/>
            <ac:spMk id="3" creationId="{B13EB7F3-72E9-889B-9C7C-B932925007AB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13" creationId="{780F61DE-B6C4-7B8F-890C-78BED76EBCBA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15" creationId="{6832C903-665B-E8D3-03E9-5FD78CB2A1A2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16" creationId="{CBE13D9D-F3F0-FF04-6B32-3683EB51D14A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17" creationId="{E71785FA-026C-8467-AAB1-BB8D4D166770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20" creationId="{0D9F1C5C-1C44-99C3-5673-81864778D12C}"/>
          </ac:spMkLst>
        </pc:spChg>
        <pc:spChg chg="add mod">
          <ac:chgData name="Katherine Mesa" userId="dd7b0dd6-7f91-4ded-8476-0723d8004cb7" providerId="ADAL" clId="{3A147959-07EE-4F2C-8855-414C1168D723}" dt="2024-01-29T02:03:54.454" v="598"/>
          <ac:spMkLst>
            <pc:docMk/>
            <pc:sldMk cId="2147099899" sldId="459"/>
            <ac:spMk id="21" creationId="{5237389C-AD6A-EE57-7895-BFACBD950FF9}"/>
          </ac:spMkLst>
        </pc:spChg>
        <pc:spChg chg="add del mod">
          <ac:chgData name="Katherine Mesa" userId="dd7b0dd6-7f91-4ded-8476-0723d8004cb7" providerId="ADAL" clId="{3A147959-07EE-4F2C-8855-414C1168D723}" dt="2024-01-29T03:42:45.966" v="2574" actId="478"/>
          <ac:spMkLst>
            <pc:docMk/>
            <pc:sldMk cId="2147099899" sldId="459"/>
            <ac:spMk id="22" creationId="{2A76AD1A-F56A-B921-DC4D-236AFD97E9BD}"/>
          </ac:spMkLst>
        </pc:spChg>
        <pc:spChg chg="add mod">
          <ac:chgData name="Katherine Mesa" userId="dd7b0dd6-7f91-4ded-8476-0723d8004cb7" providerId="ADAL" clId="{3A147959-07EE-4F2C-8855-414C1168D723}" dt="2024-01-29T03:42:16.072" v="2561" actId="1076"/>
          <ac:spMkLst>
            <pc:docMk/>
            <pc:sldMk cId="2147099899" sldId="459"/>
            <ac:spMk id="24" creationId="{E12E6D2D-251F-A282-93F1-110EEEC81698}"/>
          </ac:spMkLst>
        </pc:spChg>
        <pc:spChg chg="add mod">
          <ac:chgData name="Katherine Mesa" userId="dd7b0dd6-7f91-4ded-8476-0723d8004cb7" providerId="ADAL" clId="{3A147959-07EE-4F2C-8855-414C1168D723}" dt="2024-01-29T03:42:52.055" v="2577"/>
          <ac:spMkLst>
            <pc:docMk/>
            <pc:sldMk cId="2147099899" sldId="459"/>
            <ac:spMk id="25" creationId="{E40DCBB3-E475-3B46-016C-DBB4C0C1DEBD}"/>
          </ac:spMkLst>
        </pc:spChg>
        <pc:cxnChg chg="del">
          <ac:chgData name="Katherine Mesa" userId="dd7b0dd6-7f91-4ded-8476-0723d8004cb7" providerId="ADAL" clId="{3A147959-07EE-4F2C-8855-414C1168D723}" dt="2024-01-29T02:00:38.786" v="475" actId="478"/>
          <ac:cxnSpMkLst>
            <pc:docMk/>
            <pc:sldMk cId="2147099899" sldId="459"/>
            <ac:cxnSpMk id="19" creationId="{88607F2C-B011-0DF1-E28A-4E17E09CBD4D}"/>
          </ac:cxnSpMkLst>
        </pc:cxnChg>
      </pc:sldChg>
      <pc:sldChg chg="addSp delSp modSp add mod ord modTransition">
        <pc:chgData name="Katherine Mesa" userId="dd7b0dd6-7f91-4ded-8476-0723d8004cb7" providerId="ADAL" clId="{3A147959-07EE-4F2C-8855-414C1168D723}" dt="2024-01-30T03:27:33.483" v="5158"/>
        <pc:sldMkLst>
          <pc:docMk/>
          <pc:sldMk cId="493134340" sldId="460"/>
        </pc:sldMkLst>
        <pc:spChg chg="add del mod">
          <ac:chgData name="Katherine Mesa" userId="dd7b0dd6-7f91-4ded-8476-0723d8004cb7" providerId="ADAL" clId="{3A147959-07EE-4F2C-8855-414C1168D723}" dt="2024-01-29T03:42:43.895" v="2573" actId="478"/>
          <ac:spMkLst>
            <pc:docMk/>
            <pc:sldMk cId="493134340" sldId="460"/>
            <ac:spMk id="3" creationId="{E79316A9-1963-BBEE-B424-7690CAC85043}"/>
          </ac:spMkLst>
        </pc:spChg>
        <pc:spChg chg="add mod">
          <ac:chgData name="Katherine Mesa" userId="dd7b0dd6-7f91-4ded-8476-0723d8004cb7" providerId="ADAL" clId="{3A147959-07EE-4F2C-8855-414C1168D723}" dt="2024-01-29T03:42:51.160" v="2576"/>
          <ac:spMkLst>
            <pc:docMk/>
            <pc:sldMk cId="493134340" sldId="460"/>
            <ac:spMk id="13" creationId="{4A5E10E8-0A6D-4497-1761-C50D00A0EBA3}"/>
          </ac:spMkLst>
        </pc:spChg>
      </pc:sldChg>
      <pc:sldChg chg="addSp delSp modSp add mod modTransition">
        <pc:chgData name="Katherine Mesa" userId="dd7b0dd6-7f91-4ded-8476-0723d8004cb7" providerId="ADAL" clId="{3A147959-07EE-4F2C-8855-414C1168D723}" dt="2024-01-30T03:28:32.241" v="5173"/>
        <pc:sldMkLst>
          <pc:docMk/>
          <pc:sldMk cId="906243850" sldId="461"/>
        </pc:sldMkLst>
        <pc:spChg chg="del">
          <ac:chgData name="Katherine Mesa" userId="dd7b0dd6-7f91-4ded-8476-0723d8004cb7" providerId="ADAL" clId="{3A147959-07EE-4F2C-8855-414C1168D723}" dt="2024-01-29T02:06:04.034" v="620" actId="478"/>
          <ac:spMkLst>
            <pc:docMk/>
            <pc:sldMk cId="906243850" sldId="461"/>
            <ac:spMk id="3" creationId="{2958E958-5314-F451-94A5-7E5B502C6885}"/>
          </ac:spMkLst>
        </pc:spChg>
        <pc:spChg chg="add mod">
          <ac:chgData name="Katherine Mesa" userId="dd7b0dd6-7f91-4ded-8476-0723d8004cb7" providerId="ADAL" clId="{3A147959-07EE-4F2C-8855-414C1168D723}" dt="2024-01-29T02:28:48.944" v="969" actId="1076"/>
          <ac:spMkLst>
            <pc:docMk/>
            <pc:sldMk cId="906243850" sldId="461"/>
            <ac:spMk id="4" creationId="{811F6A10-BBA5-426E-DBCB-DFBF6F3BA66C}"/>
          </ac:spMkLst>
        </pc:spChg>
        <pc:spChg chg="add mod">
          <ac:chgData name="Katherine Mesa" userId="dd7b0dd6-7f91-4ded-8476-0723d8004cb7" providerId="ADAL" clId="{3A147959-07EE-4F2C-8855-414C1168D723}" dt="2024-01-29T02:28:48.944" v="969" actId="1076"/>
          <ac:spMkLst>
            <pc:docMk/>
            <pc:sldMk cId="906243850" sldId="461"/>
            <ac:spMk id="7" creationId="{EDB92833-324F-2EC1-9FBB-1ACA3AE6E3F4}"/>
          </ac:spMkLst>
        </pc:spChg>
        <pc:spChg chg="add del">
          <ac:chgData name="Katherine Mesa" userId="dd7b0dd6-7f91-4ded-8476-0723d8004cb7" providerId="ADAL" clId="{3A147959-07EE-4F2C-8855-414C1168D723}" dt="2024-01-29T02:07:39.078" v="628" actId="478"/>
          <ac:spMkLst>
            <pc:docMk/>
            <pc:sldMk cId="906243850" sldId="461"/>
            <ac:spMk id="8" creationId="{785C9E32-817C-397D-CBC5-ABB00EEDC549}"/>
          </ac:spMkLst>
        </pc:spChg>
        <pc:spChg chg="add del">
          <ac:chgData name="Katherine Mesa" userId="dd7b0dd6-7f91-4ded-8476-0723d8004cb7" providerId="ADAL" clId="{3A147959-07EE-4F2C-8855-414C1168D723}" dt="2024-01-29T02:07:40.332" v="629" actId="478"/>
          <ac:spMkLst>
            <pc:docMk/>
            <pc:sldMk cId="906243850" sldId="461"/>
            <ac:spMk id="9" creationId="{DC42B62D-148C-1BDC-841C-3EC345276AC1}"/>
          </ac:spMkLst>
        </pc:spChg>
        <pc:spChg chg="add mod">
          <ac:chgData name="Katherine Mesa" userId="dd7b0dd6-7f91-4ded-8476-0723d8004cb7" providerId="ADAL" clId="{3A147959-07EE-4F2C-8855-414C1168D723}" dt="2024-01-29T02:28:48.944" v="969" actId="1076"/>
          <ac:spMkLst>
            <pc:docMk/>
            <pc:sldMk cId="906243850" sldId="461"/>
            <ac:spMk id="10" creationId="{32C2DFEB-5EBF-D85C-D830-BA7AC6A8159E}"/>
          </ac:spMkLst>
        </pc:spChg>
        <pc:spChg chg="add mod">
          <ac:chgData name="Katherine Mesa" userId="dd7b0dd6-7f91-4ded-8476-0723d8004cb7" providerId="ADAL" clId="{3A147959-07EE-4F2C-8855-414C1168D723}" dt="2024-01-29T02:10:35.989" v="665"/>
          <ac:spMkLst>
            <pc:docMk/>
            <pc:sldMk cId="906243850" sldId="461"/>
            <ac:spMk id="11" creationId="{ACD0CB14-5CCF-A3E3-80DB-607FDB6F4440}"/>
          </ac:spMkLst>
        </pc:spChg>
        <pc:spChg chg="add mod">
          <ac:chgData name="Katherine Mesa" userId="dd7b0dd6-7f91-4ded-8476-0723d8004cb7" providerId="ADAL" clId="{3A147959-07EE-4F2C-8855-414C1168D723}" dt="2024-01-29T02:10:35.989" v="665"/>
          <ac:spMkLst>
            <pc:docMk/>
            <pc:sldMk cId="906243850" sldId="461"/>
            <ac:spMk id="12" creationId="{2E3A2255-08A3-7856-573A-D1FE0E4545F1}"/>
          </ac:spMkLst>
        </pc:spChg>
        <pc:spChg chg="add del mod">
          <ac:chgData name="Katherine Mesa" userId="dd7b0dd6-7f91-4ded-8476-0723d8004cb7" providerId="ADAL" clId="{3A147959-07EE-4F2C-8855-414C1168D723}" dt="2024-01-29T02:11:21.608" v="673" actId="478"/>
          <ac:spMkLst>
            <pc:docMk/>
            <pc:sldMk cId="906243850" sldId="461"/>
            <ac:spMk id="13" creationId="{DD42416D-8BE8-D77D-0FC1-C34DF950CB62}"/>
          </ac:spMkLst>
        </pc:spChg>
        <pc:spChg chg="add del mod">
          <ac:chgData name="Katherine Mesa" userId="dd7b0dd6-7f91-4ded-8476-0723d8004cb7" providerId="ADAL" clId="{3A147959-07EE-4F2C-8855-414C1168D723}" dt="2024-01-29T02:11:21.608" v="673" actId="478"/>
          <ac:spMkLst>
            <pc:docMk/>
            <pc:sldMk cId="906243850" sldId="461"/>
            <ac:spMk id="14" creationId="{FF98E0E1-4C84-8E37-1477-26D5BEF68F6B}"/>
          </ac:spMkLst>
        </pc:spChg>
        <pc:spChg chg="add del mod">
          <ac:chgData name="Katherine Mesa" userId="dd7b0dd6-7f91-4ded-8476-0723d8004cb7" providerId="ADAL" clId="{3A147959-07EE-4F2C-8855-414C1168D723}" dt="2024-01-29T02:11:21.608" v="673" actId="478"/>
          <ac:spMkLst>
            <pc:docMk/>
            <pc:sldMk cId="906243850" sldId="461"/>
            <ac:spMk id="15" creationId="{9B32BE8E-A574-7993-1BEF-ACBDC0CE59C1}"/>
          </ac:spMkLst>
        </pc:spChg>
        <pc:spChg chg="add del mod">
          <ac:chgData name="Katherine Mesa" userId="dd7b0dd6-7f91-4ded-8476-0723d8004cb7" providerId="ADAL" clId="{3A147959-07EE-4F2C-8855-414C1168D723}" dt="2024-01-29T02:30:33.321" v="987" actId="1076"/>
          <ac:spMkLst>
            <pc:docMk/>
            <pc:sldMk cId="906243850" sldId="461"/>
            <ac:spMk id="16" creationId="{53BBCA90-FC25-A8AE-7327-E02BA00576CE}"/>
          </ac:spMkLst>
        </pc:spChg>
        <pc:spChg chg="add del mod">
          <ac:chgData name="Katherine Mesa" userId="dd7b0dd6-7f91-4ded-8476-0723d8004cb7" providerId="ADAL" clId="{3A147959-07EE-4F2C-8855-414C1168D723}" dt="2024-01-29T02:30:33.321" v="987" actId="1076"/>
          <ac:spMkLst>
            <pc:docMk/>
            <pc:sldMk cId="906243850" sldId="461"/>
            <ac:spMk id="17" creationId="{7D4E34B1-BDD9-8F15-0267-E47A8F046107}"/>
          </ac:spMkLst>
        </pc:spChg>
        <pc:spChg chg="add del mod">
          <ac:chgData name="Katherine Mesa" userId="dd7b0dd6-7f91-4ded-8476-0723d8004cb7" providerId="ADAL" clId="{3A147959-07EE-4F2C-8855-414C1168D723}" dt="2024-01-29T02:11:33.370" v="678" actId="478"/>
          <ac:spMkLst>
            <pc:docMk/>
            <pc:sldMk cId="906243850" sldId="461"/>
            <ac:spMk id="19" creationId="{5790C69B-A237-4691-BD12-D7DB354F990B}"/>
          </ac:spMkLst>
        </pc:spChg>
        <pc:spChg chg="add del mod">
          <ac:chgData name="Katherine Mesa" userId="dd7b0dd6-7f91-4ded-8476-0723d8004cb7" providerId="ADAL" clId="{3A147959-07EE-4F2C-8855-414C1168D723}" dt="2024-01-29T02:13:14.203" v="696" actId="478"/>
          <ac:spMkLst>
            <pc:docMk/>
            <pc:sldMk cId="906243850" sldId="461"/>
            <ac:spMk id="22" creationId="{12409F7A-48BC-2E5F-06DB-A8771F4C8343}"/>
          </ac:spMkLst>
        </pc:spChg>
        <pc:spChg chg="add mod ord">
          <ac:chgData name="Katherine Mesa" userId="dd7b0dd6-7f91-4ded-8476-0723d8004cb7" providerId="ADAL" clId="{3A147959-07EE-4F2C-8855-414C1168D723}" dt="2024-01-29T02:30:33.321" v="987" actId="1076"/>
          <ac:spMkLst>
            <pc:docMk/>
            <pc:sldMk cId="906243850" sldId="461"/>
            <ac:spMk id="23" creationId="{268A5CEA-24AC-601B-F6A4-2F93C6CAA090}"/>
          </ac:spMkLst>
        </pc:spChg>
        <pc:spChg chg="add del mod">
          <ac:chgData name="Katherine Mesa" userId="dd7b0dd6-7f91-4ded-8476-0723d8004cb7" providerId="ADAL" clId="{3A147959-07EE-4F2C-8855-414C1168D723}" dt="2024-01-29T03:12:30.293" v="1950" actId="478"/>
          <ac:spMkLst>
            <pc:docMk/>
            <pc:sldMk cId="906243850" sldId="461"/>
            <ac:spMk id="85" creationId="{5AA64B55-463E-7865-BA75-F47C2CC1980D}"/>
          </ac:spMkLst>
        </pc:spChg>
        <pc:spChg chg="add del mod">
          <ac:chgData name="Katherine Mesa" userId="dd7b0dd6-7f91-4ded-8476-0723d8004cb7" providerId="ADAL" clId="{3A147959-07EE-4F2C-8855-414C1168D723}" dt="2024-01-29T03:12:24.127" v="1949" actId="478"/>
          <ac:spMkLst>
            <pc:docMk/>
            <pc:sldMk cId="906243850" sldId="461"/>
            <ac:spMk id="86" creationId="{D414A0BD-AB3D-4568-7FAA-7F595AAF6FF8}"/>
          </ac:spMkLst>
        </pc:spChg>
        <pc:spChg chg="add del mod">
          <ac:chgData name="Katherine Mesa" userId="dd7b0dd6-7f91-4ded-8476-0723d8004cb7" providerId="ADAL" clId="{3A147959-07EE-4F2C-8855-414C1168D723}" dt="2024-01-29T02:25:06.621" v="888" actId="478"/>
          <ac:spMkLst>
            <pc:docMk/>
            <pc:sldMk cId="906243850" sldId="461"/>
            <ac:spMk id="87" creationId="{FABF6B0C-4761-FE7D-B50D-F19267E585F9}"/>
          </ac:spMkLst>
        </pc:spChg>
        <pc:spChg chg="add del mod">
          <ac:chgData name="Katherine Mesa" userId="dd7b0dd6-7f91-4ded-8476-0723d8004cb7" providerId="ADAL" clId="{3A147959-07EE-4F2C-8855-414C1168D723}" dt="2024-01-29T02:25:06.621" v="888" actId="478"/>
          <ac:spMkLst>
            <pc:docMk/>
            <pc:sldMk cId="906243850" sldId="461"/>
            <ac:spMk id="88" creationId="{B1EA8A10-C14A-5E9B-FA49-6C9585FB1673}"/>
          </ac:spMkLst>
        </pc:spChg>
        <pc:spChg chg="add mod">
          <ac:chgData name="Katherine Mesa" userId="dd7b0dd6-7f91-4ded-8476-0723d8004cb7" providerId="ADAL" clId="{3A147959-07EE-4F2C-8855-414C1168D723}" dt="2024-01-29T03:12:44.752" v="1952"/>
          <ac:spMkLst>
            <pc:docMk/>
            <pc:sldMk cId="906243850" sldId="461"/>
            <ac:spMk id="89" creationId="{D7D32042-B3EA-7852-BD3B-27649BD9CAFA}"/>
          </ac:spMkLst>
        </pc:spChg>
        <pc:spChg chg="add mod">
          <ac:chgData name="Katherine Mesa" userId="dd7b0dd6-7f91-4ded-8476-0723d8004cb7" providerId="ADAL" clId="{3A147959-07EE-4F2C-8855-414C1168D723}" dt="2024-01-29T03:12:44.752" v="1952"/>
          <ac:spMkLst>
            <pc:docMk/>
            <pc:sldMk cId="906243850" sldId="461"/>
            <ac:spMk id="90" creationId="{D014B736-BA2A-4719-DD8F-95F4E8295D5B}"/>
          </ac:spMkLst>
        </pc:spChg>
        <pc:grpChg chg="del mod">
          <ac:chgData name="Katherine Mesa" userId="dd7b0dd6-7f91-4ded-8476-0723d8004cb7" providerId="ADAL" clId="{3A147959-07EE-4F2C-8855-414C1168D723}" dt="2024-01-29T02:15:05.759" v="717"/>
          <ac:grpSpMkLst>
            <pc:docMk/>
            <pc:sldMk cId="906243850" sldId="461"/>
            <ac:grpSpMk id="29" creationId="{824F1489-9866-BDC3-4455-7B09A976DD58}"/>
          </ac:grpSpMkLst>
        </pc:grpChg>
        <pc:grpChg chg="del mod">
          <ac:chgData name="Katherine Mesa" userId="dd7b0dd6-7f91-4ded-8476-0723d8004cb7" providerId="ADAL" clId="{3A147959-07EE-4F2C-8855-414C1168D723}" dt="2024-01-29T02:15:09.551" v="719"/>
          <ac:grpSpMkLst>
            <pc:docMk/>
            <pc:sldMk cId="906243850" sldId="461"/>
            <ac:grpSpMk id="31" creationId="{9FC44803-AB83-F752-A672-1BBA359EA106}"/>
          </ac:grpSpMkLst>
        </pc:grpChg>
        <pc:grpChg chg="del mod">
          <ac:chgData name="Katherine Mesa" userId="dd7b0dd6-7f91-4ded-8476-0723d8004cb7" providerId="ADAL" clId="{3A147959-07EE-4F2C-8855-414C1168D723}" dt="2024-01-29T02:15:14.952" v="722"/>
          <ac:grpSpMkLst>
            <pc:docMk/>
            <pc:sldMk cId="906243850" sldId="461"/>
            <ac:grpSpMk id="33" creationId="{81E27BFA-EF30-7A97-D300-BC9E136A0DC7}"/>
          </ac:grpSpMkLst>
        </pc:grpChg>
        <pc:grpChg chg="del mod">
          <ac:chgData name="Katherine Mesa" userId="dd7b0dd6-7f91-4ded-8476-0723d8004cb7" providerId="ADAL" clId="{3A147959-07EE-4F2C-8855-414C1168D723}" dt="2024-01-29T02:15:16.512" v="724"/>
          <ac:grpSpMkLst>
            <pc:docMk/>
            <pc:sldMk cId="906243850" sldId="461"/>
            <ac:grpSpMk id="36" creationId="{82397681-5EC2-854E-600E-34A7E1DADF72}"/>
          </ac:grpSpMkLst>
        </pc:grpChg>
        <pc:grpChg chg="del mod">
          <ac:chgData name="Katherine Mesa" userId="dd7b0dd6-7f91-4ded-8476-0723d8004cb7" providerId="ADAL" clId="{3A147959-07EE-4F2C-8855-414C1168D723}" dt="2024-01-29T02:16:48.927" v="739"/>
          <ac:grpSpMkLst>
            <pc:docMk/>
            <pc:sldMk cId="906243850" sldId="461"/>
            <ac:grpSpMk id="38" creationId="{CEADE343-E858-1D5B-7FB4-9485D2FD671D}"/>
          </ac:grpSpMkLst>
        </pc:grpChg>
        <pc:grpChg chg="del mod">
          <ac:chgData name="Katherine Mesa" userId="dd7b0dd6-7f91-4ded-8476-0723d8004cb7" providerId="ADAL" clId="{3A147959-07EE-4F2C-8855-414C1168D723}" dt="2024-01-29T02:17:02.775" v="747"/>
          <ac:grpSpMkLst>
            <pc:docMk/>
            <pc:sldMk cId="906243850" sldId="461"/>
            <ac:grpSpMk id="41" creationId="{A4CD413D-4B6C-33D7-2345-6677DB09ECA7}"/>
          </ac:grpSpMkLst>
        </pc:grpChg>
        <pc:grpChg chg="del mod">
          <ac:chgData name="Katherine Mesa" userId="dd7b0dd6-7f91-4ded-8476-0723d8004cb7" providerId="ADAL" clId="{3A147959-07EE-4F2C-8855-414C1168D723}" dt="2024-01-29T02:16:51.516" v="741"/>
          <ac:grpSpMkLst>
            <pc:docMk/>
            <pc:sldMk cId="906243850" sldId="461"/>
            <ac:grpSpMk id="46" creationId="{F89FE4C0-A953-B141-8344-F6A1ED1AD246}"/>
          </ac:grpSpMkLst>
        </pc:grpChg>
        <pc:grpChg chg="del mod">
          <ac:chgData name="Katherine Mesa" userId="dd7b0dd6-7f91-4ded-8476-0723d8004cb7" providerId="ADAL" clId="{3A147959-07EE-4F2C-8855-414C1168D723}" dt="2024-01-29T02:16:54.802" v="743"/>
          <ac:grpSpMkLst>
            <pc:docMk/>
            <pc:sldMk cId="906243850" sldId="461"/>
            <ac:grpSpMk id="48" creationId="{652A829F-E25E-BAD5-8B9A-FFB71B3054EF}"/>
          </ac:grpSpMkLst>
        </pc:grpChg>
        <pc:grpChg chg="del mod">
          <ac:chgData name="Katherine Mesa" userId="dd7b0dd6-7f91-4ded-8476-0723d8004cb7" providerId="ADAL" clId="{3A147959-07EE-4F2C-8855-414C1168D723}" dt="2024-01-29T02:16:57.440" v="745"/>
          <ac:grpSpMkLst>
            <pc:docMk/>
            <pc:sldMk cId="906243850" sldId="461"/>
            <ac:grpSpMk id="50" creationId="{39E6E712-50F6-D362-DEF0-0FA3146A56F6}"/>
          </ac:grpSpMkLst>
        </pc:grpChg>
        <pc:grpChg chg="del mod">
          <ac:chgData name="Katherine Mesa" userId="dd7b0dd6-7f91-4ded-8476-0723d8004cb7" providerId="ADAL" clId="{3A147959-07EE-4F2C-8855-414C1168D723}" dt="2024-01-29T02:18:04.753" v="759"/>
          <ac:grpSpMkLst>
            <pc:docMk/>
            <pc:sldMk cId="906243850" sldId="461"/>
            <ac:grpSpMk id="52" creationId="{90E115E3-58DC-1C4B-C222-6CC7012ACFCD}"/>
          </ac:grpSpMkLst>
        </pc:grpChg>
        <pc:grpChg chg="del mod">
          <ac:chgData name="Katherine Mesa" userId="dd7b0dd6-7f91-4ded-8476-0723d8004cb7" providerId="ADAL" clId="{3A147959-07EE-4F2C-8855-414C1168D723}" dt="2024-01-29T02:19:03.576" v="780"/>
          <ac:grpSpMkLst>
            <pc:docMk/>
            <pc:sldMk cId="906243850" sldId="461"/>
            <ac:grpSpMk id="54" creationId="{53DF841E-D126-42FF-45B8-4BE45E92F13C}"/>
          </ac:grpSpMkLst>
        </pc:grpChg>
        <pc:grpChg chg="del mod">
          <ac:chgData name="Katherine Mesa" userId="dd7b0dd6-7f91-4ded-8476-0723d8004cb7" providerId="ADAL" clId="{3A147959-07EE-4F2C-8855-414C1168D723}" dt="2024-01-29T02:18:07.165" v="761"/>
          <ac:grpSpMkLst>
            <pc:docMk/>
            <pc:sldMk cId="906243850" sldId="461"/>
            <ac:grpSpMk id="62" creationId="{848AB5EA-5F33-3E93-3BE5-F4B8071E324C}"/>
          </ac:grpSpMkLst>
        </pc:grpChg>
        <pc:grpChg chg="del mod">
          <ac:chgData name="Katherine Mesa" userId="dd7b0dd6-7f91-4ded-8476-0723d8004cb7" providerId="ADAL" clId="{3A147959-07EE-4F2C-8855-414C1168D723}" dt="2024-01-29T02:18:13.612" v="764"/>
          <ac:grpSpMkLst>
            <pc:docMk/>
            <pc:sldMk cId="906243850" sldId="461"/>
            <ac:grpSpMk id="64" creationId="{34B027B4-6543-FF8E-7E2A-86FDDA5DD44F}"/>
          </ac:grpSpMkLst>
        </pc:grpChg>
        <pc:grpChg chg="mod">
          <ac:chgData name="Katherine Mesa" userId="dd7b0dd6-7f91-4ded-8476-0723d8004cb7" providerId="ADAL" clId="{3A147959-07EE-4F2C-8855-414C1168D723}" dt="2024-01-29T02:30:33.321" v="987" actId="1076"/>
          <ac:grpSpMkLst>
            <pc:docMk/>
            <pc:sldMk cId="906243850" sldId="461"/>
            <ac:grpSpMk id="67" creationId="{7F883DBA-1D11-EA9B-8826-2C98860C7192}"/>
          </ac:grpSpMkLst>
        </pc:grpChg>
        <pc:grpChg chg="del mod">
          <ac:chgData name="Katherine Mesa" userId="dd7b0dd6-7f91-4ded-8476-0723d8004cb7" providerId="ADAL" clId="{3A147959-07EE-4F2C-8855-414C1168D723}" dt="2024-01-29T02:19:04.507" v="782"/>
          <ac:grpSpMkLst>
            <pc:docMk/>
            <pc:sldMk cId="906243850" sldId="461"/>
            <ac:grpSpMk id="72" creationId="{C71470CA-47CC-FF12-AEE5-BFA78929E977}"/>
          </ac:grpSpMkLst>
        </pc:grpChg>
        <pc:grpChg chg="mod">
          <ac:chgData name="Katherine Mesa" userId="dd7b0dd6-7f91-4ded-8476-0723d8004cb7" providerId="ADAL" clId="{3A147959-07EE-4F2C-8855-414C1168D723}" dt="2024-01-29T02:30:33.321" v="987" actId="1076"/>
          <ac:grpSpMkLst>
            <pc:docMk/>
            <pc:sldMk cId="906243850" sldId="461"/>
            <ac:grpSpMk id="78" creationId="{CD600E0D-6601-22FF-151B-E953737D6061}"/>
          </ac:grpSpMkLst>
        </pc:grpChg>
        <pc:grpChg chg="del mod">
          <ac:chgData name="Katherine Mesa" userId="dd7b0dd6-7f91-4ded-8476-0723d8004cb7" providerId="ADAL" clId="{3A147959-07EE-4F2C-8855-414C1168D723}" dt="2024-01-29T02:19:04.507" v="782"/>
          <ac:grpSpMkLst>
            <pc:docMk/>
            <pc:sldMk cId="906243850" sldId="461"/>
            <ac:grpSpMk id="80" creationId="{EA0FA55B-9A31-8B6C-ECFD-928AAEDFEF46}"/>
          </ac:grpSpMkLst>
        </pc:grpChg>
        <pc:grpChg chg="del mod">
          <ac:chgData name="Katherine Mesa" userId="dd7b0dd6-7f91-4ded-8476-0723d8004cb7" providerId="ADAL" clId="{3A147959-07EE-4F2C-8855-414C1168D723}" dt="2024-01-29T02:19:08.488" v="784"/>
          <ac:grpSpMkLst>
            <pc:docMk/>
            <pc:sldMk cId="906243850" sldId="461"/>
            <ac:grpSpMk id="82" creationId="{FABDA751-DE37-95F0-DA0D-11CBEB85FD82}"/>
          </ac:grpSpMkLst>
        </pc:grpChg>
        <pc:grpChg chg="mod">
          <ac:chgData name="Katherine Mesa" userId="dd7b0dd6-7f91-4ded-8476-0723d8004cb7" providerId="ADAL" clId="{3A147959-07EE-4F2C-8855-414C1168D723}" dt="2024-01-29T02:30:33.321" v="987" actId="1076"/>
          <ac:grpSpMkLst>
            <pc:docMk/>
            <pc:sldMk cId="906243850" sldId="461"/>
            <ac:grpSpMk id="84" creationId="{5AE88577-4F2C-7E94-9E0A-FF7576089A06}"/>
          </ac:grpSpMkLst>
        </pc:grpChg>
        <pc:picChg chg="add mod ord">
          <ac:chgData name="Katherine Mesa" userId="dd7b0dd6-7f91-4ded-8476-0723d8004cb7" providerId="ADAL" clId="{3A147959-07EE-4F2C-8855-414C1168D723}" dt="2024-01-29T02:30:33.321" v="987" actId="1076"/>
          <ac:picMkLst>
            <pc:docMk/>
            <pc:sldMk cId="906243850" sldId="461"/>
            <ac:picMk id="21" creationId="{08771229-6E99-2B9F-B7C6-B172D83369CF}"/>
          </ac:picMkLst>
        </pc:picChg>
        <pc:inkChg chg="add del">
          <ac:chgData name="Katherine Mesa" userId="dd7b0dd6-7f91-4ded-8476-0723d8004cb7" providerId="ADAL" clId="{3A147959-07EE-4F2C-8855-414C1168D723}" dt="2024-01-29T02:14:31.641" v="710" actId="9405"/>
          <ac:inkMkLst>
            <pc:docMk/>
            <pc:sldMk cId="906243850" sldId="461"/>
            <ac:inkMk id="24" creationId="{5FCDA7A9-318F-BC35-CB42-6E16849453BD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25" creationId="{CEDF2D20-C811-C0EB-B156-FB192FDE9365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26" creationId="{5A931FC5-79D9-6455-BC34-447090A8CDE7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27" creationId="{7AB616A6-49C8-DAC1-6FA9-BA2FD8F503D3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28" creationId="{1DAE971C-4239-568C-63A0-3A1AF747FB55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30" creationId="{D259B14F-35B9-395C-93B0-C46AF191B8A7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32" creationId="{B3136B67-9B90-3C3C-57FA-BA73E6FCDC25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34" creationId="{CA75C553-11A4-DBD9-0C2E-D90D23A5FB88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35" creationId="{C31B68CF-99C5-EA4B-2682-1808366E3041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37" creationId="{32651731-F15B-BE71-C57C-F77D54164CC4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39" creationId="{C624D1A8-4A00-C592-998E-36A05DD1A3C6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40" creationId="{383553BD-2E6B-2B41-BD2A-65D80360E96C}"/>
          </ac:inkMkLst>
        </pc:inkChg>
        <pc:inkChg chg="add del">
          <ac:chgData name="Katherine Mesa" userId="dd7b0dd6-7f91-4ded-8476-0723d8004cb7" providerId="ADAL" clId="{3A147959-07EE-4F2C-8855-414C1168D723}" dt="2024-01-29T02:15:39.250" v="729" actId="9405"/>
          <ac:inkMkLst>
            <pc:docMk/>
            <pc:sldMk cId="906243850" sldId="461"/>
            <ac:inkMk id="42" creationId="{91592444-D1C7-8A5A-4FAA-B9121C1477A8}"/>
          </ac:inkMkLst>
        </pc:inkChg>
        <pc:inkChg chg="add del">
          <ac:chgData name="Katherine Mesa" userId="dd7b0dd6-7f91-4ded-8476-0723d8004cb7" providerId="ADAL" clId="{3A147959-07EE-4F2C-8855-414C1168D723}" dt="2024-01-29T02:17:13.336" v="748"/>
          <ac:inkMkLst>
            <pc:docMk/>
            <pc:sldMk cId="906243850" sldId="461"/>
            <ac:inkMk id="43" creationId="{26493EC8-17A9-1EEC-5321-069DB219FF5B}"/>
          </ac:inkMkLst>
        </pc:inkChg>
        <pc:inkChg chg="add del">
          <ac:chgData name="Katherine Mesa" userId="dd7b0dd6-7f91-4ded-8476-0723d8004cb7" providerId="ADAL" clId="{3A147959-07EE-4F2C-8855-414C1168D723}" dt="2024-01-29T02:16:10.294" v="732" actId="9405"/>
          <ac:inkMkLst>
            <pc:docMk/>
            <pc:sldMk cId="906243850" sldId="461"/>
            <ac:inkMk id="44" creationId="{B55B641E-BA72-7B89-6327-68B4B6EEA6EB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45" creationId="{56B301F1-00C5-5DF0-282D-D22AAF1D351D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47" creationId="{83DD746C-9890-3D27-4087-E212A31284CB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49" creationId="{E990F0F4-0B7C-3944-6835-E54EF16C5D30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51" creationId="{95C0CAFE-FBD2-CD01-95EC-F45DC73DA515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53" creationId="{83B75E6C-4E19-2283-A38C-DD1649291ACC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55" creationId="{5095BAAE-6FFB-6CC6-B5AD-B6C9A2B6B86D}"/>
          </ac:inkMkLst>
        </pc:inkChg>
        <pc:inkChg chg="add del">
          <ac:chgData name="Katherine Mesa" userId="dd7b0dd6-7f91-4ded-8476-0723d8004cb7" providerId="ADAL" clId="{3A147959-07EE-4F2C-8855-414C1168D723}" dt="2024-01-29T02:17:38.855" v="751" actId="9405"/>
          <ac:inkMkLst>
            <pc:docMk/>
            <pc:sldMk cId="906243850" sldId="461"/>
            <ac:inkMk id="56" creationId="{30E0F7DE-2D53-98B4-2C6F-58B603A98477}"/>
          </ac:inkMkLst>
        </pc:inkChg>
        <pc:inkChg chg="add del">
          <ac:chgData name="Katherine Mesa" userId="dd7b0dd6-7f91-4ded-8476-0723d8004cb7" providerId="ADAL" clId="{3A147959-07EE-4F2C-8855-414C1168D723}" dt="2024-01-29T02:17:43.403" v="753" actId="9405"/>
          <ac:inkMkLst>
            <pc:docMk/>
            <pc:sldMk cId="906243850" sldId="461"/>
            <ac:inkMk id="57" creationId="{FA26E9B1-013C-830B-89EB-A550E9193780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58" creationId="{14644FEA-5318-CEA4-412F-C36ECDB20E80}"/>
          </ac:inkMkLst>
        </pc:inkChg>
        <pc:inkChg chg="add del">
          <ac:chgData name="Katherine Mesa" userId="dd7b0dd6-7f91-4ded-8476-0723d8004cb7" providerId="ADAL" clId="{3A147959-07EE-4F2C-8855-414C1168D723}" dt="2024-01-29T03:12:24.127" v="1949" actId="478"/>
          <ac:inkMkLst>
            <pc:docMk/>
            <pc:sldMk cId="906243850" sldId="461"/>
            <ac:inkMk id="59" creationId="{9D2D739C-7E2F-ACDB-9DA9-44B8542C5909}"/>
          </ac:inkMkLst>
        </pc:inkChg>
        <pc:inkChg chg="add del">
          <ac:chgData name="Katherine Mesa" userId="dd7b0dd6-7f91-4ded-8476-0723d8004cb7" providerId="ADAL" clId="{3A147959-07EE-4F2C-8855-414C1168D723}" dt="2024-01-29T02:17:57.778" v="757" actId="9405"/>
          <ac:inkMkLst>
            <pc:docMk/>
            <pc:sldMk cId="906243850" sldId="461"/>
            <ac:inkMk id="60" creationId="{BE0C3B56-7D62-7C68-A3BE-2C48AAC70A2F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61" creationId="{BC798DF8-7D5E-8F12-A861-839DFFF83AFA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63" creationId="{A4ED2EE7-3AF7-F462-58FA-E1DFE86DCB99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65" creationId="{810D7286-53DC-7ED4-F7E9-D0CD8D17A9EA}"/>
          </ac:inkMkLst>
        </pc:inkChg>
        <pc:inkChg chg="add mod">
          <ac:chgData name="Katherine Mesa" userId="dd7b0dd6-7f91-4ded-8476-0723d8004cb7" providerId="ADAL" clId="{3A147959-07EE-4F2C-8855-414C1168D723}" dt="2024-01-29T02:18:13.612" v="764"/>
          <ac:inkMkLst>
            <pc:docMk/>
            <pc:sldMk cId="906243850" sldId="461"/>
            <ac:inkMk id="66" creationId="{F93B40DC-83C9-8F00-0A8A-699E24852902}"/>
          </ac:inkMkLst>
        </pc:inkChg>
        <pc:inkChg chg="add del">
          <ac:chgData name="Katherine Mesa" userId="dd7b0dd6-7f91-4ded-8476-0723d8004cb7" providerId="ADAL" clId="{3A147959-07EE-4F2C-8855-414C1168D723}" dt="2024-01-29T02:18:18.697" v="766" actId="9405"/>
          <ac:inkMkLst>
            <pc:docMk/>
            <pc:sldMk cId="906243850" sldId="461"/>
            <ac:inkMk id="68" creationId="{75571CDB-134B-0953-D1F8-B1E31F16E6D8}"/>
          </ac:inkMkLst>
        </pc:inkChg>
        <pc:inkChg chg="add mod">
          <ac:chgData name="Katherine Mesa" userId="dd7b0dd6-7f91-4ded-8476-0723d8004cb7" providerId="ADAL" clId="{3A147959-07EE-4F2C-8855-414C1168D723}" dt="2024-01-29T02:19:08.488" v="784"/>
          <ac:inkMkLst>
            <pc:docMk/>
            <pc:sldMk cId="906243850" sldId="461"/>
            <ac:inkMk id="69" creationId="{B2C8A329-A889-50A2-D2B8-FE89570AB33B}"/>
          </ac:inkMkLst>
        </pc:inkChg>
        <pc:inkChg chg="add mod">
          <ac:chgData name="Katherine Mesa" userId="dd7b0dd6-7f91-4ded-8476-0723d8004cb7" providerId="ADAL" clId="{3A147959-07EE-4F2C-8855-414C1168D723}" dt="2024-01-29T02:19:08.488" v="784"/>
          <ac:inkMkLst>
            <pc:docMk/>
            <pc:sldMk cId="906243850" sldId="461"/>
            <ac:inkMk id="70" creationId="{1ECEB7DD-A69E-B832-9232-DB46B4604BF9}"/>
          </ac:inkMkLst>
        </pc:inkChg>
        <pc:inkChg chg="add mod">
          <ac:chgData name="Katherine Mesa" userId="dd7b0dd6-7f91-4ded-8476-0723d8004cb7" providerId="ADAL" clId="{3A147959-07EE-4F2C-8855-414C1168D723}" dt="2024-01-29T02:19:08.488" v="784"/>
          <ac:inkMkLst>
            <pc:docMk/>
            <pc:sldMk cId="906243850" sldId="461"/>
            <ac:inkMk id="71" creationId="{4DFBE07A-BA68-A104-8BDC-3FAB06B7505A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73" creationId="{7B9C7F03-D057-8622-C2A5-51DDC94AC60D}"/>
          </ac:inkMkLst>
        </pc:inkChg>
        <pc:inkChg chg="add del">
          <ac:chgData name="Katherine Mesa" userId="dd7b0dd6-7f91-4ded-8476-0723d8004cb7" providerId="ADAL" clId="{3A147959-07EE-4F2C-8855-414C1168D723}" dt="2024-01-29T02:18:41.163" v="773" actId="9405"/>
          <ac:inkMkLst>
            <pc:docMk/>
            <pc:sldMk cId="906243850" sldId="461"/>
            <ac:inkMk id="74" creationId="{F70B097C-2BC0-D661-930D-29E140C7C6A2}"/>
          </ac:inkMkLst>
        </pc:inkChg>
        <pc:inkChg chg="add del">
          <ac:chgData name="Katherine Mesa" userId="dd7b0dd6-7f91-4ded-8476-0723d8004cb7" providerId="ADAL" clId="{3A147959-07EE-4F2C-8855-414C1168D723}" dt="2024-01-29T02:18:43.453" v="775" actId="9405"/>
          <ac:inkMkLst>
            <pc:docMk/>
            <pc:sldMk cId="906243850" sldId="461"/>
            <ac:inkMk id="75" creationId="{6A652D88-5514-BB1C-4444-248EED4A8AFC}"/>
          </ac:inkMkLst>
        </pc:inkChg>
        <pc:inkChg chg="add mod">
          <ac:chgData name="Katherine Mesa" userId="dd7b0dd6-7f91-4ded-8476-0723d8004cb7" providerId="ADAL" clId="{3A147959-07EE-4F2C-8855-414C1168D723}" dt="2024-01-29T02:18:50.205" v="778"/>
          <ac:inkMkLst>
            <pc:docMk/>
            <pc:sldMk cId="906243850" sldId="461"/>
            <ac:inkMk id="76" creationId="{305BF9F1-D7C9-1F61-F332-5DBB026188A4}"/>
          </ac:inkMkLst>
        </pc:inkChg>
        <pc:inkChg chg="add mod">
          <ac:chgData name="Katherine Mesa" userId="dd7b0dd6-7f91-4ded-8476-0723d8004cb7" providerId="ADAL" clId="{3A147959-07EE-4F2C-8855-414C1168D723}" dt="2024-01-29T02:18:50.205" v="778"/>
          <ac:inkMkLst>
            <pc:docMk/>
            <pc:sldMk cId="906243850" sldId="461"/>
            <ac:inkMk id="77" creationId="{C01B4B4A-E446-327C-7E38-C914BCF71AAC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79" creationId="{919286B1-503C-7145-FD80-AF26C45ABACD}"/>
          </ac:inkMkLst>
        </pc:inkChg>
        <pc:inkChg chg="add mod">
          <ac:chgData name="Katherine Mesa" userId="dd7b0dd6-7f91-4ded-8476-0723d8004cb7" providerId="ADAL" clId="{3A147959-07EE-4F2C-8855-414C1168D723}" dt="2024-01-29T02:30:33.321" v="987" actId="1076"/>
          <ac:inkMkLst>
            <pc:docMk/>
            <pc:sldMk cId="906243850" sldId="461"/>
            <ac:inkMk id="81" creationId="{76B3F885-D5AE-9238-0926-4A787C9C1FB9}"/>
          </ac:inkMkLst>
        </pc:inkChg>
        <pc:inkChg chg="add mod">
          <ac:chgData name="Katherine Mesa" userId="dd7b0dd6-7f91-4ded-8476-0723d8004cb7" providerId="ADAL" clId="{3A147959-07EE-4F2C-8855-414C1168D723}" dt="2024-01-29T02:19:08.488" v="784"/>
          <ac:inkMkLst>
            <pc:docMk/>
            <pc:sldMk cId="906243850" sldId="461"/>
            <ac:inkMk id="83" creationId="{F6A6ECB5-D61B-678E-D60C-665CA4A3B406}"/>
          </ac:inkMkLst>
        </pc:inkChg>
      </pc:sldChg>
      <pc:sldChg chg="addSp delSp modSp add del mod">
        <pc:chgData name="Katherine Mesa" userId="dd7b0dd6-7f91-4ded-8476-0723d8004cb7" providerId="ADAL" clId="{3A147959-07EE-4F2C-8855-414C1168D723}" dt="2024-01-29T02:33:02.916" v="1049" actId="2696"/>
        <pc:sldMkLst>
          <pc:docMk/>
          <pc:sldMk cId="2319300099" sldId="462"/>
        </pc:sldMkLst>
        <pc:spChg chg="mod">
          <ac:chgData name="Katherine Mesa" userId="dd7b0dd6-7f91-4ded-8476-0723d8004cb7" providerId="ADAL" clId="{3A147959-07EE-4F2C-8855-414C1168D723}" dt="2024-01-29T02:20:45.768" v="793" actId="1076"/>
          <ac:spMkLst>
            <pc:docMk/>
            <pc:sldMk cId="2319300099" sldId="462"/>
            <ac:spMk id="10" creationId="{32C2DFEB-5EBF-D85C-D830-BA7AC6A8159E}"/>
          </ac:spMkLst>
        </pc:spChg>
        <pc:spChg chg="mod">
          <ac:chgData name="Katherine Mesa" userId="dd7b0dd6-7f91-4ded-8476-0723d8004cb7" providerId="ADAL" clId="{3A147959-07EE-4F2C-8855-414C1168D723}" dt="2024-01-29T02:19:49.208" v="787" actId="1076"/>
          <ac:spMkLst>
            <pc:docMk/>
            <pc:sldMk cId="2319300099" sldId="462"/>
            <ac:spMk id="13" creationId="{DD42416D-8BE8-D77D-0FC1-C34DF950CB62}"/>
          </ac:spMkLst>
        </pc:spChg>
        <pc:spChg chg="del mod">
          <ac:chgData name="Katherine Mesa" userId="dd7b0dd6-7f91-4ded-8476-0723d8004cb7" providerId="ADAL" clId="{3A147959-07EE-4F2C-8855-414C1168D723}" dt="2024-01-29T02:19:51.979" v="788" actId="478"/>
          <ac:spMkLst>
            <pc:docMk/>
            <pc:sldMk cId="2319300099" sldId="462"/>
            <ac:spMk id="14" creationId="{FF98E0E1-4C84-8E37-1477-26D5BEF68F6B}"/>
          </ac:spMkLst>
        </pc:spChg>
        <pc:spChg chg="mod">
          <ac:chgData name="Katherine Mesa" userId="dd7b0dd6-7f91-4ded-8476-0723d8004cb7" providerId="ADAL" clId="{3A147959-07EE-4F2C-8855-414C1168D723}" dt="2024-01-29T02:19:49.208" v="787" actId="1076"/>
          <ac:spMkLst>
            <pc:docMk/>
            <pc:sldMk cId="2319300099" sldId="462"/>
            <ac:spMk id="15" creationId="{9B32BE8E-A574-7993-1BEF-ACBDC0CE59C1}"/>
          </ac:spMkLst>
        </pc:spChg>
        <pc:inkChg chg="add">
          <ac:chgData name="Katherine Mesa" userId="dd7b0dd6-7f91-4ded-8476-0723d8004cb7" providerId="ADAL" clId="{3A147959-07EE-4F2C-8855-414C1168D723}" dt="2024-01-29T02:20:17.148" v="790" actId="9405"/>
          <ac:inkMkLst>
            <pc:docMk/>
            <pc:sldMk cId="2319300099" sldId="462"/>
            <ac:inkMk id="3" creationId="{C2D64142-8748-3F3A-7117-22685B099351}"/>
          </ac:inkMkLst>
        </pc:inkChg>
        <pc:inkChg chg="add del">
          <ac:chgData name="Katherine Mesa" userId="dd7b0dd6-7f91-4ded-8476-0723d8004cb7" providerId="ADAL" clId="{3A147959-07EE-4F2C-8855-414C1168D723}" dt="2024-01-29T02:21:11.656" v="805" actId="9405"/>
          <ac:inkMkLst>
            <pc:docMk/>
            <pc:sldMk cId="2319300099" sldId="462"/>
            <ac:inkMk id="8" creationId="{F6287B16-8289-726B-49CD-C6FB0D78F31E}"/>
          </ac:inkMkLst>
        </pc:inkChg>
        <pc:inkChg chg="add del">
          <ac:chgData name="Katherine Mesa" userId="dd7b0dd6-7f91-4ded-8476-0723d8004cb7" providerId="ADAL" clId="{3A147959-07EE-4F2C-8855-414C1168D723}" dt="2024-01-29T02:21:11.249" v="804" actId="9405"/>
          <ac:inkMkLst>
            <pc:docMk/>
            <pc:sldMk cId="2319300099" sldId="462"/>
            <ac:inkMk id="9" creationId="{45A936DC-2B97-E31C-F8BD-BC408D78EC3B}"/>
          </ac:inkMkLst>
        </pc:inkChg>
        <pc:inkChg chg="add del">
          <ac:chgData name="Katherine Mesa" userId="dd7b0dd6-7f91-4ded-8476-0723d8004cb7" providerId="ADAL" clId="{3A147959-07EE-4F2C-8855-414C1168D723}" dt="2024-01-29T02:21:11.024" v="803" actId="9405"/>
          <ac:inkMkLst>
            <pc:docMk/>
            <pc:sldMk cId="2319300099" sldId="462"/>
            <ac:inkMk id="11" creationId="{CFD72C45-8D7E-7C66-CC8F-342B4F769B8F}"/>
          </ac:inkMkLst>
        </pc:inkChg>
        <pc:inkChg chg="add del">
          <ac:chgData name="Katherine Mesa" userId="dd7b0dd6-7f91-4ded-8476-0723d8004cb7" providerId="ADAL" clId="{3A147959-07EE-4F2C-8855-414C1168D723}" dt="2024-01-29T02:21:10.850" v="802" actId="9405"/>
          <ac:inkMkLst>
            <pc:docMk/>
            <pc:sldMk cId="2319300099" sldId="462"/>
            <ac:inkMk id="12" creationId="{3F4684EF-6260-6B8E-38E4-7ADD06736070}"/>
          </ac:inkMkLst>
        </pc:inkChg>
        <pc:inkChg chg="add del">
          <ac:chgData name="Katherine Mesa" userId="dd7b0dd6-7f91-4ded-8476-0723d8004cb7" providerId="ADAL" clId="{3A147959-07EE-4F2C-8855-414C1168D723}" dt="2024-01-29T02:21:10.648" v="801" actId="9405"/>
          <ac:inkMkLst>
            <pc:docMk/>
            <pc:sldMk cId="2319300099" sldId="462"/>
            <ac:inkMk id="16" creationId="{9C8C3EBA-F315-D720-6CEA-64956E00AA24}"/>
          </ac:inkMkLst>
        </pc:inkChg>
        <pc:inkChg chg="add del">
          <ac:chgData name="Katherine Mesa" userId="dd7b0dd6-7f91-4ded-8476-0723d8004cb7" providerId="ADAL" clId="{3A147959-07EE-4F2C-8855-414C1168D723}" dt="2024-01-29T02:21:10.362" v="800" actId="9405"/>
          <ac:inkMkLst>
            <pc:docMk/>
            <pc:sldMk cId="2319300099" sldId="462"/>
            <ac:inkMk id="17" creationId="{56520B96-64D2-2DF5-8A6F-19864C68496F}"/>
          </ac:inkMkLst>
        </pc:inkChg>
        <pc:inkChg chg="add del">
          <ac:chgData name="Katherine Mesa" userId="dd7b0dd6-7f91-4ded-8476-0723d8004cb7" providerId="ADAL" clId="{3A147959-07EE-4F2C-8855-414C1168D723}" dt="2024-01-29T02:21:16.746" v="809" actId="9405"/>
          <ac:inkMkLst>
            <pc:docMk/>
            <pc:sldMk cId="2319300099" sldId="462"/>
            <ac:inkMk id="19" creationId="{3522BED0-5261-8126-BC22-2757EEAC6ECF}"/>
          </ac:inkMkLst>
        </pc:inkChg>
        <pc:inkChg chg="add del">
          <ac:chgData name="Katherine Mesa" userId="dd7b0dd6-7f91-4ded-8476-0723d8004cb7" providerId="ADAL" clId="{3A147959-07EE-4F2C-8855-414C1168D723}" dt="2024-01-29T02:21:16.446" v="808" actId="9405"/>
          <ac:inkMkLst>
            <pc:docMk/>
            <pc:sldMk cId="2319300099" sldId="462"/>
            <ac:inkMk id="20" creationId="{7CCD31AB-A0D4-721F-8E06-48F690DF576C}"/>
          </ac:inkMkLst>
        </pc:inkChg>
        <pc:inkChg chg="add">
          <ac:chgData name="Katherine Mesa" userId="dd7b0dd6-7f91-4ded-8476-0723d8004cb7" providerId="ADAL" clId="{3A147959-07EE-4F2C-8855-414C1168D723}" dt="2024-01-29T02:21:19.832" v="810" actId="9405"/>
          <ac:inkMkLst>
            <pc:docMk/>
            <pc:sldMk cId="2319300099" sldId="462"/>
            <ac:inkMk id="21" creationId="{DED47E35-5367-4DBC-84B8-2917D3DE102F}"/>
          </ac:inkMkLst>
        </pc:inkChg>
        <pc:inkChg chg="add">
          <ac:chgData name="Katherine Mesa" userId="dd7b0dd6-7f91-4ded-8476-0723d8004cb7" providerId="ADAL" clId="{3A147959-07EE-4F2C-8855-414C1168D723}" dt="2024-01-29T02:21:20.228" v="811" actId="9405"/>
          <ac:inkMkLst>
            <pc:docMk/>
            <pc:sldMk cId="2319300099" sldId="462"/>
            <ac:inkMk id="22" creationId="{729055A3-B125-BA58-2E77-EABD90AD92B7}"/>
          </ac:inkMkLst>
        </pc:inkChg>
        <pc:inkChg chg="add">
          <ac:chgData name="Katherine Mesa" userId="dd7b0dd6-7f91-4ded-8476-0723d8004cb7" providerId="ADAL" clId="{3A147959-07EE-4F2C-8855-414C1168D723}" dt="2024-01-29T02:21:20.719" v="812" actId="9405"/>
          <ac:inkMkLst>
            <pc:docMk/>
            <pc:sldMk cId="2319300099" sldId="462"/>
            <ac:inkMk id="23" creationId="{018D426E-8C86-1FD3-7CE2-1BC3E8BE83D9}"/>
          </ac:inkMkLst>
        </pc:inkChg>
        <pc:inkChg chg="add">
          <ac:chgData name="Katherine Mesa" userId="dd7b0dd6-7f91-4ded-8476-0723d8004cb7" providerId="ADAL" clId="{3A147959-07EE-4F2C-8855-414C1168D723}" dt="2024-01-29T02:21:21.083" v="813" actId="9405"/>
          <ac:inkMkLst>
            <pc:docMk/>
            <pc:sldMk cId="2319300099" sldId="462"/>
            <ac:inkMk id="24" creationId="{5DFCDF1F-A500-383B-460E-43D052191E38}"/>
          </ac:inkMkLst>
        </pc:inkChg>
        <pc:inkChg chg="add del">
          <ac:chgData name="Katherine Mesa" userId="dd7b0dd6-7f91-4ded-8476-0723d8004cb7" providerId="ADAL" clId="{3A147959-07EE-4F2C-8855-414C1168D723}" dt="2024-01-29T02:21:22.412" v="815" actId="9405"/>
          <ac:inkMkLst>
            <pc:docMk/>
            <pc:sldMk cId="2319300099" sldId="462"/>
            <ac:inkMk id="25" creationId="{C6315AFB-0FD6-A54A-65D4-6AC8147C6CE6}"/>
          </ac:inkMkLst>
        </pc:inkChg>
        <pc:inkChg chg="add">
          <ac:chgData name="Katherine Mesa" userId="dd7b0dd6-7f91-4ded-8476-0723d8004cb7" providerId="ADAL" clId="{3A147959-07EE-4F2C-8855-414C1168D723}" dt="2024-01-29T02:21:22.979" v="816" actId="9405"/>
          <ac:inkMkLst>
            <pc:docMk/>
            <pc:sldMk cId="2319300099" sldId="462"/>
            <ac:inkMk id="26" creationId="{83229110-F1D7-2789-DDA5-9639001B48B5}"/>
          </ac:inkMkLst>
        </pc:inkChg>
        <pc:inkChg chg="add">
          <ac:chgData name="Katherine Mesa" userId="dd7b0dd6-7f91-4ded-8476-0723d8004cb7" providerId="ADAL" clId="{3A147959-07EE-4F2C-8855-414C1168D723}" dt="2024-01-29T02:21:23.422" v="817" actId="9405"/>
          <ac:inkMkLst>
            <pc:docMk/>
            <pc:sldMk cId="2319300099" sldId="462"/>
            <ac:inkMk id="27" creationId="{D356C957-0451-17B8-7448-91FDEF81CECD}"/>
          </ac:inkMkLst>
        </pc:inkChg>
        <pc:inkChg chg="add">
          <ac:chgData name="Katherine Mesa" userId="dd7b0dd6-7f91-4ded-8476-0723d8004cb7" providerId="ADAL" clId="{3A147959-07EE-4F2C-8855-414C1168D723}" dt="2024-01-29T02:21:23.929" v="818" actId="9405"/>
          <ac:inkMkLst>
            <pc:docMk/>
            <pc:sldMk cId="2319300099" sldId="462"/>
            <ac:inkMk id="28" creationId="{47EF69E0-18F8-2D74-CF1B-099095935554}"/>
          </ac:inkMkLst>
        </pc:inkChg>
        <pc:inkChg chg="add">
          <ac:chgData name="Katherine Mesa" userId="dd7b0dd6-7f91-4ded-8476-0723d8004cb7" providerId="ADAL" clId="{3A147959-07EE-4F2C-8855-414C1168D723}" dt="2024-01-29T02:21:24.277" v="819" actId="9405"/>
          <ac:inkMkLst>
            <pc:docMk/>
            <pc:sldMk cId="2319300099" sldId="462"/>
            <ac:inkMk id="29" creationId="{5D217481-8ACE-3DA9-74A5-616BB4AF5D5D}"/>
          </ac:inkMkLst>
        </pc:inkChg>
        <pc:inkChg chg="add">
          <ac:chgData name="Katherine Mesa" userId="dd7b0dd6-7f91-4ded-8476-0723d8004cb7" providerId="ADAL" clId="{3A147959-07EE-4F2C-8855-414C1168D723}" dt="2024-01-29T02:21:24.609" v="820" actId="9405"/>
          <ac:inkMkLst>
            <pc:docMk/>
            <pc:sldMk cId="2319300099" sldId="462"/>
            <ac:inkMk id="30" creationId="{C8C35C19-F3D6-12DD-F381-4920BC335F5A}"/>
          </ac:inkMkLst>
        </pc:inkChg>
        <pc:inkChg chg="add">
          <ac:chgData name="Katherine Mesa" userId="dd7b0dd6-7f91-4ded-8476-0723d8004cb7" providerId="ADAL" clId="{3A147959-07EE-4F2C-8855-414C1168D723}" dt="2024-01-29T02:21:24.957" v="821" actId="9405"/>
          <ac:inkMkLst>
            <pc:docMk/>
            <pc:sldMk cId="2319300099" sldId="462"/>
            <ac:inkMk id="31" creationId="{4562AF8C-C3AB-A386-966C-A954127D72BF}"/>
          </ac:inkMkLst>
        </pc:inkChg>
        <pc:inkChg chg="add">
          <ac:chgData name="Katherine Mesa" userId="dd7b0dd6-7f91-4ded-8476-0723d8004cb7" providerId="ADAL" clId="{3A147959-07EE-4F2C-8855-414C1168D723}" dt="2024-01-29T02:21:25.448" v="822" actId="9405"/>
          <ac:inkMkLst>
            <pc:docMk/>
            <pc:sldMk cId="2319300099" sldId="462"/>
            <ac:inkMk id="32" creationId="{F847E2A6-9141-1925-CE76-19AC74F2D25E}"/>
          </ac:inkMkLst>
        </pc:inkChg>
        <pc:inkChg chg="add del">
          <ac:chgData name="Katherine Mesa" userId="dd7b0dd6-7f91-4ded-8476-0723d8004cb7" providerId="ADAL" clId="{3A147959-07EE-4F2C-8855-414C1168D723}" dt="2024-01-29T02:21:27.070" v="824" actId="9405"/>
          <ac:inkMkLst>
            <pc:docMk/>
            <pc:sldMk cId="2319300099" sldId="462"/>
            <ac:inkMk id="33" creationId="{0E588934-B8E0-2247-8D3F-E20B759E054A}"/>
          </ac:inkMkLst>
        </pc:inkChg>
        <pc:inkChg chg="add">
          <ac:chgData name="Katherine Mesa" userId="dd7b0dd6-7f91-4ded-8476-0723d8004cb7" providerId="ADAL" clId="{3A147959-07EE-4F2C-8855-414C1168D723}" dt="2024-01-29T02:21:28.755" v="825" actId="9405"/>
          <ac:inkMkLst>
            <pc:docMk/>
            <pc:sldMk cId="2319300099" sldId="462"/>
            <ac:inkMk id="34" creationId="{C7F99EF7-F829-9BE3-A6A7-1C6E53F17829}"/>
          </ac:inkMkLst>
        </pc:inkChg>
      </pc:sldChg>
      <pc:sldChg chg="addSp delSp modSp add del mod">
        <pc:chgData name="Katherine Mesa" userId="dd7b0dd6-7f91-4ded-8476-0723d8004cb7" providerId="ADAL" clId="{3A147959-07EE-4F2C-8855-414C1168D723}" dt="2024-01-29T02:30:18.162" v="984" actId="2696"/>
        <pc:sldMkLst>
          <pc:docMk/>
          <pc:sldMk cId="751552225" sldId="463"/>
        </pc:sldMkLst>
        <pc:spChg chg="add del mod">
          <ac:chgData name="Katherine Mesa" userId="dd7b0dd6-7f91-4ded-8476-0723d8004cb7" providerId="ADAL" clId="{3A147959-07EE-4F2C-8855-414C1168D723}" dt="2024-01-29T02:29:58.471" v="978" actId="21"/>
          <ac:spMkLst>
            <pc:docMk/>
            <pc:sldMk cId="751552225" sldId="463"/>
            <ac:spMk id="3" creationId="{109D43D4-77AC-D46F-939F-1E9E6B84154A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4" creationId="{811F6A10-BBA5-426E-DBCB-DFBF6F3BA66C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7" creationId="{EDB92833-324F-2EC1-9FBB-1ACA3AE6E3F4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10" creationId="{32C2DFEB-5EBF-D85C-D830-BA7AC6A8159E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16" creationId="{53BBCA90-FC25-A8AE-7327-E02BA00576CE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17" creationId="{7D4E34B1-BDD9-8F15-0267-E47A8F046107}"/>
          </ac:spMkLst>
        </pc:spChg>
        <pc:spChg chg="del">
          <ac:chgData name="Katherine Mesa" userId="dd7b0dd6-7f91-4ded-8476-0723d8004cb7" providerId="ADAL" clId="{3A147959-07EE-4F2C-8855-414C1168D723}" dt="2024-01-29T02:29:22.710" v="971" actId="478"/>
          <ac:spMkLst>
            <pc:docMk/>
            <pc:sldMk cId="751552225" sldId="463"/>
            <ac:spMk id="23" creationId="{268A5CEA-24AC-601B-F6A4-2F93C6CAA090}"/>
          </ac:spMkLst>
        </pc:spChg>
        <pc:spChg chg="add del">
          <ac:chgData name="Katherine Mesa" userId="dd7b0dd6-7f91-4ded-8476-0723d8004cb7" providerId="ADAL" clId="{3A147959-07EE-4F2C-8855-414C1168D723}" dt="2024-01-29T02:27:14.796" v="937" actId="11529"/>
          <ac:spMkLst>
            <pc:docMk/>
            <pc:sldMk cId="751552225" sldId="463"/>
            <ac:spMk id="31" creationId="{ABEA5D8D-2A5E-8EB7-0D7B-6B1D82F25DFD}"/>
          </ac:spMkLst>
        </pc:spChg>
        <pc:spChg chg="add del mod">
          <ac:chgData name="Katherine Mesa" userId="dd7b0dd6-7f91-4ded-8476-0723d8004cb7" providerId="ADAL" clId="{3A147959-07EE-4F2C-8855-414C1168D723}" dt="2024-01-29T02:27:56.552" v="947" actId="478"/>
          <ac:spMkLst>
            <pc:docMk/>
            <pc:sldMk cId="751552225" sldId="463"/>
            <ac:spMk id="33" creationId="{38B66191-2536-ED89-8CDF-C2CDD98D1AE6}"/>
          </ac:spMkLst>
        </pc:spChg>
        <pc:spChg chg="add del">
          <ac:chgData name="Katherine Mesa" userId="dd7b0dd6-7f91-4ded-8476-0723d8004cb7" providerId="ADAL" clId="{3A147959-07EE-4F2C-8855-414C1168D723}" dt="2024-01-29T02:28:03.781" v="949" actId="478"/>
          <ac:spMkLst>
            <pc:docMk/>
            <pc:sldMk cId="751552225" sldId="463"/>
            <ac:spMk id="36" creationId="{D62C8158-DF16-228D-B05C-F5FA8BC673B0}"/>
          </ac:spMkLst>
        </pc:spChg>
        <pc:spChg chg="add del mod">
          <ac:chgData name="Katherine Mesa" userId="dd7b0dd6-7f91-4ded-8476-0723d8004cb7" providerId="ADAL" clId="{3A147959-07EE-4F2C-8855-414C1168D723}" dt="2024-01-29T02:29:47.129" v="974" actId="21"/>
          <ac:spMkLst>
            <pc:docMk/>
            <pc:sldMk cId="751552225" sldId="463"/>
            <ac:spMk id="38" creationId="{B7D5CBCE-11C3-A5FF-C858-7D118D9CE54E}"/>
          </ac:spMkLst>
        </pc:spChg>
        <pc:spChg chg="add del mod">
          <ac:chgData name="Katherine Mesa" userId="dd7b0dd6-7f91-4ded-8476-0723d8004cb7" providerId="ADAL" clId="{3A147959-07EE-4F2C-8855-414C1168D723}" dt="2024-01-29T02:28:38.704" v="968" actId="11529"/>
          <ac:spMkLst>
            <pc:docMk/>
            <pc:sldMk cId="751552225" sldId="463"/>
            <ac:spMk id="41" creationId="{8040B324-F803-8996-48B0-68550D1F1F72}"/>
          </ac:spMkLst>
        </pc:spChg>
        <pc:grpChg chg="del">
          <ac:chgData name="Katherine Mesa" userId="dd7b0dd6-7f91-4ded-8476-0723d8004cb7" providerId="ADAL" clId="{3A147959-07EE-4F2C-8855-414C1168D723}" dt="2024-01-29T02:29:22.710" v="971" actId="478"/>
          <ac:grpSpMkLst>
            <pc:docMk/>
            <pc:sldMk cId="751552225" sldId="463"/>
            <ac:grpSpMk id="67" creationId="{7F883DBA-1D11-EA9B-8826-2C98860C7192}"/>
          </ac:grpSpMkLst>
        </pc:grpChg>
        <pc:grpChg chg="del">
          <ac:chgData name="Katherine Mesa" userId="dd7b0dd6-7f91-4ded-8476-0723d8004cb7" providerId="ADAL" clId="{3A147959-07EE-4F2C-8855-414C1168D723}" dt="2024-01-29T02:29:22.710" v="971" actId="478"/>
          <ac:grpSpMkLst>
            <pc:docMk/>
            <pc:sldMk cId="751552225" sldId="463"/>
            <ac:grpSpMk id="78" creationId="{CD600E0D-6601-22FF-151B-E953737D6061}"/>
          </ac:grpSpMkLst>
        </pc:grpChg>
        <pc:grpChg chg="del">
          <ac:chgData name="Katherine Mesa" userId="dd7b0dd6-7f91-4ded-8476-0723d8004cb7" providerId="ADAL" clId="{3A147959-07EE-4F2C-8855-414C1168D723}" dt="2024-01-29T02:29:22.710" v="971" actId="478"/>
          <ac:grpSpMkLst>
            <pc:docMk/>
            <pc:sldMk cId="751552225" sldId="463"/>
            <ac:grpSpMk id="84" creationId="{5AE88577-4F2C-7E94-9E0A-FF7576089A06}"/>
          </ac:grpSpMkLst>
        </pc:grp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8" creationId="{312AA63C-08C4-B0EB-933F-6F05D83E3A1D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9" creationId="{75B496EC-CE78-52E3-FFEC-F09D57FB387E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1" creationId="{7882651C-2F2C-B310-52D0-34CAC57A3CDE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2" creationId="{2C8439BD-F889-446A-2641-DEF5C3F6C183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3" creationId="{F415E3B0-2BBD-F7F5-7952-19ABA0C52649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4" creationId="{7A61FF25-79AD-1188-1DBB-FBBCBC789D39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5" creationId="{F7572D6D-5813-3035-53A6-407AE565D985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19" creationId="{C9466397-4C45-4449-CAD3-30D6AE4B33B6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20" creationId="{F0F87514-B8F5-4A5F-240D-91B9E28FB654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22" creationId="{B4746F67-1B54-CFE3-6CC5-F209C9E9906C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24" creationId="{F8988910-F9A1-E6A5-910B-DDA5EC888E29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25" creationId="{CEDF2D20-C811-C0EB-B156-FB192FDE9365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26" creationId="{5A931FC5-79D9-6455-BC34-447090A8CDE7}"/>
          </ac:inkMkLst>
        </pc:inkChg>
        <pc:inkChg chg="add del mod">
          <ac:chgData name="Katherine Mesa" userId="dd7b0dd6-7f91-4ded-8476-0723d8004cb7" providerId="ADAL" clId="{3A147959-07EE-4F2C-8855-414C1168D723}" dt="2024-01-29T02:29:58.471" v="978" actId="21"/>
          <ac:inkMkLst>
            <pc:docMk/>
            <pc:sldMk cId="751552225" sldId="463"/>
            <ac:inkMk id="29" creationId="{E36D3464-4870-BD5A-5C48-ABE62318D95E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30" creationId="{D259B14F-35B9-395C-93B0-C46AF191B8A7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32" creationId="{B3136B67-9B90-3C3C-57FA-BA73E6FCDC25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39" creationId="{C624D1A8-4A00-C592-998E-36A05DD1A3C6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40" creationId="{383553BD-2E6B-2B41-BD2A-65D80360E96C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53" creationId="{83B75E6C-4E19-2283-A38C-DD1649291ACC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55" creationId="{5095BAAE-6FFB-6CC6-B5AD-B6C9A2B6B86D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58" creationId="{14644FEA-5318-CEA4-412F-C36ECDB20E80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73" creationId="{7B9C7F03-D057-8622-C2A5-51DDC94AC60D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79" creationId="{919286B1-503C-7145-FD80-AF26C45ABACD}"/>
          </ac:inkMkLst>
        </pc:inkChg>
        <pc:inkChg chg="del">
          <ac:chgData name="Katherine Mesa" userId="dd7b0dd6-7f91-4ded-8476-0723d8004cb7" providerId="ADAL" clId="{3A147959-07EE-4F2C-8855-414C1168D723}" dt="2024-01-29T02:29:22.710" v="971" actId="478"/>
          <ac:inkMkLst>
            <pc:docMk/>
            <pc:sldMk cId="751552225" sldId="463"/>
            <ac:inkMk id="81" creationId="{76B3F885-D5AE-9238-0926-4A787C9C1FB9}"/>
          </ac:inkMkLst>
        </pc:inkChg>
      </pc:sldChg>
      <pc:sldChg chg="addSp delSp modSp add mod modTransition">
        <pc:chgData name="Katherine Mesa" userId="dd7b0dd6-7f91-4ded-8476-0723d8004cb7" providerId="ADAL" clId="{3A147959-07EE-4F2C-8855-414C1168D723}" dt="2024-01-30T04:31:17.902" v="5250"/>
        <pc:sldMkLst>
          <pc:docMk/>
          <pc:sldMk cId="3018957981" sldId="464"/>
        </pc:sldMkLst>
        <pc:spChg chg="del">
          <ac:chgData name="Katherine Mesa" userId="dd7b0dd6-7f91-4ded-8476-0723d8004cb7" providerId="ADAL" clId="{3A147959-07EE-4F2C-8855-414C1168D723}" dt="2024-01-29T02:22:03.345" v="827" actId="478"/>
          <ac:spMkLst>
            <pc:docMk/>
            <pc:sldMk cId="3018957981" sldId="464"/>
            <ac:spMk id="4" creationId="{811F6A10-BBA5-426E-DBCB-DFBF6F3BA66C}"/>
          </ac:spMkLst>
        </pc:spChg>
        <pc:spChg chg="del">
          <ac:chgData name="Katherine Mesa" userId="dd7b0dd6-7f91-4ded-8476-0723d8004cb7" providerId="ADAL" clId="{3A147959-07EE-4F2C-8855-414C1168D723}" dt="2024-01-29T02:22:03.345" v="827" actId="478"/>
          <ac:spMkLst>
            <pc:docMk/>
            <pc:sldMk cId="3018957981" sldId="464"/>
            <ac:spMk id="7" creationId="{EDB92833-324F-2EC1-9FBB-1ACA3AE6E3F4}"/>
          </ac:spMkLst>
        </pc:spChg>
        <pc:spChg chg="add del mod">
          <ac:chgData name="Katherine Mesa" userId="dd7b0dd6-7f91-4ded-8476-0723d8004cb7" providerId="ADAL" clId="{3A147959-07EE-4F2C-8855-414C1168D723}" dt="2024-01-29T03:36:56.790" v="2462" actId="478"/>
          <ac:spMkLst>
            <pc:docMk/>
            <pc:sldMk cId="3018957981" sldId="464"/>
            <ac:spMk id="8" creationId="{C090143B-E25D-F2C7-1EB2-A8919BDFB552}"/>
          </ac:spMkLst>
        </pc:spChg>
        <pc:spChg chg="add del mod">
          <ac:chgData name="Katherine Mesa" userId="dd7b0dd6-7f91-4ded-8476-0723d8004cb7" providerId="ADAL" clId="{3A147959-07EE-4F2C-8855-414C1168D723}" dt="2024-01-29T02:23:56.189" v="882" actId="478"/>
          <ac:spMkLst>
            <pc:docMk/>
            <pc:sldMk cId="3018957981" sldId="464"/>
            <ac:spMk id="9" creationId="{B283B7D0-437C-3F3D-A089-0CBF577DE040}"/>
          </ac:spMkLst>
        </pc:spChg>
        <pc:spChg chg="del mod">
          <ac:chgData name="Katherine Mesa" userId="dd7b0dd6-7f91-4ded-8476-0723d8004cb7" providerId="ADAL" clId="{3A147959-07EE-4F2C-8855-414C1168D723}" dt="2024-01-29T03:36:58.191" v="2463" actId="478"/>
          <ac:spMkLst>
            <pc:docMk/>
            <pc:sldMk cId="3018957981" sldId="464"/>
            <ac:spMk id="10" creationId="{32C2DFEB-5EBF-D85C-D830-BA7AC6A8159E}"/>
          </ac:spMkLst>
        </pc:spChg>
        <pc:spChg chg="add del mod">
          <ac:chgData name="Katherine Mesa" userId="dd7b0dd6-7f91-4ded-8476-0723d8004cb7" providerId="ADAL" clId="{3A147959-07EE-4F2C-8855-414C1168D723}" dt="2024-01-29T02:24:16.644" v="885" actId="478"/>
          <ac:spMkLst>
            <pc:docMk/>
            <pc:sldMk cId="3018957981" sldId="464"/>
            <ac:spMk id="11" creationId="{8A9E2EC5-FCF9-18FC-4A04-AB07B565D066}"/>
          </ac:spMkLst>
        </pc:spChg>
        <pc:spChg chg="add del mod">
          <ac:chgData name="Katherine Mesa" userId="dd7b0dd6-7f91-4ded-8476-0723d8004cb7" providerId="ADAL" clId="{3A147959-07EE-4F2C-8855-414C1168D723}" dt="2024-01-29T02:23:59.534" v="883" actId="478"/>
          <ac:spMkLst>
            <pc:docMk/>
            <pc:sldMk cId="3018957981" sldId="464"/>
            <ac:spMk id="12" creationId="{C88E8B14-23C4-799D-6943-9C5BBFC8F613}"/>
          </ac:spMkLst>
        </pc:spChg>
        <pc:spChg chg="mod ord">
          <ac:chgData name="Katherine Mesa" userId="dd7b0dd6-7f91-4ded-8476-0723d8004cb7" providerId="ADAL" clId="{3A147959-07EE-4F2C-8855-414C1168D723}" dt="2024-01-29T03:37:22.855" v="2476" actId="108"/>
          <ac:spMkLst>
            <pc:docMk/>
            <pc:sldMk cId="3018957981" sldId="464"/>
            <ac:spMk id="13" creationId="{DD42416D-8BE8-D77D-0FC1-C34DF950CB62}"/>
          </ac:spMkLst>
        </pc:spChg>
        <pc:spChg chg="add del mod">
          <ac:chgData name="Katherine Mesa" userId="dd7b0dd6-7f91-4ded-8476-0723d8004cb7" providerId="ADAL" clId="{3A147959-07EE-4F2C-8855-414C1168D723}" dt="2024-01-29T03:13:33.209" v="1959" actId="478"/>
          <ac:spMkLst>
            <pc:docMk/>
            <pc:sldMk cId="3018957981" sldId="464"/>
            <ac:spMk id="14" creationId="{91D0313D-097C-F904-9FB8-8D00E94C5BCD}"/>
          </ac:spMkLst>
        </pc:spChg>
        <pc:spChg chg="mod">
          <ac:chgData name="Katherine Mesa" userId="dd7b0dd6-7f91-4ded-8476-0723d8004cb7" providerId="ADAL" clId="{3A147959-07EE-4F2C-8855-414C1168D723}" dt="2024-01-29T02:24:03.287" v="884" actId="1076"/>
          <ac:spMkLst>
            <pc:docMk/>
            <pc:sldMk cId="3018957981" sldId="464"/>
            <ac:spMk id="15" creationId="{9B32BE8E-A574-7993-1BEF-ACBDC0CE59C1}"/>
          </ac:spMkLst>
        </pc:spChg>
        <pc:spChg chg="add del mod">
          <ac:chgData name="Katherine Mesa" userId="dd7b0dd6-7f91-4ded-8476-0723d8004cb7" providerId="ADAL" clId="{3A147959-07EE-4F2C-8855-414C1168D723}" dt="2024-01-29T03:13:32.561" v="1958" actId="478"/>
          <ac:spMkLst>
            <pc:docMk/>
            <pc:sldMk cId="3018957981" sldId="464"/>
            <ac:spMk id="16" creationId="{B16DEC18-F117-18EA-B208-8FC328911F4B}"/>
          </ac:spMkLst>
        </pc:spChg>
        <pc:spChg chg="add del mod">
          <ac:chgData name="Katherine Mesa" userId="dd7b0dd6-7f91-4ded-8476-0723d8004cb7" providerId="ADAL" clId="{3A147959-07EE-4F2C-8855-414C1168D723}" dt="2024-01-29T03:13:48.897" v="1962" actId="478"/>
          <ac:spMkLst>
            <pc:docMk/>
            <pc:sldMk cId="3018957981" sldId="464"/>
            <ac:spMk id="17" creationId="{5480C048-4A62-B936-9DA4-E71839E6DB27}"/>
          </ac:spMkLst>
        </pc:spChg>
        <pc:spChg chg="add del mod">
          <ac:chgData name="Katherine Mesa" userId="dd7b0dd6-7f91-4ded-8476-0723d8004cb7" providerId="ADAL" clId="{3A147959-07EE-4F2C-8855-414C1168D723}" dt="2024-01-29T03:13:32.138" v="1957" actId="478"/>
          <ac:spMkLst>
            <pc:docMk/>
            <pc:sldMk cId="3018957981" sldId="464"/>
            <ac:spMk id="19" creationId="{D68F1F01-5232-C2D1-780C-88B6F8C0E1B2}"/>
          </ac:spMkLst>
        </pc:spChg>
        <pc:spChg chg="add del mod">
          <ac:chgData name="Katherine Mesa" userId="dd7b0dd6-7f91-4ded-8476-0723d8004cb7" providerId="ADAL" clId="{3A147959-07EE-4F2C-8855-414C1168D723}" dt="2024-01-29T03:13:48.897" v="1962" actId="478"/>
          <ac:spMkLst>
            <pc:docMk/>
            <pc:sldMk cId="3018957981" sldId="464"/>
            <ac:spMk id="20" creationId="{F26548D3-CCAD-E3F5-0E3A-FFEE0137CC0F}"/>
          </ac:spMkLst>
        </pc:spChg>
        <pc:spChg chg="add del mod ord">
          <ac:chgData name="Katherine Mesa" userId="dd7b0dd6-7f91-4ded-8476-0723d8004cb7" providerId="ADAL" clId="{3A147959-07EE-4F2C-8855-414C1168D723}" dt="2024-01-29T02:33:07.435" v="1050" actId="478"/>
          <ac:spMkLst>
            <pc:docMk/>
            <pc:sldMk cId="3018957981" sldId="464"/>
            <ac:spMk id="25" creationId="{F20429A3-9E7D-9572-D6F1-376D5B2FFD02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3" creationId="{686F4F3D-4C9D-82F8-830F-D7BD37078EB9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5" creationId="{09E6D12C-6270-E319-FDEA-EE6E9FF7B4F5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6" creationId="{16DAB134-2E87-8420-161B-DEEA39402266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7" creationId="{4EAAB549-B47E-398F-64C4-D751821DFB70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8" creationId="{B15850A5-6C5C-C53F-E5E0-25E2E3840AD9}"/>
          </ac:spMkLst>
        </pc:spChg>
        <pc:spChg chg="add mod">
          <ac:chgData name="Katherine Mesa" userId="dd7b0dd6-7f91-4ded-8476-0723d8004cb7" providerId="ADAL" clId="{3A147959-07EE-4F2C-8855-414C1168D723}" dt="2024-01-29T03:12:39.291" v="1951" actId="1076"/>
          <ac:spMkLst>
            <pc:docMk/>
            <pc:sldMk cId="3018957981" sldId="464"/>
            <ac:spMk id="39" creationId="{76BF5C96-117E-187E-5442-01BB976CDED6}"/>
          </ac:spMkLst>
        </pc:spChg>
        <pc:spChg chg="add del mod">
          <ac:chgData name="Katherine Mesa" userId="dd7b0dd6-7f91-4ded-8476-0723d8004cb7" providerId="ADAL" clId="{3A147959-07EE-4F2C-8855-414C1168D723}" dt="2024-01-29T03:12:03.651" v="1945" actId="478"/>
          <ac:spMkLst>
            <pc:docMk/>
            <pc:sldMk cId="3018957981" sldId="464"/>
            <ac:spMk id="40" creationId="{5B4B7265-854C-78A0-3DB8-49634A30F7AD}"/>
          </ac:spMkLst>
        </pc:spChg>
        <pc:spChg chg="add mod">
          <ac:chgData name="Katherine Mesa" userId="dd7b0dd6-7f91-4ded-8476-0723d8004cb7" providerId="ADAL" clId="{3A147959-07EE-4F2C-8855-414C1168D723}" dt="2024-01-29T02:36:09.210" v="1109"/>
          <ac:spMkLst>
            <pc:docMk/>
            <pc:sldMk cId="3018957981" sldId="464"/>
            <ac:spMk id="41" creationId="{5EAFFE56-97A1-781C-D94B-486AEB25649E}"/>
          </ac:spMkLst>
        </pc:spChg>
        <pc:spChg chg="add mod">
          <ac:chgData name="Katherine Mesa" userId="dd7b0dd6-7f91-4ded-8476-0723d8004cb7" providerId="ADAL" clId="{3A147959-07EE-4F2C-8855-414C1168D723}" dt="2024-01-29T02:36:09.210" v="1109"/>
          <ac:spMkLst>
            <pc:docMk/>
            <pc:sldMk cId="3018957981" sldId="464"/>
            <ac:spMk id="42" creationId="{864766B9-5901-9915-A804-83556592FE4E}"/>
          </ac:spMkLst>
        </pc:spChg>
        <pc:spChg chg="add del mod">
          <ac:chgData name="Katherine Mesa" userId="dd7b0dd6-7f91-4ded-8476-0723d8004cb7" providerId="ADAL" clId="{3A147959-07EE-4F2C-8855-414C1168D723}" dt="2024-01-29T03:11:52.016" v="1944" actId="478"/>
          <ac:spMkLst>
            <pc:docMk/>
            <pc:sldMk cId="3018957981" sldId="464"/>
            <ac:spMk id="43" creationId="{3840A575-C7B9-572E-10E0-7987160982A4}"/>
          </ac:spMkLst>
        </pc:spChg>
        <pc:spChg chg="add del mod">
          <ac:chgData name="Katherine Mesa" userId="dd7b0dd6-7f91-4ded-8476-0723d8004cb7" providerId="ADAL" clId="{3A147959-07EE-4F2C-8855-414C1168D723}" dt="2024-01-29T03:11:50.935" v="1943" actId="478"/>
          <ac:spMkLst>
            <pc:docMk/>
            <pc:sldMk cId="3018957981" sldId="464"/>
            <ac:spMk id="44" creationId="{69E19346-FE61-A113-596F-62F096E517BA}"/>
          </ac:spMkLst>
        </pc:spChg>
        <pc:spChg chg="add mod">
          <ac:chgData name="Katherine Mesa" userId="dd7b0dd6-7f91-4ded-8476-0723d8004cb7" providerId="ADAL" clId="{3A147959-07EE-4F2C-8855-414C1168D723}" dt="2024-01-29T03:36:53.976" v="2461"/>
          <ac:spMkLst>
            <pc:docMk/>
            <pc:sldMk cId="3018957981" sldId="464"/>
            <ac:spMk id="45" creationId="{710C08B0-A4C4-0151-E67D-B20A66D9212B}"/>
          </ac:spMkLst>
        </pc:spChg>
        <pc:inkChg chg="del mod">
          <ac:chgData name="Katherine Mesa" userId="dd7b0dd6-7f91-4ded-8476-0723d8004cb7" providerId="ADAL" clId="{3A147959-07EE-4F2C-8855-414C1168D723}" dt="2024-01-29T03:37:06.547" v="2468"/>
          <ac:inkMkLst>
            <pc:docMk/>
            <pc:sldMk cId="3018957981" sldId="464"/>
            <ac:inkMk id="21" creationId="{DED47E35-5367-4DBC-84B8-2917D3DE102F}"/>
          </ac:inkMkLst>
        </pc:inkChg>
        <pc:inkChg chg="del mod">
          <ac:chgData name="Katherine Mesa" userId="dd7b0dd6-7f91-4ded-8476-0723d8004cb7" providerId="ADAL" clId="{3A147959-07EE-4F2C-8855-414C1168D723}" dt="2024-01-29T03:37:06.547" v="2467"/>
          <ac:inkMkLst>
            <pc:docMk/>
            <pc:sldMk cId="3018957981" sldId="464"/>
            <ac:inkMk id="22" creationId="{729055A3-B125-BA58-2E77-EABD90AD92B7}"/>
          </ac:inkMkLst>
        </pc:inkChg>
        <pc:inkChg chg="del mod">
          <ac:chgData name="Katherine Mesa" userId="dd7b0dd6-7f91-4ded-8476-0723d8004cb7" providerId="ADAL" clId="{3A147959-07EE-4F2C-8855-414C1168D723}" dt="2024-01-29T03:37:06.548" v="2473"/>
          <ac:inkMkLst>
            <pc:docMk/>
            <pc:sldMk cId="3018957981" sldId="464"/>
            <ac:inkMk id="23" creationId="{018D426E-8C86-1FD3-7CE2-1BC3E8BE83D9}"/>
          </ac:inkMkLst>
        </pc:inkChg>
        <pc:inkChg chg="del mod">
          <ac:chgData name="Katherine Mesa" userId="dd7b0dd6-7f91-4ded-8476-0723d8004cb7" providerId="ADAL" clId="{3A147959-07EE-4F2C-8855-414C1168D723}" dt="2024-01-29T03:37:06.548" v="2475"/>
          <ac:inkMkLst>
            <pc:docMk/>
            <pc:sldMk cId="3018957981" sldId="464"/>
            <ac:inkMk id="24" creationId="{5DFCDF1F-A500-383B-460E-43D052191E38}"/>
          </ac:inkMkLst>
        </pc:inkChg>
        <pc:inkChg chg="del mod">
          <ac:chgData name="Katherine Mesa" userId="dd7b0dd6-7f91-4ded-8476-0723d8004cb7" providerId="ADAL" clId="{3A147959-07EE-4F2C-8855-414C1168D723}" dt="2024-01-29T03:37:06.548" v="2474"/>
          <ac:inkMkLst>
            <pc:docMk/>
            <pc:sldMk cId="3018957981" sldId="464"/>
            <ac:inkMk id="26" creationId="{83229110-F1D7-2789-DDA5-9639001B48B5}"/>
          </ac:inkMkLst>
        </pc:inkChg>
        <pc:inkChg chg="del mod">
          <ac:chgData name="Katherine Mesa" userId="dd7b0dd6-7f91-4ded-8476-0723d8004cb7" providerId="ADAL" clId="{3A147959-07EE-4F2C-8855-414C1168D723}" dt="2024-01-29T03:37:06.547" v="2472"/>
          <ac:inkMkLst>
            <pc:docMk/>
            <pc:sldMk cId="3018957981" sldId="464"/>
            <ac:inkMk id="27" creationId="{D356C957-0451-17B8-7448-91FDEF81CECD}"/>
          </ac:inkMkLst>
        </pc:inkChg>
        <pc:inkChg chg="del mod">
          <ac:chgData name="Katherine Mesa" userId="dd7b0dd6-7f91-4ded-8476-0723d8004cb7" providerId="ADAL" clId="{3A147959-07EE-4F2C-8855-414C1168D723}" dt="2024-01-29T03:37:06.547" v="2470"/>
          <ac:inkMkLst>
            <pc:docMk/>
            <pc:sldMk cId="3018957981" sldId="464"/>
            <ac:inkMk id="28" creationId="{47EF69E0-18F8-2D74-CF1B-099095935554}"/>
          </ac:inkMkLst>
        </pc:inkChg>
        <pc:inkChg chg="del mod">
          <ac:chgData name="Katherine Mesa" userId="dd7b0dd6-7f91-4ded-8476-0723d8004cb7" providerId="ADAL" clId="{3A147959-07EE-4F2C-8855-414C1168D723}" dt="2024-01-29T03:37:06.547" v="2469"/>
          <ac:inkMkLst>
            <pc:docMk/>
            <pc:sldMk cId="3018957981" sldId="464"/>
            <ac:inkMk id="29" creationId="{5D217481-8ACE-3DA9-74A5-616BB4AF5D5D}"/>
          </ac:inkMkLst>
        </pc:inkChg>
        <pc:inkChg chg="del mod">
          <ac:chgData name="Katherine Mesa" userId="dd7b0dd6-7f91-4ded-8476-0723d8004cb7" providerId="ADAL" clId="{3A147959-07EE-4F2C-8855-414C1168D723}" dt="2024-01-29T03:37:06.547" v="2471"/>
          <ac:inkMkLst>
            <pc:docMk/>
            <pc:sldMk cId="3018957981" sldId="464"/>
            <ac:inkMk id="30" creationId="{C8C35C19-F3D6-12DD-F381-4920BC335F5A}"/>
          </ac:inkMkLst>
        </pc:inkChg>
        <pc:inkChg chg="del mod">
          <ac:chgData name="Katherine Mesa" userId="dd7b0dd6-7f91-4ded-8476-0723d8004cb7" providerId="ADAL" clId="{3A147959-07EE-4F2C-8855-414C1168D723}" dt="2024-01-29T03:37:06.547" v="2465"/>
          <ac:inkMkLst>
            <pc:docMk/>
            <pc:sldMk cId="3018957981" sldId="464"/>
            <ac:inkMk id="31" creationId="{4562AF8C-C3AB-A386-966C-A954127D72BF}"/>
          </ac:inkMkLst>
        </pc:inkChg>
        <pc:inkChg chg="del mod">
          <ac:chgData name="Katherine Mesa" userId="dd7b0dd6-7f91-4ded-8476-0723d8004cb7" providerId="ADAL" clId="{3A147959-07EE-4F2C-8855-414C1168D723}" dt="2024-01-29T03:37:06.547" v="2466"/>
          <ac:inkMkLst>
            <pc:docMk/>
            <pc:sldMk cId="3018957981" sldId="464"/>
            <ac:inkMk id="32" creationId="{F847E2A6-9141-1925-CE76-19AC74F2D25E}"/>
          </ac:inkMkLst>
        </pc:inkChg>
        <pc:inkChg chg="del mod">
          <ac:chgData name="Katherine Mesa" userId="dd7b0dd6-7f91-4ded-8476-0723d8004cb7" providerId="ADAL" clId="{3A147959-07EE-4F2C-8855-414C1168D723}" dt="2024-01-29T03:37:06.546" v="2464"/>
          <ac:inkMkLst>
            <pc:docMk/>
            <pc:sldMk cId="3018957981" sldId="464"/>
            <ac:inkMk id="34" creationId="{C7F99EF7-F829-9BE3-A6A7-1C6E53F17829}"/>
          </ac:inkMkLst>
        </pc:inkChg>
      </pc:sldChg>
      <pc:sldChg chg="add del">
        <pc:chgData name="Katherine Mesa" userId="dd7b0dd6-7f91-4ded-8476-0723d8004cb7" providerId="ADAL" clId="{3A147959-07EE-4F2C-8855-414C1168D723}" dt="2024-01-29T02:36:31.737" v="1143" actId="2696"/>
        <pc:sldMkLst>
          <pc:docMk/>
          <pc:sldMk cId="4238732357" sldId="465"/>
        </pc:sldMkLst>
      </pc:sldChg>
      <pc:sldChg chg="addSp delSp modSp add mod modTransition">
        <pc:chgData name="Katherine Mesa" userId="dd7b0dd6-7f91-4ded-8476-0723d8004cb7" providerId="ADAL" clId="{3A147959-07EE-4F2C-8855-414C1168D723}" dt="2024-01-30T04:31:17.902" v="5250"/>
        <pc:sldMkLst>
          <pc:docMk/>
          <pc:sldMk cId="2891844815" sldId="466"/>
        </pc:sldMkLst>
        <pc:spChg chg="add del mod">
          <ac:chgData name="Katherine Mesa" userId="dd7b0dd6-7f91-4ded-8476-0723d8004cb7" providerId="ADAL" clId="{3A147959-07EE-4F2C-8855-414C1168D723}" dt="2024-01-29T02:30:55.919" v="1004" actId="21"/>
          <ac:spMkLst>
            <pc:docMk/>
            <pc:sldMk cId="2891844815" sldId="466"/>
            <ac:spMk id="3" creationId="{DDE07B03-882B-57C2-BE1E-9B8F59208252}"/>
          </ac:spMkLst>
        </pc:spChg>
        <pc:spChg chg="add del mod">
          <ac:chgData name="Katherine Mesa" userId="dd7b0dd6-7f91-4ded-8476-0723d8004cb7" providerId="ADAL" clId="{3A147959-07EE-4F2C-8855-414C1168D723}" dt="2024-01-29T02:31:09.064" v="1010" actId="20577"/>
          <ac:spMkLst>
            <pc:docMk/>
            <pc:sldMk cId="2891844815" sldId="466"/>
            <ac:spMk id="8" creationId="{A495A02B-4CE9-8262-DF29-DC2622E83B04}"/>
          </ac:spMkLst>
        </pc:spChg>
        <pc:spChg chg="add mod">
          <ac:chgData name="Katherine Mesa" userId="dd7b0dd6-7f91-4ded-8476-0723d8004cb7" providerId="ADAL" clId="{3A147959-07EE-4F2C-8855-414C1168D723}" dt="2024-01-29T02:31:30.368" v="1012" actId="1076"/>
          <ac:spMkLst>
            <pc:docMk/>
            <pc:sldMk cId="2891844815" sldId="466"/>
            <ac:spMk id="9" creationId="{4DD97A8A-59D0-5A2A-3E10-1AA60349E8DF}"/>
          </ac:spMkLst>
        </pc:spChg>
        <pc:spChg chg="add del mod">
          <ac:chgData name="Katherine Mesa" userId="dd7b0dd6-7f91-4ded-8476-0723d8004cb7" providerId="ADAL" clId="{3A147959-07EE-4F2C-8855-414C1168D723}" dt="2024-01-29T03:12:21.974" v="1948" actId="478"/>
          <ac:spMkLst>
            <pc:docMk/>
            <pc:sldMk cId="2891844815" sldId="466"/>
            <ac:spMk id="36" creationId="{3D820C88-E12E-4264-6CD0-33538559EB19}"/>
          </ac:spMkLst>
        </pc:spChg>
        <pc:spChg chg="add del mod">
          <ac:chgData name="Katherine Mesa" userId="dd7b0dd6-7f91-4ded-8476-0723d8004cb7" providerId="ADAL" clId="{3A147959-07EE-4F2C-8855-414C1168D723}" dt="2024-01-29T03:12:21.974" v="1948" actId="478"/>
          <ac:spMkLst>
            <pc:docMk/>
            <pc:sldMk cId="2891844815" sldId="466"/>
            <ac:spMk id="38" creationId="{C703C84A-B0CA-2B75-51D9-6CCBF939DB35}"/>
          </ac:spMkLst>
        </pc:spChg>
        <pc:spChg chg="add mod">
          <ac:chgData name="Katherine Mesa" userId="dd7b0dd6-7f91-4ded-8476-0723d8004cb7" providerId="ADAL" clId="{3A147959-07EE-4F2C-8855-414C1168D723}" dt="2024-01-29T03:12:51.143" v="1953"/>
          <ac:spMkLst>
            <pc:docMk/>
            <pc:sldMk cId="2891844815" sldId="466"/>
            <ac:spMk id="41" creationId="{4E54E2F2-1A4A-4609-E557-24FF15F6DDF0}"/>
          </ac:spMkLst>
        </pc:spChg>
        <pc:spChg chg="add mod">
          <ac:chgData name="Katherine Mesa" userId="dd7b0dd6-7f91-4ded-8476-0723d8004cb7" providerId="ADAL" clId="{3A147959-07EE-4F2C-8855-414C1168D723}" dt="2024-01-29T03:12:51.143" v="1953"/>
          <ac:spMkLst>
            <pc:docMk/>
            <pc:sldMk cId="2891844815" sldId="466"/>
            <ac:spMk id="42" creationId="{4A9F5385-8436-0DA2-5B43-312BBF779A11}"/>
          </ac:spMkLst>
        </pc:spChg>
        <pc:spChg chg="add mod">
          <ac:chgData name="Katherine Mesa" userId="dd7b0dd6-7f91-4ded-8476-0723d8004cb7" providerId="ADAL" clId="{3A147959-07EE-4F2C-8855-414C1168D723}" dt="2024-01-29T03:12:51.143" v="1953"/>
          <ac:spMkLst>
            <pc:docMk/>
            <pc:sldMk cId="2891844815" sldId="466"/>
            <ac:spMk id="43" creationId="{C50CD13B-E3B1-65C3-5703-7EB844AA261E}"/>
          </ac:spMkLst>
        </pc:spChg>
        <pc:spChg chg="add mod">
          <ac:chgData name="Katherine Mesa" userId="dd7b0dd6-7f91-4ded-8476-0723d8004cb7" providerId="ADAL" clId="{3A147959-07EE-4F2C-8855-414C1168D723}" dt="2024-01-29T03:12:51.143" v="1953"/>
          <ac:spMkLst>
            <pc:docMk/>
            <pc:sldMk cId="2891844815" sldId="466"/>
            <ac:spMk id="44" creationId="{98D76351-6DFD-CBBE-6A66-CFEB6F1EFC7F}"/>
          </ac:spMkLst>
        </pc:spChg>
        <pc:spChg chg="add del">
          <ac:chgData name="Katherine Mesa" userId="dd7b0dd6-7f91-4ded-8476-0723d8004cb7" providerId="ADAL" clId="{3A147959-07EE-4F2C-8855-414C1168D723}" dt="2024-01-29T03:12:21.974" v="1948" actId="478"/>
          <ac:spMkLst>
            <pc:docMk/>
            <pc:sldMk cId="2891844815" sldId="466"/>
            <ac:spMk id="85" creationId="{5AA64B55-463E-7865-BA75-F47C2CC1980D}"/>
          </ac:spMkLst>
        </pc:spChg>
        <pc:spChg chg="add del">
          <ac:chgData name="Katherine Mesa" userId="dd7b0dd6-7f91-4ded-8476-0723d8004cb7" providerId="ADAL" clId="{3A147959-07EE-4F2C-8855-414C1168D723}" dt="2024-01-29T03:12:21.974" v="1948" actId="478"/>
          <ac:spMkLst>
            <pc:docMk/>
            <pc:sldMk cId="2891844815" sldId="466"/>
            <ac:spMk id="86" creationId="{D414A0BD-AB3D-4568-7FAA-7F595AAF6FF8}"/>
          </ac:spMkLst>
        </pc:sp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1" creationId="{F049422D-F3DB-4571-8BB7-8A97137CCD59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2" creationId="{9D878377-9E78-B912-44A3-5383663DAA0E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3" creationId="{B0C11D97-8E39-945B-ADB1-7A31178CE2FC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4" creationId="{63A28D1D-2EEB-A453-8D54-27C39C3A01BD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5" creationId="{1DA962C9-723E-B5BE-22E3-E125D7A2EC0D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19" creationId="{9F93362A-C540-9B1B-A9B0-2CA6C270BF97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20" creationId="{297866A8-5D4C-4018-FDBF-FE77A37AE613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22" creationId="{C93F8796-0483-79CF-0D50-CDD49096948E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24" creationId="{82AC237F-800E-957B-6B24-A3F20BC8A7AA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29" creationId="{A2E52059-7D25-1B15-3AEC-6C6F04AC8EC8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31" creationId="{BE766C47-3034-A52F-FFFB-1A1482DE6505}"/>
          </ac:inkMkLst>
        </pc:inkChg>
        <pc:inkChg chg="add mod">
          <ac:chgData name="Katherine Mesa" userId="dd7b0dd6-7f91-4ded-8476-0723d8004cb7" providerId="ADAL" clId="{3A147959-07EE-4F2C-8855-414C1168D723}" dt="2024-01-29T02:31:30.368" v="1012" actId="1076"/>
          <ac:inkMkLst>
            <pc:docMk/>
            <pc:sldMk cId="2891844815" sldId="466"/>
            <ac:inkMk id="33" creationId="{316D93E7-037F-E92F-0686-FBFC2F9BBD6E}"/>
          </ac:inkMkLst>
        </pc:inkChg>
        <pc:inkChg chg="add del">
          <ac:chgData name="Katherine Mesa" userId="dd7b0dd6-7f91-4ded-8476-0723d8004cb7" providerId="ADAL" clId="{3A147959-07EE-4F2C-8855-414C1168D723}" dt="2024-01-29T02:31:50.957" v="1015" actId="478"/>
          <ac:inkMkLst>
            <pc:docMk/>
            <pc:sldMk cId="2891844815" sldId="466"/>
            <ac:inkMk id="59" creationId="{9D2D739C-7E2F-ACDB-9DA9-44B8542C5909}"/>
          </ac:inkMkLst>
        </pc:inkChg>
      </pc:sldChg>
      <pc:sldChg chg="add del">
        <pc:chgData name="Katherine Mesa" userId="dd7b0dd6-7f91-4ded-8476-0723d8004cb7" providerId="ADAL" clId="{3A147959-07EE-4F2C-8855-414C1168D723}" dt="2024-01-29T02:30:22.297" v="986" actId="2696"/>
        <pc:sldMkLst>
          <pc:docMk/>
          <pc:sldMk cId="3080582568" sldId="466"/>
        </pc:sldMkLst>
      </pc:sldChg>
      <pc:sldChg chg="addSp modSp add del mod">
        <pc:chgData name="Katherine Mesa" userId="dd7b0dd6-7f91-4ded-8476-0723d8004cb7" providerId="ADAL" clId="{3A147959-07EE-4F2C-8855-414C1168D723}" dt="2024-01-29T02:30:13.976" v="983" actId="2696"/>
        <pc:sldMkLst>
          <pc:docMk/>
          <pc:sldMk cId="3376484687" sldId="466"/>
        </pc:sldMkLst>
        <pc:spChg chg="add mod">
          <ac:chgData name="Katherine Mesa" userId="dd7b0dd6-7f91-4ded-8476-0723d8004cb7" providerId="ADAL" clId="{3A147959-07EE-4F2C-8855-414C1168D723}" dt="2024-01-29T02:30:11.700" v="982" actId="1076"/>
          <ac:spMkLst>
            <pc:docMk/>
            <pc:sldMk cId="3376484687" sldId="466"/>
            <ac:spMk id="3" creationId="{F9C4DCD7-C313-6428-D3F7-4DC247956AEF}"/>
          </ac:spMkLst>
        </pc:spChg>
        <pc:spChg chg="add mod">
          <ac:chgData name="Katherine Mesa" userId="dd7b0dd6-7f91-4ded-8476-0723d8004cb7" providerId="ADAL" clId="{3A147959-07EE-4F2C-8855-414C1168D723}" dt="2024-01-29T02:30:10.189" v="981" actId="1076"/>
          <ac:spMkLst>
            <pc:docMk/>
            <pc:sldMk cId="3376484687" sldId="466"/>
            <ac:spMk id="8" creationId="{77AAFC82-C84B-AB2B-8343-F502869C1020}"/>
          </ac:spMkLst>
        </pc:sp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9" creationId="{66A2510B-6D48-0338-F496-2EA6C542301F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1" creationId="{2DBCBAC6-DD59-102A-AF29-900F43869CAC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2" creationId="{DBE4CBFD-4520-C33E-AA0A-75522B0A45A5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3" creationId="{AF255958-E42A-4167-F311-CC1A878BBEF2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4" creationId="{5864670A-1E8E-5668-5E5B-F25EBADE3BBF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5" creationId="{846894CA-A041-B483-9A7A-B57D4B863572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19" creationId="{8FC98E7C-61C2-8265-B07B-93D061D2D75C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20" creationId="{B356C040-671B-D5C7-0C94-2B2752E7EAFB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22" creationId="{D73F47BB-851A-6095-99DF-5A332B74E62E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24" creationId="{F2B0769E-D937-B65D-B2A6-6217C317881F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29" creationId="{6A0600A7-1517-6EAA-07A5-99EF42A7A3FC}"/>
          </ac:inkMkLst>
        </pc:inkChg>
        <pc:inkChg chg="add mod">
          <ac:chgData name="Katherine Mesa" userId="dd7b0dd6-7f91-4ded-8476-0723d8004cb7" providerId="ADAL" clId="{3A147959-07EE-4F2C-8855-414C1168D723}" dt="2024-01-29T02:30:10.189" v="981" actId="1076"/>
          <ac:inkMkLst>
            <pc:docMk/>
            <pc:sldMk cId="3376484687" sldId="466"/>
            <ac:inkMk id="31" creationId="{69FDA24D-41C2-DBCD-1154-8568E02322D3}"/>
          </ac:inkMkLst>
        </pc:inkChg>
      </pc:sldChg>
      <pc:sldChg chg="addSp delSp modSp add del mod modTransition">
        <pc:chgData name="Katherine Mesa" userId="dd7b0dd6-7f91-4ded-8476-0723d8004cb7" providerId="ADAL" clId="{3A147959-07EE-4F2C-8855-414C1168D723}" dt="2024-01-30T04:31:17.902" v="5250"/>
        <pc:sldMkLst>
          <pc:docMk/>
          <pc:sldMk cId="1025123846" sldId="467"/>
        </pc:sldMkLst>
        <pc:spChg chg="del">
          <ac:chgData name="Katherine Mesa" userId="dd7b0dd6-7f91-4ded-8476-0723d8004cb7" providerId="ADAL" clId="{3A147959-07EE-4F2C-8855-414C1168D723}" dt="2024-01-29T02:32:36.791" v="1045" actId="478"/>
          <ac:spMkLst>
            <pc:docMk/>
            <pc:sldMk cId="1025123846" sldId="467"/>
            <ac:spMk id="3" creationId="{DDE07B03-882B-57C2-BE1E-9B8F59208252}"/>
          </ac:spMkLst>
        </pc:spChg>
        <pc:spChg chg="del">
          <ac:chgData name="Katherine Mesa" userId="dd7b0dd6-7f91-4ded-8476-0723d8004cb7" providerId="ADAL" clId="{3A147959-07EE-4F2C-8855-414C1168D723}" dt="2024-01-29T02:32:36.791" v="1045" actId="478"/>
          <ac:spMkLst>
            <pc:docMk/>
            <pc:sldMk cId="1025123846" sldId="467"/>
            <ac:spMk id="4" creationId="{811F6A10-BBA5-426E-DBCB-DFBF6F3BA66C}"/>
          </ac:spMkLst>
        </pc:spChg>
        <pc:spChg chg="mod">
          <ac:chgData name="Katherine Mesa" userId="dd7b0dd6-7f91-4ded-8476-0723d8004cb7" providerId="ADAL" clId="{3A147959-07EE-4F2C-8855-414C1168D723}" dt="2024-01-29T02:35:11.061" v="1104" actId="1076"/>
          <ac:spMkLst>
            <pc:docMk/>
            <pc:sldMk cId="1025123846" sldId="467"/>
            <ac:spMk id="5" creationId="{C7E91482-6119-D665-1B34-DC438710EBB5}"/>
          </ac:spMkLst>
        </pc:spChg>
        <pc:spChg chg="del">
          <ac:chgData name="Katherine Mesa" userId="dd7b0dd6-7f91-4ded-8476-0723d8004cb7" providerId="ADAL" clId="{3A147959-07EE-4F2C-8855-414C1168D723}" dt="2024-01-29T02:32:40.792" v="1047" actId="478"/>
          <ac:spMkLst>
            <pc:docMk/>
            <pc:sldMk cId="1025123846" sldId="467"/>
            <ac:spMk id="7" creationId="{EDB92833-324F-2EC1-9FBB-1ACA3AE6E3F4}"/>
          </ac:spMkLst>
        </pc:spChg>
        <pc:spChg chg="del mod">
          <ac:chgData name="Katherine Mesa" userId="dd7b0dd6-7f91-4ded-8476-0723d8004cb7" providerId="ADAL" clId="{3A147959-07EE-4F2C-8855-414C1168D723}" dt="2024-01-29T02:32:40.792" v="1047" actId="478"/>
          <ac:spMkLst>
            <pc:docMk/>
            <pc:sldMk cId="1025123846" sldId="467"/>
            <ac:spMk id="8" creationId="{A495A02B-4CE9-8262-DF29-DC2622E83B04}"/>
          </ac:spMkLst>
        </pc:spChg>
        <pc:spChg chg="mod">
          <ac:chgData name="Katherine Mesa" userId="dd7b0dd6-7f91-4ded-8476-0723d8004cb7" providerId="ADAL" clId="{3A147959-07EE-4F2C-8855-414C1168D723}" dt="2024-01-29T02:32:47.368" v="1048" actId="1076"/>
          <ac:spMkLst>
            <pc:docMk/>
            <pc:sldMk cId="1025123846" sldId="467"/>
            <ac:spMk id="9" creationId="{4DD97A8A-59D0-5A2A-3E10-1AA60349E8DF}"/>
          </ac:spMkLst>
        </pc:spChg>
        <pc:spChg chg="del">
          <ac:chgData name="Katherine Mesa" userId="dd7b0dd6-7f91-4ded-8476-0723d8004cb7" providerId="ADAL" clId="{3A147959-07EE-4F2C-8855-414C1168D723}" dt="2024-01-29T02:32:40.792" v="1047" actId="478"/>
          <ac:spMkLst>
            <pc:docMk/>
            <pc:sldMk cId="1025123846" sldId="467"/>
            <ac:spMk id="10" creationId="{32C2DFEB-5EBF-D85C-D830-BA7AC6A8159E}"/>
          </ac:spMkLst>
        </pc:spChg>
        <pc:spChg chg="del">
          <ac:chgData name="Katherine Mesa" userId="dd7b0dd6-7f91-4ded-8476-0723d8004cb7" providerId="ADAL" clId="{3A147959-07EE-4F2C-8855-414C1168D723}" dt="2024-01-29T02:32:36.791" v="1045" actId="478"/>
          <ac:spMkLst>
            <pc:docMk/>
            <pc:sldMk cId="1025123846" sldId="467"/>
            <ac:spMk id="16" creationId="{53BBCA90-FC25-A8AE-7327-E02BA00576CE}"/>
          </ac:spMkLst>
        </pc:spChg>
        <pc:spChg chg="del">
          <ac:chgData name="Katherine Mesa" userId="dd7b0dd6-7f91-4ded-8476-0723d8004cb7" providerId="ADAL" clId="{3A147959-07EE-4F2C-8855-414C1168D723}" dt="2024-01-29T02:32:36.791" v="1045" actId="478"/>
          <ac:spMkLst>
            <pc:docMk/>
            <pc:sldMk cId="1025123846" sldId="467"/>
            <ac:spMk id="17" creationId="{7D4E34B1-BDD9-8F15-0267-E47A8F046107}"/>
          </ac:spMkLst>
        </pc:spChg>
        <pc:spChg chg="del">
          <ac:chgData name="Katherine Mesa" userId="dd7b0dd6-7f91-4ded-8476-0723d8004cb7" providerId="ADAL" clId="{3A147959-07EE-4F2C-8855-414C1168D723}" dt="2024-01-29T02:32:36.791" v="1045" actId="478"/>
          <ac:spMkLst>
            <pc:docMk/>
            <pc:sldMk cId="1025123846" sldId="467"/>
            <ac:spMk id="23" creationId="{268A5CEA-24AC-601B-F6A4-2F93C6CAA090}"/>
          </ac:spMkLst>
        </pc:spChg>
        <pc:spChg chg="del mod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36" creationId="{3D820C88-E12E-4264-6CD0-33538559EB19}"/>
          </ac:spMkLst>
        </pc:spChg>
        <pc:spChg chg="del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38" creationId="{C703C84A-B0CA-2B75-51D9-6CCBF939DB35}"/>
          </ac:spMkLst>
        </pc:spChg>
        <pc:spChg chg="add del mod">
          <ac:chgData name="Katherine Mesa" userId="dd7b0dd6-7f91-4ded-8476-0723d8004cb7" providerId="ADAL" clId="{3A147959-07EE-4F2C-8855-414C1168D723}" dt="2024-01-29T02:33:53.086" v="1061" actId="478"/>
          <ac:spMkLst>
            <pc:docMk/>
            <pc:sldMk cId="1025123846" sldId="467"/>
            <ac:spMk id="41" creationId="{9E26B866-0C59-99FE-1A76-A32D3CC8FC21}"/>
          </ac:spMkLst>
        </pc:spChg>
        <pc:spChg chg="add del mod">
          <ac:chgData name="Katherine Mesa" userId="dd7b0dd6-7f91-4ded-8476-0723d8004cb7" providerId="ADAL" clId="{3A147959-07EE-4F2C-8855-414C1168D723}" dt="2024-01-29T02:33:39.317" v="1056" actId="478"/>
          <ac:spMkLst>
            <pc:docMk/>
            <pc:sldMk cId="1025123846" sldId="467"/>
            <ac:spMk id="42" creationId="{46DD7CBF-361A-5849-04C0-4B714F3CAD0A}"/>
          </ac:spMkLst>
        </pc:spChg>
        <pc:spChg chg="add mod">
          <ac:chgData name="Katherine Mesa" userId="dd7b0dd6-7f91-4ded-8476-0723d8004cb7" providerId="ADAL" clId="{3A147959-07EE-4F2C-8855-414C1168D723}" dt="2024-01-29T02:33:28.453" v="1054"/>
          <ac:spMkLst>
            <pc:docMk/>
            <pc:sldMk cId="1025123846" sldId="467"/>
            <ac:spMk id="43" creationId="{A5335532-6848-FC45-241C-39F9D4BBB1A4}"/>
          </ac:spMkLst>
        </pc:spChg>
        <pc:spChg chg="add mod ord">
          <ac:chgData name="Katherine Mesa" userId="dd7b0dd6-7f91-4ded-8476-0723d8004cb7" providerId="ADAL" clId="{3A147959-07EE-4F2C-8855-414C1168D723}" dt="2024-01-29T02:33:37.674" v="1055" actId="167"/>
          <ac:spMkLst>
            <pc:docMk/>
            <pc:sldMk cId="1025123846" sldId="467"/>
            <ac:spMk id="68" creationId="{E70C7683-2D3D-C54B-1F4F-E0F8AE702856}"/>
          </ac:spMkLst>
        </pc:spChg>
        <pc:spChg chg="add del mod">
          <ac:chgData name="Katherine Mesa" userId="dd7b0dd6-7f91-4ded-8476-0723d8004cb7" providerId="ADAL" clId="{3A147959-07EE-4F2C-8855-414C1168D723}" dt="2024-01-29T03:13:27.628" v="1956" actId="478"/>
          <ac:spMkLst>
            <pc:docMk/>
            <pc:sldMk cId="1025123846" sldId="467"/>
            <ac:spMk id="72" creationId="{3F47D0C1-43C9-92F9-A45E-54DACC422D63}"/>
          </ac:spMkLst>
        </pc:spChg>
        <pc:spChg chg="add del mod">
          <ac:chgData name="Katherine Mesa" userId="dd7b0dd6-7f91-4ded-8476-0723d8004cb7" providerId="ADAL" clId="{3A147959-07EE-4F2C-8855-414C1168D723}" dt="2024-01-29T03:13:36.470" v="1960" actId="478"/>
          <ac:spMkLst>
            <pc:docMk/>
            <pc:sldMk cId="1025123846" sldId="467"/>
            <ac:spMk id="74" creationId="{733F513B-1730-6C2F-DE03-77C1CDC1BC6D}"/>
          </ac:spMkLst>
        </pc:spChg>
        <pc:spChg chg="add del mod">
          <ac:chgData name="Katherine Mesa" userId="dd7b0dd6-7f91-4ded-8476-0723d8004cb7" providerId="ADAL" clId="{3A147959-07EE-4F2C-8855-414C1168D723}" dt="2024-01-29T03:13:57.417" v="1964" actId="478"/>
          <ac:spMkLst>
            <pc:docMk/>
            <pc:sldMk cId="1025123846" sldId="467"/>
            <ac:spMk id="75" creationId="{94E02797-E64D-AEA0-220A-99C827B51BD2}"/>
          </ac:spMkLst>
        </pc:spChg>
        <pc:spChg chg="add del mod">
          <ac:chgData name="Katherine Mesa" userId="dd7b0dd6-7f91-4ded-8476-0723d8004cb7" providerId="ADAL" clId="{3A147959-07EE-4F2C-8855-414C1168D723}" dt="2024-01-29T03:13:37.047" v="1961" actId="478"/>
          <ac:spMkLst>
            <pc:docMk/>
            <pc:sldMk cId="1025123846" sldId="467"/>
            <ac:spMk id="80" creationId="{0A269A1C-118A-BA46-7B23-24B8AEF363DF}"/>
          </ac:spMkLst>
        </pc:spChg>
        <pc:spChg chg="add del mod">
          <ac:chgData name="Katherine Mesa" userId="dd7b0dd6-7f91-4ded-8476-0723d8004cb7" providerId="ADAL" clId="{3A147959-07EE-4F2C-8855-414C1168D723}" dt="2024-01-29T03:13:52.745" v="1963" actId="478"/>
          <ac:spMkLst>
            <pc:docMk/>
            <pc:sldMk cId="1025123846" sldId="467"/>
            <ac:spMk id="82" creationId="{0A72A0D3-AF91-8C41-1D5A-87BEB97E8A33}"/>
          </ac:spMkLst>
        </pc:spChg>
        <pc:spChg chg="del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85" creationId="{5AA64B55-463E-7865-BA75-F47C2CC1980D}"/>
          </ac:spMkLst>
        </pc:spChg>
        <pc:spChg chg="del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86" creationId="{D414A0BD-AB3D-4568-7FAA-7F595AAF6FF8}"/>
          </ac:spMkLst>
        </pc:spChg>
        <pc:spChg chg="add del mod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89" creationId="{6236DA06-B26C-A922-0C23-ED615C599F76}"/>
          </ac:spMkLst>
        </pc:spChg>
        <pc:spChg chg="add del mod">
          <ac:chgData name="Katherine Mesa" userId="dd7b0dd6-7f91-4ded-8476-0723d8004cb7" providerId="ADAL" clId="{3A147959-07EE-4F2C-8855-414C1168D723}" dt="2024-01-29T03:12:18.647" v="1947" actId="478"/>
          <ac:spMkLst>
            <pc:docMk/>
            <pc:sldMk cId="1025123846" sldId="467"/>
            <ac:spMk id="90" creationId="{1081F8C8-5882-A38E-A659-6A01DFC8EAF8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1" creationId="{A66C40BA-5EF1-62AD-9760-8277F4E85058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2" creationId="{A93A4608-33B6-A958-3C64-714ADE55F0F3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3" creationId="{D7C42200-03C2-45FE-0ABF-7DAF6EB45EEB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4" creationId="{3C70361F-A24B-724B-74C3-D9287206D188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5" creationId="{F02A4799-8557-1319-4B0F-605208942287}"/>
          </ac:spMkLst>
        </pc:spChg>
        <pc:spChg chg="add mod">
          <ac:chgData name="Katherine Mesa" userId="dd7b0dd6-7f91-4ded-8476-0723d8004cb7" providerId="ADAL" clId="{3A147959-07EE-4F2C-8855-414C1168D723}" dt="2024-01-29T03:13:02.802" v="1954"/>
          <ac:spMkLst>
            <pc:docMk/>
            <pc:sldMk cId="1025123846" sldId="467"/>
            <ac:spMk id="96" creationId="{895A1620-1D62-DC48-E7C7-23AC3E4199F5}"/>
          </ac:spMkLst>
        </pc:spChg>
        <pc:grpChg chg="del">
          <ac:chgData name="Katherine Mesa" userId="dd7b0dd6-7f91-4ded-8476-0723d8004cb7" providerId="ADAL" clId="{3A147959-07EE-4F2C-8855-414C1168D723}" dt="2024-01-29T02:32:36.791" v="1045" actId="478"/>
          <ac:grpSpMkLst>
            <pc:docMk/>
            <pc:sldMk cId="1025123846" sldId="467"/>
            <ac:grpSpMk id="67" creationId="{7F883DBA-1D11-EA9B-8826-2C98860C7192}"/>
          </ac:grpSpMkLst>
        </pc:grpChg>
        <pc:grpChg chg="del">
          <ac:chgData name="Katherine Mesa" userId="dd7b0dd6-7f91-4ded-8476-0723d8004cb7" providerId="ADAL" clId="{3A147959-07EE-4F2C-8855-414C1168D723}" dt="2024-01-29T02:32:36.791" v="1045" actId="478"/>
          <ac:grpSpMkLst>
            <pc:docMk/>
            <pc:sldMk cId="1025123846" sldId="467"/>
            <ac:grpSpMk id="78" creationId="{CD600E0D-6601-22FF-151B-E953737D6061}"/>
          </ac:grpSpMkLst>
        </pc:grpChg>
        <pc:grpChg chg="del">
          <ac:chgData name="Katherine Mesa" userId="dd7b0dd6-7f91-4ded-8476-0723d8004cb7" providerId="ADAL" clId="{3A147959-07EE-4F2C-8855-414C1168D723}" dt="2024-01-29T02:32:36.791" v="1045" actId="478"/>
          <ac:grpSpMkLst>
            <pc:docMk/>
            <pc:sldMk cId="1025123846" sldId="467"/>
            <ac:grpSpMk id="84" creationId="{5AE88577-4F2C-7E94-9E0A-FF7576089A06}"/>
          </ac:grpSpMkLst>
        </pc:grpChg>
        <pc:picChg chg="del">
          <ac:chgData name="Katherine Mesa" userId="dd7b0dd6-7f91-4ded-8476-0723d8004cb7" providerId="ADAL" clId="{3A147959-07EE-4F2C-8855-414C1168D723}" dt="2024-01-29T02:32:36.791" v="1045" actId="478"/>
          <ac:picMkLst>
            <pc:docMk/>
            <pc:sldMk cId="1025123846" sldId="467"/>
            <ac:picMk id="21" creationId="{08771229-6E99-2B9F-B7C6-B172D83369CF}"/>
          </ac:picMkLst>
        </pc:pic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1" creationId="{F049422D-F3DB-4571-8BB7-8A97137CCD59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2" creationId="{9D878377-9E78-B912-44A3-5383663DAA0E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3" creationId="{B0C11D97-8E39-945B-ADB1-7A31178CE2FC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4" creationId="{63A28D1D-2EEB-A453-8D54-27C39C3A01BD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5" creationId="{1DA962C9-723E-B5BE-22E3-E125D7A2EC0D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19" creationId="{9F93362A-C540-9B1B-A9B0-2CA6C270BF97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20" creationId="{297866A8-5D4C-4018-FDBF-FE77A37AE613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22" creationId="{C93F8796-0483-79CF-0D50-CDD49096948E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24" creationId="{82AC237F-800E-957B-6B24-A3F20BC8A7AA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25" creationId="{CEDF2D20-C811-C0EB-B156-FB192FDE9365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26" creationId="{5A931FC5-79D9-6455-BC34-447090A8CDE7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29" creationId="{A2E52059-7D25-1B15-3AEC-6C6F04AC8EC8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30" creationId="{D259B14F-35B9-395C-93B0-C46AF191B8A7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31" creationId="{BE766C47-3034-A52F-FFFB-1A1482DE6505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32" creationId="{B3136B67-9B90-3C3C-57FA-BA73E6FCDC25}"/>
          </ac:inkMkLst>
        </pc:inkChg>
        <pc:inkChg chg="mod">
          <ac:chgData name="Katherine Mesa" userId="dd7b0dd6-7f91-4ded-8476-0723d8004cb7" providerId="ADAL" clId="{3A147959-07EE-4F2C-8855-414C1168D723}" dt="2024-01-29T02:32:47.368" v="1048" actId="1076"/>
          <ac:inkMkLst>
            <pc:docMk/>
            <pc:sldMk cId="1025123846" sldId="467"/>
            <ac:inkMk id="33" creationId="{316D93E7-037F-E92F-0686-FBFC2F9BBD6E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39" creationId="{C624D1A8-4A00-C592-998E-36A05DD1A3C6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40" creationId="{383553BD-2E6B-2B41-BD2A-65D80360E96C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44" creationId="{479693B0-7EC2-1762-F6CF-C02CC6A73256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46" creationId="{AFD17C1D-CBEC-2729-BC95-D0998A38ED10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48" creationId="{E0AD0329-F254-5482-8B3F-5C6F39A16A37}"/>
          </ac:inkMkLst>
        </pc:inkChg>
        <pc:inkChg chg="add del mod">
          <ac:chgData name="Katherine Mesa" userId="dd7b0dd6-7f91-4ded-8476-0723d8004cb7" providerId="ADAL" clId="{3A147959-07EE-4F2C-8855-414C1168D723}" dt="2024-01-29T02:33:56.509" v="1062"/>
          <ac:inkMkLst>
            <pc:docMk/>
            <pc:sldMk cId="1025123846" sldId="467"/>
            <ac:inkMk id="50" creationId="{F90CEB9C-418E-87EC-D1C3-0B2E4B153E46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52" creationId="{A79B47DB-118B-CA63-5648-DFB53D8E8C87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53" creationId="{83B75E6C-4E19-2283-A38C-DD1649291ACC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54" creationId="{E678C16B-3502-5906-6B1E-F136FEE91B0A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55" creationId="{5095BAAE-6FFB-6CC6-B5AD-B6C9A2B6B86D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56" creationId="{7FD3A1F9-EFCE-63D3-1B18-D2D6049E2AF0}"/>
          </ac:inkMkLst>
        </pc:inkChg>
        <pc:inkChg chg="add del mod">
          <ac:chgData name="Katherine Mesa" userId="dd7b0dd6-7f91-4ded-8476-0723d8004cb7" providerId="ADAL" clId="{3A147959-07EE-4F2C-8855-414C1168D723}" dt="2024-01-29T02:33:50.788" v="1059" actId="478"/>
          <ac:inkMkLst>
            <pc:docMk/>
            <pc:sldMk cId="1025123846" sldId="467"/>
            <ac:inkMk id="57" creationId="{69165B60-B92C-C101-0483-B72A04CD7AC8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58" creationId="{14644FEA-5318-CEA4-412F-C36ECDB20E80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59" creationId="{C151674B-B5B1-BB41-EB93-60D1EDF4A463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60" creationId="{555D16C0-E004-6EDE-58CD-D16F9C44A784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62" creationId="{7613A475-5C2A-BABD-5A70-6F43DD85E4C7}"/>
          </ac:inkMkLst>
        </pc:inkChg>
        <pc:inkChg chg="add del mod">
          <ac:chgData name="Katherine Mesa" userId="dd7b0dd6-7f91-4ded-8476-0723d8004cb7" providerId="ADAL" clId="{3A147959-07EE-4F2C-8855-414C1168D723}" dt="2024-01-29T02:34:20.840" v="1074"/>
          <ac:inkMkLst>
            <pc:docMk/>
            <pc:sldMk cId="1025123846" sldId="467"/>
            <ac:inkMk id="64" creationId="{FE12AF5C-02E7-A46D-8A65-D37FC94D9B92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73" creationId="{7B9C7F03-D057-8622-C2A5-51DDC94AC60D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79" creationId="{919286B1-503C-7145-FD80-AF26C45ABACD}"/>
          </ac:inkMkLst>
        </pc:inkChg>
        <pc:inkChg chg="del">
          <ac:chgData name="Katherine Mesa" userId="dd7b0dd6-7f91-4ded-8476-0723d8004cb7" providerId="ADAL" clId="{3A147959-07EE-4F2C-8855-414C1168D723}" dt="2024-01-29T02:32:36.791" v="1045" actId="478"/>
          <ac:inkMkLst>
            <pc:docMk/>
            <pc:sldMk cId="1025123846" sldId="467"/>
            <ac:inkMk id="81" creationId="{76B3F885-D5AE-9238-0926-4A787C9C1FB9}"/>
          </ac:inkMkLst>
        </pc:inkChg>
        <pc:cxnChg chg="add mod">
          <ac:chgData name="Katherine Mesa" userId="dd7b0dd6-7f91-4ded-8476-0723d8004cb7" providerId="ADAL" clId="{3A147959-07EE-4F2C-8855-414C1168D723}" dt="2024-01-29T02:34:34.847" v="1077" actId="1076"/>
          <ac:cxnSpMkLst>
            <pc:docMk/>
            <pc:sldMk cId="1025123846" sldId="467"/>
            <ac:cxnSpMk id="88" creationId="{3F52F5FF-9518-04BB-4839-303EEB5F0514}"/>
          </ac:cxnSpMkLst>
        </pc:cxnChg>
      </pc:sldChg>
      <pc:sldChg chg="add del">
        <pc:chgData name="Katherine Mesa" userId="dd7b0dd6-7f91-4ded-8476-0723d8004cb7" providerId="ADAL" clId="{3A147959-07EE-4F2C-8855-414C1168D723}" dt="2024-01-29T02:36:31.737" v="1143" actId="2696"/>
        <pc:sldMkLst>
          <pc:docMk/>
          <pc:sldMk cId="170992821" sldId="468"/>
        </pc:sldMkLst>
      </pc:sldChg>
      <pc:sldChg chg="add mod modTransition modShow">
        <pc:chgData name="Katherine Mesa" userId="dd7b0dd6-7f91-4ded-8476-0723d8004cb7" providerId="ADAL" clId="{3A147959-07EE-4F2C-8855-414C1168D723}" dt="2024-01-30T03:28:13.455" v="5168"/>
        <pc:sldMkLst>
          <pc:docMk/>
          <pc:sldMk cId="3474130275" sldId="468"/>
        </pc:sldMkLst>
      </pc:sldChg>
      <pc:sldChg chg="delSp add del mod">
        <pc:chgData name="Katherine Mesa" userId="dd7b0dd6-7f91-4ded-8476-0723d8004cb7" providerId="ADAL" clId="{3A147959-07EE-4F2C-8855-414C1168D723}" dt="2024-01-29T02:40:57.148" v="1194" actId="2696"/>
        <pc:sldMkLst>
          <pc:docMk/>
          <pc:sldMk cId="3870925746" sldId="468"/>
        </pc:sldMkLst>
        <pc:picChg chg="del">
          <ac:chgData name="Katherine Mesa" userId="dd7b0dd6-7f91-4ded-8476-0723d8004cb7" providerId="ADAL" clId="{3A147959-07EE-4F2C-8855-414C1168D723}" dt="2024-01-29T02:40:37.510" v="1193" actId="478"/>
          <ac:picMkLst>
            <pc:docMk/>
            <pc:sldMk cId="3870925746" sldId="468"/>
            <ac:picMk id="14" creationId="{1E38C207-4539-4E9D-A584-1BD03B780ADF}"/>
          </ac:picMkLst>
        </pc:picChg>
      </pc:sldChg>
      <pc:sldChg chg="addSp delSp modSp add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4060665334" sldId="468"/>
        </pc:sldMkLst>
        <pc:spChg chg="add del">
          <ac:chgData name="Katherine Mesa" userId="dd7b0dd6-7f91-4ded-8476-0723d8004cb7" providerId="ADAL" clId="{3A147959-07EE-4F2C-8855-414C1168D723}" dt="2024-01-29T02:41:31.173" v="1233" actId="478"/>
          <ac:spMkLst>
            <pc:docMk/>
            <pc:sldMk cId="4060665334" sldId="468"/>
            <ac:spMk id="2" creationId="{6BA3522B-CFC5-FA2B-C8E2-29E7ECA43904}"/>
          </ac:spMkLst>
        </pc:spChg>
        <pc:spChg chg="mod">
          <ac:chgData name="Katherine Mesa" userId="dd7b0dd6-7f91-4ded-8476-0723d8004cb7" providerId="ADAL" clId="{3A147959-07EE-4F2C-8855-414C1168D723}" dt="2024-01-29T02:42:18.223" v="1241" actId="1076"/>
          <ac:spMkLst>
            <pc:docMk/>
            <pc:sldMk cId="4060665334" sldId="468"/>
            <ac:spMk id="4" creationId="{55AD3F97-2B5F-16A4-8C15-A0923CCF869B}"/>
          </ac:spMkLst>
        </pc:spChg>
        <pc:spChg chg="del">
          <ac:chgData name="Katherine Mesa" userId="dd7b0dd6-7f91-4ded-8476-0723d8004cb7" providerId="ADAL" clId="{3A147959-07EE-4F2C-8855-414C1168D723}" dt="2024-01-29T02:41:23.085" v="1229" actId="478"/>
          <ac:spMkLst>
            <pc:docMk/>
            <pc:sldMk cId="4060665334" sldId="468"/>
            <ac:spMk id="5" creationId="{DD0BA89D-1CB4-F8BB-58B8-C54548396518}"/>
          </ac:spMkLst>
        </pc:spChg>
        <pc:spChg chg="del">
          <ac:chgData name="Katherine Mesa" userId="dd7b0dd6-7f91-4ded-8476-0723d8004cb7" providerId="ADAL" clId="{3A147959-07EE-4F2C-8855-414C1168D723}" dt="2024-01-29T02:41:20.811" v="1228" actId="478"/>
          <ac:spMkLst>
            <pc:docMk/>
            <pc:sldMk cId="4060665334" sldId="468"/>
            <ac:spMk id="6" creationId="{97106CF3-7DB3-206A-7917-D5EB897C656B}"/>
          </ac:spMkLst>
        </pc:spChg>
        <pc:spChg chg="add del">
          <ac:chgData name="Katherine Mesa" userId="dd7b0dd6-7f91-4ded-8476-0723d8004cb7" providerId="ADAL" clId="{3A147959-07EE-4F2C-8855-414C1168D723}" dt="2024-01-29T02:41:34.730" v="1234" actId="478"/>
          <ac:spMkLst>
            <pc:docMk/>
            <pc:sldMk cId="4060665334" sldId="468"/>
            <ac:spMk id="8" creationId="{FED47EEF-3B8C-F151-7BBD-964DAC67C91E}"/>
          </ac:spMkLst>
        </pc:spChg>
        <pc:spChg chg="del">
          <ac:chgData name="Katherine Mesa" userId="dd7b0dd6-7f91-4ded-8476-0723d8004cb7" providerId="ADAL" clId="{3A147959-07EE-4F2C-8855-414C1168D723}" dt="2024-01-29T02:41:20.811" v="1228" actId="478"/>
          <ac:spMkLst>
            <pc:docMk/>
            <pc:sldMk cId="4060665334" sldId="468"/>
            <ac:spMk id="9" creationId="{74D7EDD9-01C4-D0ED-EA88-BBCE9FE368E6}"/>
          </ac:spMkLst>
        </pc:spChg>
        <pc:spChg chg="del mod">
          <ac:chgData name="Katherine Mesa" userId="dd7b0dd6-7f91-4ded-8476-0723d8004cb7" providerId="ADAL" clId="{3A147959-07EE-4F2C-8855-414C1168D723}" dt="2024-01-29T02:41:25.004" v="1231" actId="478"/>
          <ac:spMkLst>
            <pc:docMk/>
            <pc:sldMk cId="4060665334" sldId="468"/>
            <ac:spMk id="10" creationId="{22B8251D-6EE9-D085-9A7F-A14FC2206A43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12" creationId="{B36DC379-E329-1F8E-F838-DC1BFDA520B2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14" creationId="{C6FE9E4E-9597-A3E8-CE6E-F6D1606730D4}"/>
          </ac:spMkLst>
        </pc:spChg>
        <pc:spChg chg="add del mod">
          <ac:chgData name="Katherine Mesa" userId="dd7b0dd6-7f91-4ded-8476-0723d8004cb7" providerId="ADAL" clId="{3A147959-07EE-4F2C-8855-414C1168D723}" dt="2024-01-29T02:44:50.764" v="1292" actId="478"/>
          <ac:spMkLst>
            <pc:docMk/>
            <pc:sldMk cId="4060665334" sldId="468"/>
            <ac:spMk id="15" creationId="{CDE9E7D1-2956-F7EE-2270-FC78B1A6D135}"/>
          </ac:spMkLst>
        </pc:spChg>
        <pc:spChg chg="add del mod">
          <ac:chgData name="Katherine Mesa" userId="dd7b0dd6-7f91-4ded-8476-0723d8004cb7" providerId="ADAL" clId="{3A147959-07EE-4F2C-8855-414C1168D723}" dt="2024-01-29T02:44:19.911" v="1281" actId="478"/>
          <ac:spMkLst>
            <pc:docMk/>
            <pc:sldMk cId="4060665334" sldId="468"/>
            <ac:spMk id="16" creationId="{DE0733B1-9181-5BD0-931B-E46955085643}"/>
          </ac:spMkLst>
        </pc:spChg>
        <pc:spChg chg="add del mod">
          <ac:chgData name="Katherine Mesa" userId="dd7b0dd6-7f91-4ded-8476-0723d8004cb7" providerId="ADAL" clId="{3A147959-07EE-4F2C-8855-414C1168D723}" dt="2024-01-29T02:43:58.077" v="1276" actId="478"/>
          <ac:spMkLst>
            <pc:docMk/>
            <pc:sldMk cId="4060665334" sldId="468"/>
            <ac:spMk id="17" creationId="{AE84C093-E718-01A4-EABF-F69FEBB03CFF}"/>
          </ac:spMkLst>
        </pc:spChg>
        <pc:spChg chg="add del mod">
          <ac:chgData name="Katherine Mesa" userId="dd7b0dd6-7f91-4ded-8476-0723d8004cb7" providerId="ADAL" clId="{3A147959-07EE-4F2C-8855-414C1168D723}" dt="2024-01-29T02:43:57.178" v="1275" actId="478"/>
          <ac:spMkLst>
            <pc:docMk/>
            <pc:sldMk cId="4060665334" sldId="468"/>
            <ac:spMk id="19" creationId="{714C2B6B-9945-E9F4-97BB-A4AC487FCFDC}"/>
          </ac:spMkLst>
        </pc:spChg>
        <pc:spChg chg="add del mod">
          <ac:chgData name="Katherine Mesa" userId="dd7b0dd6-7f91-4ded-8476-0723d8004cb7" providerId="ADAL" clId="{3A147959-07EE-4F2C-8855-414C1168D723}" dt="2024-01-29T02:44:50.100" v="1291" actId="478"/>
          <ac:spMkLst>
            <pc:docMk/>
            <pc:sldMk cId="4060665334" sldId="468"/>
            <ac:spMk id="22" creationId="{C28AA932-F22A-42CE-99CE-F7E30540A59F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23" creationId="{C6C6A3AB-457A-D4B6-3012-47E4CBC073A7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25" creationId="{90AEB4DD-7593-B14C-7DA0-EBD001496D32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27" creationId="{F0FB449A-AB45-C577-69F1-39BF655CA6FD}"/>
          </ac:spMkLst>
        </pc:spChg>
        <pc:spChg chg="add mod">
          <ac:chgData name="Katherine Mesa" userId="dd7b0dd6-7f91-4ded-8476-0723d8004cb7" providerId="ADAL" clId="{3A147959-07EE-4F2C-8855-414C1168D723}" dt="2024-01-29T02:47:07.958" v="1318" actId="1076"/>
          <ac:spMkLst>
            <pc:docMk/>
            <pc:sldMk cId="4060665334" sldId="468"/>
            <ac:spMk id="28" creationId="{99AFBDDF-3473-F7F6-6C89-E884DF149D00}"/>
          </ac:spMkLst>
        </pc:spChg>
        <pc:spChg chg="add mod">
          <ac:chgData name="Katherine Mesa" userId="dd7b0dd6-7f91-4ded-8476-0723d8004cb7" providerId="ADAL" clId="{3A147959-07EE-4F2C-8855-414C1168D723}" dt="2024-01-29T02:49:15.461" v="1338" actId="1076"/>
          <ac:spMkLst>
            <pc:docMk/>
            <pc:sldMk cId="4060665334" sldId="468"/>
            <ac:spMk id="34" creationId="{EEAFA8B2-9856-F32B-C04F-1A470677934B}"/>
          </ac:spMkLst>
        </pc:spChg>
        <pc:spChg chg="add del mod">
          <ac:chgData name="Katherine Mesa" userId="dd7b0dd6-7f91-4ded-8476-0723d8004cb7" providerId="ADAL" clId="{3A147959-07EE-4F2C-8855-414C1168D723}" dt="2024-01-29T02:49:40.700" v="1342" actId="478"/>
          <ac:spMkLst>
            <pc:docMk/>
            <pc:sldMk cId="4060665334" sldId="468"/>
            <ac:spMk id="36" creationId="{8C6A7106-8076-8A0E-ECD5-D3FD8C3FDF57}"/>
          </ac:spMkLst>
        </pc:spChg>
        <pc:spChg chg="add del mod">
          <ac:chgData name="Katherine Mesa" userId="dd7b0dd6-7f91-4ded-8476-0723d8004cb7" providerId="ADAL" clId="{3A147959-07EE-4F2C-8855-414C1168D723}" dt="2024-01-29T02:51:20.510" v="1363" actId="21"/>
          <ac:spMkLst>
            <pc:docMk/>
            <pc:sldMk cId="4060665334" sldId="468"/>
            <ac:spMk id="48" creationId="{EFF401B9-8F8C-FDFF-D312-A39F91FA98F4}"/>
          </ac:spMkLst>
        </pc:spChg>
        <pc:spChg chg="add mod ord">
          <ac:chgData name="Katherine Mesa" userId="dd7b0dd6-7f91-4ded-8476-0723d8004cb7" providerId="ADAL" clId="{3A147959-07EE-4F2C-8855-414C1168D723}" dt="2024-01-29T02:53:06.328" v="1389" actId="167"/>
          <ac:spMkLst>
            <pc:docMk/>
            <pc:sldMk cId="4060665334" sldId="468"/>
            <ac:spMk id="50" creationId="{99015754-1B63-1B23-99AB-0B2D7D9B94D0}"/>
          </ac:spMkLst>
        </pc:spChg>
        <pc:spChg chg="add mod">
          <ac:chgData name="Katherine Mesa" userId="dd7b0dd6-7f91-4ded-8476-0723d8004cb7" providerId="ADAL" clId="{3A147959-07EE-4F2C-8855-414C1168D723}" dt="2024-01-29T02:55:17.885" v="1597" actId="1076"/>
          <ac:spMkLst>
            <pc:docMk/>
            <pc:sldMk cId="4060665334" sldId="468"/>
            <ac:spMk id="55" creationId="{94498670-E705-5C1C-2D10-319F328CAD55}"/>
          </ac:spMkLst>
        </pc:spChg>
        <pc:spChg chg="add mod">
          <ac:chgData name="Katherine Mesa" userId="dd7b0dd6-7f91-4ded-8476-0723d8004cb7" providerId="ADAL" clId="{3A147959-07EE-4F2C-8855-414C1168D723}" dt="2024-01-29T02:56:19.356" v="1658" actId="1076"/>
          <ac:spMkLst>
            <pc:docMk/>
            <pc:sldMk cId="4060665334" sldId="468"/>
            <ac:spMk id="56" creationId="{6245726B-2BF7-3BFB-6A85-E6D36DBD5139}"/>
          </ac:spMkLst>
        </pc:spChg>
        <pc:spChg chg="add mod">
          <ac:chgData name="Katherine Mesa" userId="dd7b0dd6-7f91-4ded-8476-0723d8004cb7" providerId="ADAL" clId="{3A147959-07EE-4F2C-8855-414C1168D723}" dt="2024-01-29T03:00:58.716" v="1831" actId="20577"/>
          <ac:spMkLst>
            <pc:docMk/>
            <pc:sldMk cId="4060665334" sldId="468"/>
            <ac:spMk id="57" creationId="{EAF1722E-76D7-3121-1D12-150072AC252F}"/>
          </ac:spMkLst>
        </pc:spChg>
        <pc:graphicFrameChg chg="del">
          <ac:chgData name="Katherine Mesa" userId="dd7b0dd6-7f91-4ded-8476-0723d8004cb7" providerId="ADAL" clId="{3A147959-07EE-4F2C-8855-414C1168D723}" dt="2024-01-29T02:41:19.192" v="1227" actId="478"/>
          <ac:graphicFrameMkLst>
            <pc:docMk/>
            <pc:sldMk cId="4060665334" sldId="468"/>
            <ac:graphicFrameMk id="7" creationId="{BA616FDF-805D-0A6B-B785-9B2AC411BF40}"/>
          </ac:graphicFrameMkLst>
        </pc:graphicFrameChg>
        <pc:picChg chg="add del mod">
          <ac:chgData name="Katherine Mesa" userId="dd7b0dd6-7f91-4ded-8476-0723d8004cb7" providerId="ADAL" clId="{3A147959-07EE-4F2C-8855-414C1168D723}" dt="2024-01-29T02:52:26.214" v="1376" actId="478"/>
          <ac:picMkLst>
            <pc:docMk/>
            <pc:sldMk cId="4060665334" sldId="468"/>
            <ac:picMk id="35" creationId="{72D72389-C4AB-2802-249E-438142DAF2BD}"/>
          </ac:picMkLst>
        </pc:picChg>
        <pc:picChg chg="add del mod">
          <ac:chgData name="Katherine Mesa" userId="dd7b0dd6-7f91-4ded-8476-0723d8004cb7" providerId="ADAL" clId="{3A147959-07EE-4F2C-8855-414C1168D723}" dt="2024-01-29T02:51:20.510" v="1363" actId="21"/>
          <ac:picMkLst>
            <pc:docMk/>
            <pc:sldMk cId="4060665334" sldId="468"/>
            <ac:picMk id="49" creationId="{88647BD2-E8E2-C389-2364-C1DB39861DD8}"/>
          </ac:picMkLst>
        </pc:picChg>
        <pc:picChg chg="add del mod">
          <ac:chgData name="Katherine Mesa" userId="dd7b0dd6-7f91-4ded-8476-0723d8004cb7" providerId="ADAL" clId="{3A147959-07EE-4F2C-8855-414C1168D723}" dt="2024-01-29T02:52:43.823" v="1381" actId="478"/>
          <ac:picMkLst>
            <pc:docMk/>
            <pc:sldMk cId="4060665334" sldId="468"/>
            <ac:picMk id="51" creationId="{A0B3F91C-11DF-CEC9-9F45-425FBF7FC620}"/>
          </ac:picMkLst>
        </pc:picChg>
        <pc:picChg chg="add mod">
          <ac:chgData name="Katherine Mesa" userId="dd7b0dd6-7f91-4ded-8476-0723d8004cb7" providerId="ADAL" clId="{3A147959-07EE-4F2C-8855-414C1168D723}" dt="2024-01-29T02:53:15.004" v="1390" actId="1076"/>
          <ac:picMkLst>
            <pc:docMk/>
            <pc:sldMk cId="4060665334" sldId="468"/>
            <ac:picMk id="53" creationId="{C03D273A-0B99-FAA9-083B-D8A0ABA250B5}"/>
          </ac:picMkLst>
        </pc:picChg>
        <pc:picChg chg="add mod">
          <ac:chgData name="Katherine Mesa" userId="dd7b0dd6-7f91-4ded-8476-0723d8004cb7" providerId="ADAL" clId="{3A147959-07EE-4F2C-8855-414C1168D723}" dt="2024-01-29T02:52:48.805" v="1382" actId="1076"/>
          <ac:picMkLst>
            <pc:docMk/>
            <pc:sldMk cId="4060665334" sldId="468"/>
            <ac:picMk id="54" creationId="{D8D24379-DE27-A5DE-C202-DA1AC3FAFFD3}"/>
          </ac:picMkLst>
        </pc:picChg>
        <pc:cxnChg chg="del">
          <ac:chgData name="Katherine Mesa" userId="dd7b0dd6-7f91-4ded-8476-0723d8004cb7" providerId="ADAL" clId="{3A147959-07EE-4F2C-8855-414C1168D723}" dt="2024-01-29T02:41:20.811" v="1228" actId="478"/>
          <ac:cxnSpMkLst>
            <pc:docMk/>
            <pc:sldMk cId="4060665334" sldId="468"/>
            <ac:cxnSpMk id="13" creationId="{C80DD472-DDF2-2663-E43A-37D8A562AD44}"/>
          </ac:cxnSpMkLst>
        </pc:cxnChg>
        <pc:cxnChg chg="del mod">
          <ac:chgData name="Katherine Mesa" userId="dd7b0dd6-7f91-4ded-8476-0723d8004cb7" providerId="ADAL" clId="{3A147959-07EE-4F2C-8855-414C1168D723}" dt="2024-01-29T02:41:20.811" v="1228" actId="478"/>
          <ac:cxnSpMkLst>
            <pc:docMk/>
            <pc:sldMk cId="4060665334" sldId="468"/>
            <ac:cxnSpMk id="18" creationId="{1950EBD6-1957-30BD-33E7-1981D97BD604}"/>
          </ac:cxnSpMkLst>
        </pc:cxnChg>
        <pc:cxnChg chg="del">
          <ac:chgData name="Katherine Mesa" userId="dd7b0dd6-7f91-4ded-8476-0723d8004cb7" providerId="ADAL" clId="{3A147959-07EE-4F2C-8855-414C1168D723}" dt="2024-01-29T02:41:20.811" v="1228" actId="478"/>
          <ac:cxnSpMkLst>
            <pc:docMk/>
            <pc:sldMk cId="4060665334" sldId="468"/>
            <ac:cxnSpMk id="20" creationId="{C76B1FFA-FEA4-310C-B091-D97631C239AF}"/>
          </ac:cxnSpMkLst>
        </pc:cxnChg>
        <pc:cxnChg chg="del">
          <ac:chgData name="Katherine Mesa" userId="dd7b0dd6-7f91-4ded-8476-0723d8004cb7" providerId="ADAL" clId="{3A147959-07EE-4F2C-8855-414C1168D723}" dt="2024-01-29T02:41:20.811" v="1228" actId="478"/>
          <ac:cxnSpMkLst>
            <pc:docMk/>
            <pc:sldMk cId="4060665334" sldId="468"/>
            <ac:cxnSpMk id="21" creationId="{5E2A871F-B166-507A-E080-EF4F4BC135E6}"/>
          </ac:cxnSpMkLst>
        </pc:cxnChg>
        <pc:cxnChg chg="del mod">
          <ac:chgData name="Katherine Mesa" userId="dd7b0dd6-7f91-4ded-8476-0723d8004cb7" providerId="ADAL" clId="{3A147959-07EE-4F2C-8855-414C1168D723}" dt="2024-01-29T02:41:23.085" v="1229" actId="478"/>
          <ac:cxnSpMkLst>
            <pc:docMk/>
            <pc:sldMk cId="4060665334" sldId="468"/>
            <ac:cxnSpMk id="24" creationId="{569D6AC0-A3D9-8C36-1AEA-8B7125BD8BD4}"/>
          </ac:cxnSpMkLst>
        </pc:cxnChg>
        <pc:cxnChg chg="del mod">
          <ac:chgData name="Katherine Mesa" userId="dd7b0dd6-7f91-4ded-8476-0723d8004cb7" providerId="ADAL" clId="{3A147959-07EE-4F2C-8855-414C1168D723}" dt="2024-01-29T02:41:20.811" v="1228" actId="478"/>
          <ac:cxnSpMkLst>
            <pc:docMk/>
            <pc:sldMk cId="4060665334" sldId="468"/>
            <ac:cxnSpMk id="26" creationId="{526699D2-7547-7CBC-A527-77A6CF6B2A92}"/>
          </ac:cxnSpMkLst>
        </pc:cxnChg>
        <pc:cxnChg chg="add del">
          <ac:chgData name="Katherine Mesa" userId="dd7b0dd6-7f91-4ded-8476-0723d8004cb7" providerId="ADAL" clId="{3A147959-07EE-4F2C-8855-414C1168D723}" dt="2024-01-29T02:47:03.155" v="1317" actId="478"/>
          <ac:cxnSpMkLst>
            <pc:docMk/>
            <pc:sldMk cId="4060665334" sldId="468"/>
            <ac:cxnSpMk id="30" creationId="{24861353-A47E-01E4-F81E-4131ABBB1EDE}"/>
          </ac:cxnSpMkLst>
        </pc:cxnChg>
        <pc:cxnChg chg="add mod">
          <ac:chgData name="Katherine Mesa" userId="dd7b0dd6-7f91-4ded-8476-0723d8004cb7" providerId="ADAL" clId="{3A147959-07EE-4F2C-8855-414C1168D723}" dt="2024-01-29T02:49:09.725" v="1337" actId="1076"/>
          <ac:cxnSpMkLst>
            <pc:docMk/>
            <pc:sldMk cId="4060665334" sldId="468"/>
            <ac:cxnSpMk id="32" creationId="{98688201-8A18-2DA7-0BC9-859E6A5C740A}"/>
          </ac:cxnSpMkLst>
        </pc:cxnChg>
        <pc:cxnChg chg="add mod">
          <ac:chgData name="Katherine Mesa" userId="dd7b0dd6-7f91-4ded-8476-0723d8004cb7" providerId="ADAL" clId="{3A147959-07EE-4F2C-8855-414C1168D723}" dt="2024-01-29T02:51:40.684" v="1367" actId="1076"/>
          <ac:cxnSpMkLst>
            <pc:docMk/>
            <pc:sldMk cId="4060665334" sldId="468"/>
            <ac:cxnSpMk id="38" creationId="{BF3EC6EC-C1A0-16DC-F3ED-5A1B90282A3C}"/>
          </ac:cxnSpMkLst>
        </pc:cxnChg>
        <pc:cxnChg chg="add mod">
          <ac:chgData name="Katherine Mesa" userId="dd7b0dd6-7f91-4ded-8476-0723d8004cb7" providerId="ADAL" clId="{3A147959-07EE-4F2C-8855-414C1168D723}" dt="2024-01-29T02:51:37.061" v="1366" actId="14100"/>
          <ac:cxnSpMkLst>
            <pc:docMk/>
            <pc:sldMk cId="4060665334" sldId="468"/>
            <ac:cxnSpMk id="43" creationId="{6CFA3B49-151D-1F2E-C948-05C355F8A0D4}"/>
          </ac:cxnSpMkLst>
        </pc:cxnChg>
      </pc:sldChg>
      <pc:sldChg chg="addSp delSp modSp add del mod">
        <pc:chgData name="Katherine Mesa" userId="dd7b0dd6-7f91-4ded-8476-0723d8004cb7" providerId="ADAL" clId="{3A147959-07EE-4F2C-8855-414C1168D723}" dt="2024-01-29T03:22:54.340" v="2132" actId="2696"/>
        <pc:sldMkLst>
          <pc:docMk/>
          <pc:sldMk cId="1311250507" sldId="469"/>
        </pc:sldMkLst>
        <pc:spChg chg="del">
          <ac:chgData name="Katherine Mesa" userId="dd7b0dd6-7f91-4ded-8476-0723d8004cb7" providerId="ADAL" clId="{3A147959-07EE-4F2C-8855-414C1168D723}" dt="2024-01-29T03:05:37.023" v="1843" actId="478"/>
          <ac:spMkLst>
            <pc:docMk/>
            <pc:sldMk cId="1311250507" sldId="469"/>
            <ac:spMk id="3" creationId="{2958E958-5314-F451-94A5-7E5B502C6885}"/>
          </ac:spMkLst>
        </pc:spChg>
        <pc:spChg chg="del">
          <ac:chgData name="Katherine Mesa" userId="dd7b0dd6-7f91-4ded-8476-0723d8004cb7" providerId="ADAL" clId="{3A147959-07EE-4F2C-8855-414C1168D723}" dt="2024-01-29T03:05:37.497" v="1844" actId="478"/>
          <ac:spMkLst>
            <pc:docMk/>
            <pc:sldMk cId="1311250507" sldId="469"/>
            <ac:spMk id="4" creationId="{BE721819-9001-9ECD-A118-D42A7D1BC0CC}"/>
          </ac:spMkLst>
        </pc:spChg>
        <pc:spChg chg="mod">
          <ac:chgData name="Katherine Mesa" userId="dd7b0dd6-7f91-4ded-8476-0723d8004cb7" providerId="ADAL" clId="{3A147959-07EE-4F2C-8855-414C1168D723}" dt="2024-01-29T03:10:23.587" v="1885" actId="1076"/>
          <ac:spMkLst>
            <pc:docMk/>
            <pc:sldMk cId="1311250507" sldId="469"/>
            <ac:spMk id="5" creationId="{C7E91482-6119-D665-1B34-DC438710EBB5}"/>
          </ac:spMkLst>
        </pc:spChg>
        <pc:spChg chg="add del">
          <ac:chgData name="Katherine Mesa" userId="dd7b0dd6-7f91-4ded-8476-0723d8004cb7" providerId="ADAL" clId="{3A147959-07EE-4F2C-8855-414C1168D723}" dt="2024-01-29T03:06:03.955" v="1846" actId="478"/>
          <ac:spMkLst>
            <pc:docMk/>
            <pc:sldMk cId="1311250507" sldId="469"/>
            <ac:spMk id="7" creationId="{C1B39EE0-6D51-B958-EFB3-B3A8EF31E561}"/>
          </ac:spMkLst>
        </pc:spChg>
        <pc:spChg chg="add del mod">
          <ac:chgData name="Katherine Mesa" userId="dd7b0dd6-7f91-4ded-8476-0723d8004cb7" providerId="ADAL" clId="{3A147959-07EE-4F2C-8855-414C1168D723}" dt="2024-01-29T03:11:26.466" v="1937" actId="478"/>
          <ac:spMkLst>
            <pc:docMk/>
            <pc:sldMk cId="1311250507" sldId="469"/>
            <ac:spMk id="8" creationId="{B05DE166-F029-958E-24B9-CA11FB4AA347}"/>
          </ac:spMkLst>
        </pc:spChg>
        <pc:spChg chg="add del mod">
          <ac:chgData name="Katherine Mesa" userId="dd7b0dd6-7f91-4ded-8476-0723d8004cb7" providerId="ADAL" clId="{3A147959-07EE-4F2C-8855-414C1168D723}" dt="2024-01-29T03:11:26.287" v="1936" actId="478"/>
          <ac:spMkLst>
            <pc:docMk/>
            <pc:sldMk cId="1311250507" sldId="469"/>
            <ac:spMk id="9" creationId="{8CFBAA30-90B6-9B9F-8638-87BA8FE480BA}"/>
          </ac:spMkLst>
        </pc:spChg>
        <pc:spChg chg="add mod">
          <ac:chgData name="Katherine Mesa" userId="dd7b0dd6-7f91-4ded-8476-0723d8004cb7" providerId="ADAL" clId="{3A147959-07EE-4F2C-8855-414C1168D723}" dt="2024-01-29T03:10:00.587" v="1877" actId="1076"/>
          <ac:spMkLst>
            <pc:docMk/>
            <pc:sldMk cId="1311250507" sldId="469"/>
            <ac:spMk id="10" creationId="{735E59F7-1802-8583-10B1-1271B8157FD8}"/>
          </ac:spMkLst>
        </pc:spChg>
        <pc:spChg chg="add mod">
          <ac:chgData name="Katherine Mesa" userId="dd7b0dd6-7f91-4ded-8476-0723d8004cb7" providerId="ADAL" clId="{3A147959-07EE-4F2C-8855-414C1168D723}" dt="2024-01-29T03:10:09.823" v="1884" actId="20577"/>
          <ac:spMkLst>
            <pc:docMk/>
            <pc:sldMk cId="1311250507" sldId="469"/>
            <ac:spMk id="11" creationId="{FADE1BB6-496B-2E8C-3023-8894A404693D}"/>
          </ac:spMkLst>
        </pc:spChg>
        <pc:spChg chg="add mod">
          <ac:chgData name="Katherine Mesa" userId="dd7b0dd6-7f91-4ded-8476-0723d8004cb7" providerId="ADAL" clId="{3A147959-07EE-4F2C-8855-414C1168D723}" dt="2024-01-29T03:11:17.247" v="1933" actId="20577"/>
          <ac:spMkLst>
            <pc:docMk/>
            <pc:sldMk cId="1311250507" sldId="469"/>
            <ac:spMk id="12" creationId="{04ADD4CB-BF37-3238-BE53-F8ACC6A4056B}"/>
          </ac:spMkLst>
        </pc:spChg>
      </pc:sldChg>
      <pc:sldChg chg="add del">
        <pc:chgData name="Katherine Mesa" userId="dd7b0dd6-7f91-4ded-8476-0723d8004cb7" providerId="ADAL" clId="{3A147959-07EE-4F2C-8855-414C1168D723}" dt="2024-01-29T03:10:34.804" v="1887" actId="2696"/>
        <pc:sldMkLst>
          <pc:docMk/>
          <pc:sldMk cId="539612043" sldId="470"/>
        </pc:sldMkLst>
      </pc:sldChg>
      <pc:sldChg chg="modSp add mod ord modTransition">
        <pc:chgData name="Katherine Mesa" userId="dd7b0dd6-7f91-4ded-8476-0723d8004cb7" providerId="ADAL" clId="{3A147959-07EE-4F2C-8855-414C1168D723}" dt="2024-01-30T03:27:33.483" v="5158"/>
        <pc:sldMkLst>
          <pc:docMk/>
          <pc:sldMk cId="582122556" sldId="470"/>
        </pc:sldMkLst>
        <pc:spChg chg="mod">
          <ac:chgData name="Katherine Mesa" userId="dd7b0dd6-7f91-4ded-8476-0723d8004cb7" providerId="ADAL" clId="{3A147959-07EE-4F2C-8855-414C1168D723}" dt="2024-01-29T03:42:38.463" v="2571" actId="1076"/>
          <ac:spMkLst>
            <pc:docMk/>
            <pc:sldMk cId="582122556" sldId="470"/>
            <ac:spMk id="15" creationId="{955AF87A-6D29-7D80-BD17-B93D55ECB093}"/>
          </ac:spMkLst>
        </pc:spChg>
      </pc:sldChg>
      <pc:sldChg chg="delSp modSp add del mod ord">
        <pc:chgData name="Katherine Mesa" userId="dd7b0dd6-7f91-4ded-8476-0723d8004cb7" providerId="ADAL" clId="{3A147959-07EE-4F2C-8855-414C1168D723}" dt="2024-01-29T03:14:47.308" v="1967" actId="2696"/>
        <pc:sldMkLst>
          <pc:docMk/>
          <pc:sldMk cId="1529063093" sldId="470"/>
        </pc:sldMkLst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8" creationId="{C090143B-E25D-F2C7-1EB2-A8919BDFB552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0" creationId="{32C2DFEB-5EBF-D85C-D830-BA7AC6A8159E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3" creationId="{DD42416D-8BE8-D77D-0FC1-C34DF950CB62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4" creationId="{91D0313D-097C-F904-9FB8-8D00E94C5BCD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5" creationId="{9B32BE8E-A574-7993-1BEF-ACBDC0CE59C1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6" creationId="{B16DEC18-F117-18EA-B208-8FC328911F4B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7" creationId="{5480C048-4A62-B936-9DA4-E71839E6DB27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19" creationId="{D68F1F01-5232-C2D1-780C-88B6F8C0E1B2}"/>
          </ac:spMkLst>
        </pc:spChg>
        <pc:spChg chg="mod">
          <ac:chgData name="Katherine Mesa" userId="dd7b0dd6-7f91-4ded-8476-0723d8004cb7" providerId="ADAL" clId="{3A147959-07EE-4F2C-8855-414C1168D723}" dt="2024-01-29T03:14:25.913" v="1966" actId="14100"/>
          <ac:spMkLst>
            <pc:docMk/>
            <pc:sldMk cId="1529063093" sldId="470"/>
            <ac:spMk id="20" creationId="{F26548D3-CCAD-E3F5-0E3A-FFEE0137CC0F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3" creationId="{686F4F3D-4C9D-82F8-830F-D7BD37078EB9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5" creationId="{09E6D12C-6270-E319-FDEA-EE6E9FF7B4F5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6" creationId="{16DAB134-2E87-8420-161B-DEEA39402266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7" creationId="{4EAAB549-B47E-398F-64C4-D751821DFB70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8" creationId="{B15850A5-6C5C-C53F-E5E0-25E2E3840AD9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39" creationId="{76BF5C96-117E-187E-5442-01BB976CDED6}"/>
          </ac:spMkLst>
        </pc:spChg>
        <pc:spChg chg="del">
          <ac:chgData name="Katherine Mesa" userId="dd7b0dd6-7f91-4ded-8476-0723d8004cb7" providerId="ADAL" clId="{3A147959-07EE-4F2C-8855-414C1168D723}" dt="2024-01-29T03:13:16.925" v="1955" actId="478"/>
          <ac:spMkLst>
            <pc:docMk/>
            <pc:sldMk cId="1529063093" sldId="470"/>
            <ac:spMk id="40" creationId="{5B4B7265-854C-78A0-3DB8-49634A30F7AD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43" creationId="{3840A575-C7B9-572E-10E0-7987160982A4}"/>
          </ac:spMkLst>
        </pc:spChg>
        <pc:spChg chg="del">
          <ac:chgData name="Katherine Mesa" userId="dd7b0dd6-7f91-4ded-8476-0723d8004cb7" providerId="ADAL" clId="{3A147959-07EE-4F2C-8855-414C1168D723}" dt="2024-01-29T03:11:36.278" v="1941" actId="478"/>
          <ac:spMkLst>
            <pc:docMk/>
            <pc:sldMk cId="1529063093" sldId="470"/>
            <ac:spMk id="44" creationId="{69E19346-FE61-A113-596F-62F096E517BA}"/>
          </ac:spMkLst>
        </pc:sp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1" creationId="{DED47E35-5367-4DBC-84B8-2917D3DE102F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2" creationId="{729055A3-B125-BA58-2E77-EABD90AD92B7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3" creationId="{018D426E-8C86-1FD3-7CE2-1BC3E8BE83D9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4" creationId="{5DFCDF1F-A500-383B-460E-43D052191E38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6" creationId="{83229110-F1D7-2789-DDA5-9639001B48B5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7" creationId="{D356C957-0451-17B8-7448-91FDEF81CECD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8" creationId="{47EF69E0-18F8-2D74-CF1B-099095935554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29" creationId="{5D217481-8ACE-3DA9-74A5-616BB4AF5D5D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30" creationId="{C8C35C19-F3D6-12DD-F381-4920BC335F5A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31" creationId="{4562AF8C-C3AB-A386-966C-A954127D72BF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32" creationId="{F847E2A6-9141-1925-CE76-19AC74F2D25E}"/>
          </ac:inkMkLst>
        </pc:inkChg>
        <pc:inkChg chg="mod">
          <ac:chgData name="Katherine Mesa" userId="dd7b0dd6-7f91-4ded-8476-0723d8004cb7" providerId="ADAL" clId="{3A147959-07EE-4F2C-8855-414C1168D723}" dt="2024-01-29T03:14:25.913" v="1966" actId="14100"/>
          <ac:inkMkLst>
            <pc:docMk/>
            <pc:sldMk cId="1529063093" sldId="470"/>
            <ac:inkMk id="34" creationId="{C7F99EF7-F829-9BE3-A6A7-1C6E53F17829}"/>
          </ac:inkMkLst>
        </pc:inkChg>
      </pc:sldChg>
      <pc:sldChg chg="addSp modSp add del">
        <pc:chgData name="Katherine Mesa" userId="dd7b0dd6-7f91-4ded-8476-0723d8004cb7" providerId="ADAL" clId="{3A147959-07EE-4F2C-8855-414C1168D723}" dt="2024-01-29T03:23:29.635" v="2153" actId="2696"/>
        <pc:sldMkLst>
          <pc:docMk/>
          <pc:sldMk cId="774330349" sldId="471"/>
        </pc:sldMkLst>
        <pc:spChg chg="add mod">
          <ac:chgData name="Katherine Mesa" userId="dd7b0dd6-7f91-4ded-8476-0723d8004cb7" providerId="ADAL" clId="{3A147959-07EE-4F2C-8855-414C1168D723}" dt="2024-01-29T03:16:56" v="1990"/>
          <ac:spMkLst>
            <pc:docMk/>
            <pc:sldMk cId="774330349" sldId="471"/>
            <ac:spMk id="3" creationId="{15B65D4A-770E-7961-8004-DBAB0A3F8674}"/>
          </ac:spMkLst>
        </pc:spChg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2664510495" sldId="472"/>
        </pc:sldMkLst>
      </pc:sldChg>
      <pc:sldChg chg="addSp delSp modSp add del mod modTransition">
        <pc:chgData name="Katherine Mesa" userId="dd7b0dd6-7f91-4ded-8476-0723d8004cb7" providerId="ADAL" clId="{3A147959-07EE-4F2C-8855-414C1168D723}" dt="2024-01-30T02:55:18.130" v="4668" actId="2696"/>
        <pc:sldMkLst>
          <pc:docMk/>
          <pc:sldMk cId="3530075448" sldId="472"/>
        </pc:sldMkLst>
        <pc:spChg chg="add mod">
          <ac:chgData name="Katherine Mesa" userId="dd7b0dd6-7f91-4ded-8476-0723d8004cb7" providerId="ADAL" clId="{3A147959-07EE-4F2C-8855-414C1168D723}" dt="2024-01-29T03:23:53.050" v="2161" actId="1076"/>
          <ac:spMkLst>
            <pc:docMk/>
            <pc:sldMk cId="3530075448" sldId="472"/>
            <ac:spMk id="3" creationId="{720E1983-FDF0-4DAA-508F-588CC03B136B}"/>
          </ac:spMkLst>
        </pc:spChg>
        <pc:spChg chg="mod">
          <ac:chgData name="Katherine Mesa" userId="dd7b0dd6-7f91-4ded-8476-0723d8004cb7" providerId="ADAL" clId="{3A147959-07EE-4F2C-8855-414C1168D723}" dt="2024-01-29T03:31:54.208" v="2424" actId="14100"/>
          <ac:spMkLst>
            <pc:docMk/>
            <pc:sldMk cId="3530075448" sldId="472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3A147959-07EE-4F2C-8855-414C1168D723}" dt="2024-01-29T03:40:33.847" v="2547" actId="478"/>
          <ac:spMkLst>
            <pc:docMk/>
            <pc:sldMk cId="3530075448" sldId="472"/>
            <ac:spMk id="7" creationId="{FEB36002-1518-870A-F90B-A44F1C473648}"/>
          </ac:spMkLst>
        </pc:spChg>
        <pc:spChg chg="add mod">
          <ac:chgData name="Katherine Mesa" userId="dd7b0dd6-7f91-4ded-8476-0723d8004cb7" providerId="ADAL" clId="{3A147959-07EE-4F2C-8855-414C1168D723}" dt="2024-01-29T03:40:40.356" v="2549"/>
          <ac:spMkLst>
            <pc:docMk/>
            <pc:sldMk cId="3530075448" sldId="472"/>
            <ac:spMk id="9" creationId="{6F914B2D-5C98-BE7D-F59D-CF7998EF0988}"/>
          </ac:spMkLst>
        </pc:spChg>
        <pc:spChg chg="mod">
          <ac:chgData name="Katherine Mesa" userId="dd7b0dd6-7f91-4ded-8476-0723d8004cb7" providerId="ADAL" clId="{3A147959-07EE-4F2C-8855-414C1168D723}" dt="2024-01-29T03:24:17.620" v="2180" actId="404"/>
          <ac:spMkLst>
            <pc:docMk/>
            <pc:sldMk cId="3530075448" sldId="472"/>
            <ac:spMk id="26" creationId="{BEDC8314-3B1D-F06F-144D-862BB82B2C43}"/>
          </ac:spMkLst>
        </pc:spChg>
        <pc:spChg chg="del">
          <ac:chgData name="Katherine Mesa" userId="dd7b0dd6-7f91-4ded-8476-0723d8004cb7" providerId="ADAL" clId="{3A147959-07EE-4F2C-8855-414C1168D723}" dt="2024-01-29T03:35:59.715" v="2456" actId="478"/>
          <ac:spMkLst>
            <pc:docMk/>
            <pc:sldMk cId="3530075448" sldId="472"/>
            <ac:spMk id="27" creationId="{2CEA2A54-6F1B-190C-7DD5-0BF6527429E9}"/>
          </ac:spMkLst>
        </pc:spChg>
        <pc:spChg chg="del">
          <ac:chgData name="Katherine Mesa" userId="dd7b0dd6-7f91-4ded-8476-0723d8004cb7" providerId="ADAL" clId="{3A147959-07EE-4F2C-8855-414C1168D723}" dt="2024-01-29T03:35:54.127" v="2455" actId="478"/>
          <ac:spMkLst>
            <pc:docMk/>
            <pc:sldMk cId="3530075448" sldId="472"/>
            <ac:spMk id="30" creationId="{516B0B71-D2B2-BE1F-C797-50E4F23ABE3A}"/>
          </ac:spMkLst>
        </pc:spChg>
        <pc:cxnChg chg="del mod">
          <ac:chgData name="Katherine Mesa" userId="dd7b0dd6-7f91-4ded-8476-0723d8004cb7" providerId="ADAL" clId="{3A147959-07EE-4F2C-8855-414C1168D723}" dt="2024-01-29T03:35:50.256" v="2454" actId="478"/>
          <ac:cxnSpMkLst>
            <pc:docMk/>
            <pc:sldMk cId="3530075448" sldId="472"/>
            <ac:cxnSpMk id="29" creationId="{B3EE8BB1-32CA-14E0-A24E-A060CFBDE376}"/>
          </ac:cxnSpMkLst>
        </pc:cxnChg>
      </pc:sldChg>
      <pc:sldChg chg="addSp delSp modSp add del mod modTransition">
        <pc:chgData name="Katherine Mesa" userId="dd7b0dd6-7f91-4ded-8476-0723d8004cb7" providerId="ADAL" clId="{3A147959-07EE-4F2C-8855-414C1168D723}" dt="2024-01-30T02:55:18.130" v="4668" actId="2696"/>
        <pc:sldMkLst>
          <pc:docMk/>
          <pc:sldMk cId="1337393363" sldId="473"/>
        </pc:sldMkLst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3" creationId="{720E1983-FDF0-4DAA-508F-588CC03B136B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4" creationId="{2F1B4D0B-254D-39ED-2C4F-7D4779BC0944}"/>
          </ac:spMkLst>
        </pc:spChg>
        <pc:spChg chg="del mod">
          <ac:chgData name="Katherine Mesa" userId="dd7b0dd6-7f91-4ded-8476-0723d8004cb7" providerId="ADAL" clId="{3A147959-07EE-4F2C-8855-414C1168D723}" dt="2024-01-29T03:31:59.355" v="2425" actId="478"/>
          <ac:spMkLst>
            <pc:docMk/>
            <pc:sldMk cId="1337393363" sldId="473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3A147959-07EE-4F2C-8855-414C1168D723}" dt="2024-01-29T03:24:46.822" v="2186" actId="478"/>
          <ac:spMkLst>
            <pc:docMk/>
            <pc:sldMk cId="1337393363" sldId="473"/>
            <ac:spMk id="7" creationId="{36B39187-A982-FD37-D4CC-982971B68011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8" creationId="{F4916723-704E-5998-C68A-52B0E8E6442A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9" creationId="{73ED0F49-26B9-6A9B-1C29-1ABA19B02E97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0" creationId="{34595DFD-7C5A-4106-C091-DDF218CC4CFE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1" creationId="{DB7CBE01-F8A9-0BF5-E94A-60EC1094F87B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2" creationId="{5432B621-482A-23BA-7CD9-C92D165B10E7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3" creationId="{5D197DCE-4B91-BEF9-1A7F-9E11E8B70A52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4" creationId="{E25A6DC6-68DF-D338-FF92-4BC151B3FF6C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15" creationId="{B8210590-3349-AE87-0A4C-2E195573AF73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16" creationId="{773904B8-96C7-5D0C-5C3E-EC2DA9E91FA5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17" creationId="{E376D6DF-01F9-C073-A096-A2BCC1664DB3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19" creationId="{6EB186B1-2500-C5C9-6211-4F85573B402A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20" creationId="{08D96CBB-4EB1-BEFD-73E9-EFAE8F5B7FC3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21" creationId="{041D5234-C2EE-B4AA-F15A-285AE4CC4457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22" creationId="{79BEA6AA-C754-B01A-EB1D-4CD8CD392D58}"/>
          </ac:spMkLst>
        </pc:spChg>
        <pc:spChg chg="add del">
          <ac:chgData name="Katherine Mesa" userId="dd7b0dd6-7f91-4ded-8476-0723d8004cb7" providerId="ADAL" clId="{3A147959-07EE-4F2C-8855-414C1168D723}" dt="2024-01-29T03:25:40.311" v="2227" actId="21"/>
          <ac:spMkLst>
            <pc:docMk/>
            <pc:sldMk cId="1337393363" sldId="473"/>
            <ac:spMk id="23" creationId="{265A562E-C3E0-F0B4-FF2E-254AABDD5AE5}"/>
          </ac:spMkLst>
        </pc:spChg>
        <pc:spChg chg="add del mod">
          <ac:chgData name="Katherine Mesa" userId="dd7b0dd6-7f91-4ded-8476-0723d8004cb7" providerId="ADAL" clId="{3A147959-07EE-4F2C-8855-414C1168D723}" dt="2024-01-29T03:24:45.721" v="2185" actId="478"/>
          <ac:spMkLst>
            <pc:docMk/>
            <pc:sldMk cId="1337393363" sldId="473"/>
            <ac:spMk id="28" creationId="{BB6135B1-DA41-C692-24C6-C5615188B8C9}"/>
          </ac:spMkLst>
        </pc:spChg>
        <pc:spChg chg="add mod">
          <ac:chgData name="Katherine Mesa" userId="dd7b0dd6-7f91-4ded-8476-0723d8004cb7" providerId="ADAL" clId="{3A147959-07EE-4F2C-8855-414C1168D723}" dt="2024-01-29T03:28:03.521" v="2338" actId="207"/>
          <ac:spMkLst>
            <pc:docMk/>
            <pc:sldMk cId="1337393363" sldId="473"/>
            <ac:spMk id="31" creationId="{CAD25C65-9554-6514-3F5C-634EDC5F4327}"/>
          </ac:spMkLst>
        </pc:spChg>
        <pc:spChg chg="add mod">
          <ac:chgData name="Katherine Mesa" userId="dd7b0dd6-7f91-4ded-8476-0723d8004cb7" providerId="ADAL" clId="{3A147959-07EE-4F2C-8855-414C1168D723}" dt="2024-01-29T03:27:59.586" v="2337" actId="208"/>
          <ac:spMkLst>
            <pc:docMk/>
            <pc:sldMk cId="1337393363" sldId="473"/>
            <ac:spMk id="32" creationId="{508DAD51-F8B3-8733-B8A5-C63A69EB1A7E}"/>
          </ac:spMkLst>
        </pc:spChg>
        <pc:spChg chg="add del mod">
          <ac:chgData name="Katherine Mesa" userId="dd7b0dd6-7f91-4ded-8476-0723d8004cb7" providerId="ADAL" clId="{3A147959-07EE-4F2C-8855-414C1168D723}" dt="2024-01-29T03:24:50.342" v="2188" actId="478"/>
          <ac:spMkLst>
            <pc:docMk/>
            <pc:sldMk cId="1337393363" sldId="473"/>
            <ac:spMk id="33" creationId="{E9C3FEE3-41AD-0674-24E2-561E6DF5BB60}"/>
          </ac:spMkLst>
        </pc:spChg>
        <pc:spChg chg="add del mod">
          <ac:chgData name="Katherine Mesa" userId="dd7b0dd6-7f91-4ded-8476-0723d8004cb7" providerId="ADAL" clId="{3A147959-07EE-4F2C-8855-414C1168D723}" dt="2024-01-29T03:24:50.342" v="2188" actId="478"/>
          <ac:spMkLst>
            <pc:docMk/>
            <pc:sldMk cId="1337393363" sldId="473"/>
            <ac:spMk id="35" creationId="{EA458BB5-DD45-ACC7-BDC7-18A2362CF011}"/>
          </ac:spMkLst>
        </pc:spChg>
        <pc:spChg chg="add del mod">
          <ac:chgData name="Katherine Mesa" userId="dd7b0dd6-7f91-4ded-8476-0723d8004cb7" providerId="ADAL" clId="{3A147959-07EE-4F2C-8855-414C1168D723}" dt="2024-01-29T03:24:48.961" v="2187" actId="478"/>
          <ac:spMkLst>
            <pc:docMk/>
            <pc:sldMk cId="1337393363" sldId="473"/>
            <ac:spMk id="36" creationId="{C5C02FE8-2EC7-2C7E-FB94-C5072A6BC28A}"/>
          </ac:spMkLst>
        </pc:spChg>
        <pc:spChg chg="add mod">
          <ac:chgData name="Katherine Mesa" userId="dd7b0dd6-7f91-4ded-8476-0723d8004cb7" providerId="ADAL" clId="{3A147959-07EE-4F2C-8855-414C1168D723}" dt="2024-01-29T03:29:39.032" v="2366" actId="1076"/>
          <ac:spMkLst>
            <pc:docMk/>
            <pc:sldMk cId="1337393363" sldId="473"/>
            <ac:spMk id="37" creationId="{E68C617F-4610-C816-4F53-AA23678B035C}"/>
          </ac:spMkLst>
        </pc:spChg>
        <pc:spChg chg="add mod">
          <ac:chgData name="Katherine Mesa" userId="dd7b0dd6-7f91-4ded-8476-0723d8004cb7" providerId="ADAL" clId="{3A147959-07EE-4F2C-8855-414C1168D723}" dt="2024-01-29T03:29:39.032" v="2366" actId="1076"/>
          <ac:spMkLst>
            <pc:docMk/>
            <pc:sldMk cId="1337393363" sldId="473"/>
            <ac:spMk id="38" creationId="{FB2DCE80-9675-0D59-B863-2AFB9DA95392}"/>
          </ac:spMkLst>
        </pc:spChg>
        <pc:spChg chg="add mod">
          <ac:chgData name="Katherine Mesa" userId="dd7b0dd6-7f91-4ded-8476-0723d8004cb7" providerId="ADAL" clId="{3A147959-07EE-4F2C-8855-414C1168D723}" dt="2024-01-29T03:29:39.032" v="2366" actId="1076"/>
          <ac:spMkLst>
            <pc:docMk/>
            <pc:sldMk cId="1337393363" sldId="473"/>
            <ac:spMk id="39" creationId="{966736B2-C3BA-3BBD-2714-624DB77EA43E}"/>
          </ac:spMkLst>
        </pc:spChg>
        <pc:spChg chg="add del mod">
          <ac:chgData name="Katherine Mesa" userId="dd7b0dd6-7f91-4ded-8476-0723d8004cb7" providerId="ADAL" clId="{3A147959-07EE-4F2C-8855-414C1168D723}" dt="2024-01-29T03:25:57.520" v="2237" actId="478"/>
          <ac:spMkLst>
            <pc:docMk/>
            <pc:sldMk cId="1337393363" sldId="473"/>
            <ac:spMk id="40" creationId="{2ECFB3AF-2A0A-F72C-C53D-3DD8756F14D9}"/>
          </ac:spMkLst>
        </pc:spChg>
        <pc:spChg chg="add del mod">
          <ac:chgData name="Katherine Mesa" userId="dd7b0dd6-7f91-4ded-8476-0723d8004cb7" providerId="ADAL" clId="{3A147959-07EE-4F2C-8855-414C1168D723}" dt="2024-01-29T03:25:55.691" v="2234" actId="478"/>
          <ac:spMkLst>
            <pc:docMk/>
            <pc:sldMk cId="1337393363" sldId="473"/>
            <ac:spMk id="41" creationId="{5051FBBC-6082-11EA-59EA-04EFAB532ABB}"/>
          </ac:spMkLst>
        </pc:spChg>
        <pc:spChg chg="add del mod">
          <ac:chgData name="Katherine Mesa" userId="dd7b0dd6-7f91-4ded-8476-0723d8004cb7" providerId="ADAL" clId="{3A147959-07EE-4F2C-8855-414C1168D723}" dt="2024-01-29T03:25:56.903" v="2236" actId="478"/>
          <ac:spMkLst>
            <pc:docMk/>
            <pc:sldMk cId="1337393363" sldId="473"/>
            <ac:spMk id="42" creationId="{16EEAEA2-1553-29DD-9B85-98494A9AFF52}"/>
          </ac:spMkLst>
        </pc:spChg>
        <pc:spChg chg="add del mod">
          <ac:chgData name="Katherine Mesa" userId="dd7b0dd6-7f91-4ded-8476-0723d8004cb7" providerId="ADAL" clId="{3A147959-07EE-4F2C-8855-414C1168D723}" dt="2024-01-29T03:25:56.282" v="2235" actId="478"/>
          <ac:spMkLst>
            <pc:docMk/>
            <pc:sldMk cId="1337393363" sldId="473"/>
            <ac:spMk id="43" creationId="{ADE18D4E-6946-CA6D-3BD3-FB89369A979B}"/>
          </ac:spMkLst>
        </pc:spChg>
        <pc:spChg chg="add del mod">
          <ac:chgData name="Katherine Mesa" userId="dd7b0dd6-7f91-4ded-8476-0723d8004cb7" providerId="ADAL" clId="{3A147959-07EE-4F2C-8855-414C1168D723}" dt="2024-01-29T03:25:54.309" v="2233" actId="478"/>
          <ac:spMkLst>
            <pc:docMk/>
            <pc:sldMk cId="1337393363" sldId="473"/>
            <ac:spMk id="44" creationId="{97CC076E-6C3C-3C3C-3FDD-C75D1EB7D7AC}"/>
          </ac:spMkLst>
        </pc:spChg>
        <pc:spChg chg="add del mod">
          <ac:chgData name="Katherine Mesa" userId="dd7b0dd6-7f91-4ded-8476-0723d8004cb7" providerId="ADAL" clId="{3A147959-07EE-4F2C-8855-414C1168D723}" dt="2024-01-29T03:25:49.393" v="2230" actId="478"/>
          <ac:spMkLst>
            <pc:docMk/>
            <pc:sldMk cId="1337393363" sldId="473"/>
            <ac:spMk id="45" creationId="{A8D45141-4804-EF09-1A62-B7A7CC8A0166}"/>
          </ac:spMkLst>
        </pc:spChg>
        <pc:spChg chg="add del mod">
          <ac:chgData name="Katherine Mesa" userId="dd7b0dd6-7f91-4ded-8476-0723d8004cb7" providerId="ADAL" clId="{3A147959-07EE-4F2C-8855-414C1168D723}" dt="2024-01-29T03:25:53.414" v="2232" actId="478"/>
          <ac:spMkLst>
            <pc:docMk/>
            <pc:sldMk cId="1337393363" sldId="473"/>
            <ac:spMk id="47" creationId="{97E35D38-4EA0-8D7C-BEA3-A931A9B15F9B}"/>
          </ac:spMkLst>
        </pc:spChg>
        <pc:spChg chg="add mod">
          <ac:chgData name="Katherine Mesa" userId="dd7b0dd6-7f91-4ded-8476-0723d8004cb7" providerId="ADAL" clId="{3A147959-07EE-4F2C-8855-414C1168D723}" dt="2024-01-29T03:29:39.032" v="2366" actId="1076"/>
          <ac:spMkLst>
            <pc:docMk/>
            <pc:sldMk cId="1337393363" sldId="473"/>
            <ac:spMk id="48" creationId="{8FCD2900-682D-3BEE-C8C1-DE9106F08BC0}"/>
          </ac:spMkLst>
        </pc:spChg>
        <pc:spChg chg="add del mod">
          <ac:chgData name="Katherine Mesa" userId="dd7b0dd6-7f91-4ded-8476-0723d8004cb7" providerId="ADAL" clId="{3A147959-07EE-4F2C-8855-414C1168D723}" dt="2024-01-29T03:29:47.687" v="2368" actId="478"/>
          <ac:spMkLst>
            <pc:docMk/>
            <pc:sldMk cId="1337393363" sldId="473"/>
            <ac:spMk id="52" creationId="{FE6FFC32-39E7-C678-2B51-60A3F1895F67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4" creationId="{42415BED-D548-3519-2E5A-C9B9CA9F101E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5" creationId="{42A053A1-7B32-6086-0C09-08E5E5D3485B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6" creationId="{7246A31C-1D29-6C3C-2696-26B7B1D45282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7" creationId="{9EFCFA3A-1706-A7B4-5B5F-9C187D62F159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8" creationId="{58FDB40D-BA70-BA4D-E004-35BBC5951E70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59" creationId="{448FC211-82D2-0B04-FC4D-7EF11D8E34EC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0" creationId="{B7ADFE77-228D-763C-DA79-54B4FF034D55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1" creationId="{011276E6-F3D6-DC21-A443-2A009B9CB786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2" creationId="{E29D8797-AA2F-5B4D-8AC6-533DEB5E9616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3" creationId="{2D6D3BD7-3E6E-AC01-799F-034315D33640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4" creationId="{C3A18681-1D34-5CAB-5CFF-0680CBCC5B56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6" creationId="{27B44B4D-AC1C-143E-D71C-A1C84B0FBDA9}"/>
          </ac:spMkLst>
        </pc:spChg>
        <pc:spChg chg="add del mod">
          <ac:chgData name="Katherine Mesa" userId="dd7b0dd6-7f91-4ded-8476-0723d8004cb7" providerId="ADAL" clId="{3A147959-07EE-4F2C-8855-414C1168D723}" dt="2024-01-29T03:29:24.115" v="2364" actId="478"/>
          <ac:spMkLst>
            <pc:docMk/>
            <pc:sldMk cId="1337393363" sldId="473"/>
            <ac:spMk id="67" creationId="{B9EFA3B6-A700-F4FA-9C1A-B519AFF9F0F3}"/>
          </ac:spMkLst>
        </pc:spChg>
        <pc:spChg chg="add del mod">
          <ac:chgData name="Katherine Mesa" userId="dd7b0dd6-7f91-4ded-8476-0723d8004cb7" providerId="ADAL" clId="{3A147959-07EE-4F2C-8855-414C1168D723}" dt="2024-01-29T03:32:12.543" v="2430" actId="478"/>
          <ac:spMkLst>
            <pc:docMk/>
            <pc:sldMk cId="1337393363" sldId="473"/>
            <ac:spMk id="69" creationId="{16BDC7EF-7885-6BD3-A693-793714F3B29C}"/>
          </ac:spMkLst>
        </pc:spChg>
        <pc:spChg chg="add del mod">
          <ac:chgData name="Katherine Mesa" userId="dd7b0dd6-7f91-4ded-8476-0723d8004cb7" providerId="ADAL" clId="{3A147959-07EE-4F2C-8855-414C1168D723}" dt="2024-01-29T03:33:34.882" v="2433" actId="478"/>
          <ac:spMkLst>
            <pc:docMk/>
            <pc:sldMk cId="1337393363" sldId="473"/>
            <ac:spMk id="70" creationId="{AC926C36-3507-90B0-A7F8-9512006C64D3}"/>
          </ac:spMkLst>
        </pc:spChg>
        <pc:spChg chg="add mod">
          <ac:chgData name="Katherine Mesa" userId="dd7b0dd6-7f91-4ded-8476-0723d8004cb7" providerId="ADAL" clId="{3A147959-07EE-4F2C-8855-414C1168D723}" dt="2024-01-29T03:33:38.769" v="2434"/>
          <ac:spMkLst>
            <pc:docMk/>
            <pc:sldMk cId="1337393363" sldId="473"/>
            <ac:spMk id="71" creationId="{B6A3F523-E5C5-4262-9BC2-9A31E8C396D0}"/>
          </ac:spMkLst>
        </pc:spChg>
        <pc:spChg chg="add mod">
          <ac:chgData name="Katherine Mesa" userId="dd7b0dd6-7f91-4ded-8476-0723d8004cb7" providerId="ADAL" clId="{3A147959-07EE-4F2C-8855-414C1168D723}" dt="2024-01-29T03:40:43.601" v="2551"/>
          <ac:spMkLst>
            <pc:docMk/>
            <pc:sldMk cId="1337393363" sldId="473"/>
            <ac:spMk id="72" creationId="{B86DF58E-DD95-7672-DA95-30C86BEEA2F5}"/>
          </ac:spMkLst>
        </pc:spChg>
        <pc:cxnChg chg="add del mod">
          <ac:chgData name="Katherine Mesa" userId="dd7b0dd6-7f91-4ded-8476-0723d8004cb7" providerId="ADAL" clId="{3A147959-07EE-4F2C-8855-414C1168D723}" dt="2024-01-29T03:25:40.311" v="2227" actId="21"/>
          <ac:cxnSpMkLst>
            <pc:docMk/>
            <pc:sldMk cId="1337393363" sldId="473"/>
            <ac:cxnSpMk id="29" creationId="{B3EE8BB1-32CA-14E0-A24E-A060CFBDE376}"/>
          </ac:cxnSpMkLst>
        </pc:cxnChg>
        <pc:cxnChg chg="add del mod">
          <ac:chgData name="Katherine Mesa" userId="dd7b0dd6-7f91-4ded-8476-0723d8004cb7" providerId="ADAL" clId="{3A147959-07EE-4F2C-8855-414C1168D723}" dt="2024-01-29T03:24:48.961" v="2187" actId="478"/>
          <ac:cxnSpMkLst>
            <pc:docMk/>
            <pc:sldMk cId="1337393363" sldId="473"/>
            <ac:cxnSpMk id="34" creationId="{792167EA-EF40-25D6-1487-05462E8D483F}"/>
          </ac:cxnSpMkLst>
        </pc:cxnChg>
        <pc:cxnChg chg="add del mod">
          <ac:chgData name="Katherine Mesa" userId="dd7b0dd6-7f91-4ded-8476-0723d8004cb7" providerId="ADAL" clId="{3A147959-07EE-4F2C-8855-414C1168D723}" dt="2024-01-29T03:25:51.468" v="2231" actId="478"/>
          <ac:cxnSpMkLst>
            <pc:docMk/>
            <pc:sldMk cId="1337393363" sldId="473"/>
            <ac:cxnSpMk id="46" creationId="{D684BA2B-E6A2-ADEE-2289-A700EEB3EA85}"/>
          </ac:cxnSpMkLst>
        </pc:cxnChg>
        <pc:cxnChg chg="add del mod">
          <ac:chgData name="Katherine Mesa" userId="dd7b0dd6-7f91-4ded-8476-0723d8004cb7" providerId="ADAL" clId="{3A147959-07EE-4F2C-8855-414C1168D723}" dt="2024-01-29T03:29:48.566" v="2369" actId="478"/>
          <ac:cxnSpMkLst>
            <pc:docMk/>
            <pc:sldMk cId="1337393363" sldId="473"/>
            <ac:cxnSpMk id="50" creationId="{1E0B5118-B15E-94B7-90D1-E264E4E702BE}"/>
          </ac:cxnSpMkLst>
        </pc:cxnChg>
        <pc:cxnChg chg="add del mod">
          <ac:chgData name="Katherine Mesa" userId="dd7b0dd6-7f91-4ded-8476-0723d8004cb7" providerId="ADAL" clId="{3A147959-07EE-4F2C-8855-414C1168D723}" dt="2024-01-29T03:29:24.115" v="2364" actId="478"/>
          <ac:cxnSpMkLst>
            <pc:docMk/>
            <pc:sldMk cId="1337393363" sldId="473"/>
            <ac:cxnSpMk id="65" creationId="{53B0F0A1-4340-5817-4EC1-7DF946631D34}"/>
          </ac:cxnSpMkLst>
        </pc:cxnChg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2343908640" sldId="473"/>
        </pc:sldMkLst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2563217748" sldId="474"/>
        </pc:sldMkLst>
      </pc:sldChg>
      <pc:sldChg chg="addSp delSp modSp add del mod ord modTransition">
        <pc:chgData name="Katherine Mesa" userId="dd7b0dd6-7f91-4ded-8476-0723d8004cb7" providerId="ADAL" clId="{3A147959-07EE-4F2C-8855-414C1168D723}" dt="2024-01-30T02:55:18.130" v="4668" actId="2696"/>
        <pc:sldMkLst>
          <pc:docMk/>
          <pc:sldMk cId="3258873340" sldId="474"/>
        </pc:sldMkLst>
        <pc:spChg chg="del mod">
          <ac:chgData name="Katherine Mesa" userId="dd7b0dd6-7f91-4ded-8476-0723d8004cb7" providerId="ADAL" clId="{3A147959-07EE-4F2C-8855-414C1168D723}" dt="2024-01-29T03:32:01.518" v="2426" actId="478"/>
          <ac:spMkLst>
            <pc:docMk/>
            <pc:sldMk cId="3258873340" sldId="474"/>
            <ac:spMk id="5" creationId="{C7E91482-6119-D665-1B34-DC438710EBB5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7" creationId="{C3391746-EBC7-7025-0958-6435BEA05EA2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9" creationId="{7C791E06-087E-EC68-699C-E0FA701D4CA8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0" creationId="{CC1B2E75-FFDC-0696-E0B9-19CE01E31149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1" creationId="{B8C4B370-CC01-87D1-D646-F97145EE9703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2" creationId="{5C89768A-9503-27A7-363D-FE3BCE4CD858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3" creationId="{3A56E04C-715A-344D-520A-B91278361F61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4" creationId="{4271438E-9EE2-EBE4-B6AE-1CD77F2BF76D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15" creationId="{212751A5-FB07-0466-E858-AF4D0A637B90}"/>
          </ac:spMkLst>
        </pc:spChg>
        <pc:spChg chg="add mod">
          <ac:chgData name="Katherine Mesa" userId="dd7b0dd6-7f91-4ded-8476-0723d8004cb7" providerId="ADAL" clId="{3A147959-07EE-4F2C-8855-414C1168D723}" dt="2024-01-29T03:30:50.162" v="2382" actId="208"/>
          <ac:spMkLst>
            <pc:docMk/>
            <pc:sldMk cId="3258873340" sldId="474"/>
            <ac:spMk id="28" creationId="{981FECF6-EE40-B4BC-F833-4687AB429E5E}"/>
          </ac:spMkLst>
        </pc:spChg>
        <pc:spChg chg="add mod">
          <ac:chgData name="Katherine Mesa" userId="dd7b0dd6-7f91-4ded-8476-0723d8004cb7" providerId="ADAL" clId="{3A147959-07EE-4F2C-8855-414C1168D723}" dt="2024-01-29T03:30:34.224" v="2378" actId="1076"/>
          <ac:spMkLst>
            <pc:docMk/>
            <pc:sldMk cId="3258873340" sldId="474"/>
            <ac:spMk id="33" creationId="{D71234AB-28B7-4ABF-35A2-5B4457D10FFA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34" creationId="{BC0CC489-07C9-45FA-2189-9E781CF0D041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36" creationId="{980DBF31-F8A5-02E3-1F22-C43C3294FC04}"/>
          </ac:spMkLst>
        </pc:spChg>
        <pc:spChg chg="add mod">
          <ac:chgData name="Katherine Mesa" userId="dd7b0dd6-7f91-4ded-8476-0723d8004cb7" providerId="ADAL" clId="{3A147959-07EE-4F2C-8855-414C1168D723}" dt="2024-01-29T03:30:27.226" v="2377" actId="1076"/>
          <ac:spMkLst>
            <pc:docMk/>
            <pc:sldMk cId="3258873340" sldId="474"/>
            <ac:spMk id="40" creationId="{859F7E74-FE12-BDE0-A296-1A7ADA1F25E1}"/>
          </ac:spMkLst>
        </pc:spChg>
        <pc:spChg chg="add del mod">
          <ac:chgData name="Katherine Mesa" userId="dd7b0dd6-7f91-4ded-8476-0723d8004cb7" providerId="ADAL" clId="{3A147959-07EE-4F2C-8855-414C1168D723}" dt="2024-01-29T03:32:10.348" v="2429" actId="478"/>
          <ac:spMkLst>
            <pc:docMk/>
            <pc:sldMk cId="3258873340" sldId="474"/>
            <ac:spMk id="46" creationId="{328A5AA4-71BD-ED71-E667-FDE1F5CB3AFB}"/>
          </ac:spMkLst>
        </pc:spChg>
        <pc:spChg chg="add mod">
          <ac:chgData name="Katherine Mesa" userId="dd7b0dd6-7f91-4ded-8476-0723d8004cb7" providerId="ADAL" clId="{3A147959-07EE-4F2C-8855-414C1168D723}" dt="2024-01-29T03:32:08.410" v="2428"/>
          <ac:spMkLst>
            <pc:docMk/>
            <pc:sldMk cId="3258873340" sldId="474"/>
            <ac:spMk id="47" creationId="{66DC61C3-CA00-9226-D8AD-42D73D5F2657}"/>
          </ac:spMkLst>
        </pc:spChg>
        <pc:spChg chg="add mod">
          <ac:chgData name="Katherine Mesa" userId="dd7b0dd6-7f91-4ded-8476-0723d8004cb7" providerId="ADAL" clId="{3A147959-07EE-4F2C-8855-414C1168D723}" dt="2024-01-29T03:40:46.258" v="2553"/>
          <ac:spMkLst>
            <pc:docMk/>
            <pc:sldMk cId="3258873340" sldId="474"/>
            <ac:spMk id="49" creationId="{954C8B7E-8447-57E3-93A4-F7DE729544FC}"/>
          </ac:spMkLst>
        </pc:spChg>
        <pc:spChg chg="mod">
          <ac:chgData name="Katherine Mesa" userId="dd7b0dd6-7f91-4ded-8476-0723d8004cb7" providerId="ADAL" clId="{3A147959-07EE-4F2C-8855-414C1168D723}" dt="2024-01-29T03:30:37.849" v="2379" actId="1076"/>
          <ac:spMkLst>
            <pc:docMk/>
            <pc:sldMk cId="3258873340" sldId="474"/>
            <ac:spMk id="52" creationId="{FE6FFC32-39E7-C678-2B51-60A3F1895F67}"/>
          </ac:spMkLst>
        </pc:spChg>
        <pc:cxnChg chg="add mod">
          <ac:chgData name="Katherine Mesa" userId="dd7b0dd6-7f91-4ded-8476-0723d8004cb7" providerId="ADAL" clId="{3A147959-07EE-4F2C-8855-414C1168D723}" dt="2024-01-29T03:30:27.226" v="2377" actId="1076"/>
          <ac:cxnSpMkLst>
            <pc:docMk/>
            <pc:sldMk cId="3258873340" sldId="474"/>
            <ac:cxnSpMk id="35" creationId="{B071D63C-E5AB-3DCC-DCFD-8769A489EBB0}"/>
          </ac:cxnSpMkLst>
        </pc:cxnChg>
        <pc:cxnChg chg="add del">
          <ac:chgData name="Katherine Mesa" userId="dd7b0dd6-7f91-4ded-8476-0723d8004cb7" providerId="ADAL" clId="{3A147959-07EE-4F2C-8855-414C1168D723}" dt="2024-01-29T03:30:19.726" v="2376" actId="478"/>
          <ac:cxnSpMkLst>
            <pc:docMk/>
            <pc:sldMk cId="3258873340" sldId="474"/>
            <ac:cxnSpMk id="42" creationId="{10717021-2B0B-DC71-9C61-531C6703D397}"/>
          </ac:cxnSpMkLst>
        </pc:cxnChg>
        <pc:cxnChg chg="add mod">
          <ac:chgData name="Katherine Mesa" userId="dd7b0dd6-7f91-4ded-8476-0723d8004cb7" providerId="ADAL" clId="{3A147959-07EE-4F2C-8855-414C1168D723}" dt="2024-01-29T03:30:45.410" v="2381" actId="208"/>
          <ac:cxnSpMkLst>
            <pc:docMk/>
            <pc:sldMk cId="3258873340" sldId="474"/>
            <ac:cxnSpMk id="44" creationId="{4CDCB507-D541-0E4D-5D77-AE33BED8DCCB}"/>
          </ac:cxnSpMkLst>
        </pc:cxnChg>
        <pc:cxnChg chg="del mod">
          <ac:chgData name="Katherine Mesa" userId="dd7b0dd6-7f91-4ded-8476-0723d8004cb7" providerId="ADAL" clId="{3A147959-07EE-4F2C-8855-414C1168D723}" dt="2024-01-29T03:30:08.857" v="2374" actId="478"/>
          <ac:cxnSpMkLst>
            <pc:docMk/>
            <pc:sldMk cId="3258873340" sldId="474"/>
            <ac:cxnSpMk id="50" creationId="{1E0B5118-B15E-94B7-90D1-E264E4E702BE}"/>
          </ac:cxnSpMkLst>
        </pc:cxnChg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1718784597" sldId="475"/>
        </pc:sldMkLst>
      </pc:sldChg>
      <pc:sldChg chg="addSp delSp modSp add del mod">
        <pc:chgData name="Katherine Mesa" userId="dd7b0dd6-7f91-4ded-8476-0723d8004cb7" providerId="ADAL" clId="{3A147959-07EE-4F2C-8855-414C1168D723}" dt="2024-01-30T02:55:18.130" v="4668" actId="2696"/>
        <pc:sldMkLst>
          <pc:docMk/>
          <pc:sldMk cId="3327612219" sldId="475"/>
        </pc:sldMkLst>
        <pc:spChg chg="add mod">
          <ac:chgData name="Katherine Mesa" userId="dd7b0dd6-7f91-4ded-8476-0723d8004cb7" providerId="ADAL" clId="{3A147959-07EE-4F2C-8855-414C1168D723}" dt="2024-01-29T03:40:44.793" v="2552"/>
          <ac:spMkLst>
            <pc:docMk/>
            <pc:sldMk cId="3327612219" sldId="475"/>
            <ac:spMk id="5" creationId="{37B8E124-4B67-8205-5FBB-3ACF0665838A}"/>
          </ac:spMkLst>
        </pc:spChg>
        <pc:spChg chg="del">
          <ac:chgData name="Katherine Mesa" userId="dd7b0dd6-7f91-4ded-8476-0723d8004cb7" providerId="ADAL" clId="{3A147959-07EE-4F2C-8855-414C1168D723}" dt="2024-01-29T03:34:10.906" v="2441" actId="478"/>
          <ac:spMkLst>
            <pc:docMk/>
            <pc:sldMk cId="3327612219" sldId="475"/>
            <ac:spMk id="7" creationId="{C3391746-EBC7-7025-0958-6435BEA05EA2}"/>
          </ac:spMkLst>
        </pc:spChg>
        <pc:spChg chg="del">
          <ac:chgData name="Katherine Mesa" userId="dd7b0dd6-7f91-4ded-8476-0723d8004cb7" providerId="ADAL" clId="{3A147959-07EE-4F2C-8855-414C1168D723}" dt="2024-01-29T03:34:10.906" v="2441" actId="478"/>
          <ac:spMkLst>
            <pc:docMk/>
            <pc:sldMk cId="3327612219" sldId="475"/>
            <ac:spMk id="9" creationId="{7C791E06-087E-EC68-699C-E0FA701D4CA8}"/>
          </ac:spMkLst>
        </pc:spChg>
        <pc:spChg chg="del">
          <ac:chgData name="Katherine Mesa" userId="dd7b0dd6-7f91-4ded-8476-0723d8004cb7" providerId="ADAL" clId="{3A147959-07EE-4F2C-8855-414C1168D723}" dt="2024-01-29T03:34:11.854" v="2442" actId="478"/>
          <ac:spMkLst>
            <pc:docMk/>
            <pc:sldMk cId="3327612219" sldId="475"/>
            <ac:spMk id="10" creationId="{CC1B2E75-FFDC-0696-E0B9-19CE01E31149}"/>
          </ac:spMkLst>
        </pc:spChg>
        <pc:spChg chg="del">
          <ac:chgData name="Katherine Mesa" userId="dd7b0dd6-7f91-4ded-8476-0723d8004cb7" providerId="ADAL" clId="{3A147959-07EE-4F2C-8855-414C1168D723}" dt="2024-01-29T03:34:12.417" v="2443" actId="478"/>
          <ac:spMkLst>
            <pc:docMk/>
            <pc:sldMk cId="3327612219" sldId="475"/>
            <ac:spMk id="11" creationId="{B8C4B370-CC01-87D1-D646-F97145EE9703}"/>
          </ac:spMkLst>
        </pc:spChg>
        <pc:spChg chg="del">
          <ac:chgData name="Katherine Mesa" userId="dd7b0dd6-7f91-4ded-8476-0723d8004cb7" providerId="ADAL" clId="{3A147959-07EE-4F2C-8855-414C1168D723}" dt="2024-01-29T03:34:09.908" v="2440" actId="478"/>
          <ac:spMkLst>
            <pc:docMk/>
            <pc:sldMk cId="3327612219" sldId="475"/>
            <ac:spMk id="12" creationId="{5C89768A-9503-27A7-363D-FE3BCE4CD858}"/>
          </ac:spMkLst>
        </pc:spChg>
        <pc:spChg chg="del">
          <ac:chgData name="Katherine Mesa" userId="dd7b0dd6-7f91-4ded-8476-0723d8004cb7" providerId="ADAL" clId="{3A147959-07EE-4F2C-8855-414C1168D723}" dt="2024-01-29T03:34:10.906" v="2441" actId="478"/>
          <ac:spMkLst>
            <pc:docMk/>
            <pc:sldMk cId="3327612219" sldId="475"/>
            <ac:spMk id="13" creationId="{3A56E04C-715A-344D-520A-B91278361F61}"/>
          </ac:spMkLst>
        </pc:spChg>
        <pc:spChg chg="del">
          <ac:chgData name="Katherine Mesa" userId="dd7b0dd6-7f91-4ded-8476-0723d8004cb7" providerId="ADAL" clId="{3A147959-07EE-4F2C-8855-414C1168D723}" dt="2024-01-29T03:34:09.908" v="2440" actId="478"/>
          <ac:spMkLst>
            <pc:docMk/>
            <pc:sldMk cId="3327612219" sldId="475"/>
            <ac:spMk id="14" creationId="{4271438E-9EE2-EBE4-B6AE-1CD77F2BF76D}"/>
          </ac:spMkLst>
        </pc:spChg>
        <pc:spChg chg="del">
          <ac:chgData name="Katherine Mesa" userId="dd7b0dd6-7f91-4ded-8476-0723d8004cb7" providerId="ADAL" clId="{3A147959-07EE-4F2C-8855-414C1168D723}" dt="2024-01-29T03:34:07.687" v="2438" actId="478"/>
          <ac:spMkLst>
            <pc:docMk/>
            <pc:sldMk cId="3327612219" sldId="475"/>
            <ac:spMk id="15" creationId="{212751A5-FB07-0466-E858-AF4D0A637B90}"/>
          </ac:spMkLst>
        </pc:spChg>
        <pc:spChg chg="del">
          <ac:chgData name="Katherine Mesa" userId="dd7b0dd6-7f91-4ded-8476-0723d8004cb7" providerId="ADAL" clId="{3A147959-07EE-4F2C-8855-414C1168D723}" dt="2024-01-29T03:34:06.254" v="2437" actId="478"/>
          <ac:spMkLst>
            <pc:docMk/>
            <pc:sldMk cId="3327612219" sldId="475"/>
            <ac:spMk id="28" creationId="{981FECF6-EE40-B4BC-F833-4687AB429E5E}"/>
          </ac:spMkLst>
        </pc:spChg>
        <pc:spChg chg="del">
          <ac:chgData name="Katherine Mesa" userId="dd7b0dd6-7f91-4ded-8476-0723d8004cb7" providerId="ADAL" clId="{3A147959-07EE-4F2C-8855-414C1168D723}" dt="2024-01-29T03:34:05.810" v="2436" actId="478"/>
          <ac:spMkLst>
            <pc:docMk/>
            <pc:sldMk cId="3327612219" sldId="475"/>
            <ac:spMk id="33" creationId="{D71234AB-28B7-4ABF-35A2-5B4457D10FFA}"/>
          </ac:spMkLst>
        </pc:spChg>
        <pc:spChg chg="del">
          <ac:chgData name="Katherine Mesa" userId="dd7b0dd6-7f91-4ded-8476-0723d8004cb7" providerId="ADAL" clId="{3A147959-07EE-4F2C-8855-414C1168D723}" dt="2024-01-29T03:34:12.806" v="2444" actId="478"/>
          <ac:spMkLst>
            <pc:docMk/>
            <pc:sldMk cId="3327612219" sldId="475"/>
            <ac:spMk id="34" creationId="{BC0CC489-07C9-45FA-2189-9E781CF0D041}"/>
          </ac:spMkLst>
        </pc:spChg>
        <pc:spChg chg="del">
          <ac:chgData name="Katherine Mesa" userId="dd7b0dd6-7f91-4ded-8476-0723d8004cb7" providerId="ADAL" clId="{3A147959-07EE-4F2C-8855-414C1168D723}" dt="2024-01-29T03:34:14.949" v="2446" actId="478"/>
          <ac:spMkLst>
            <pc:docMk/>
            <pc:sldMk cId="3327612219" sldId="475"/>
            <ac:spMk id="36" creationId="{980DBF31-F8A5-02E3-1F22-C43C3294FC04}"/>
          </ac:spMkLst>
        </pc:spChg>
        <pc:spChg chg="del mod">
          <ac:chgData name="Katherine Mesa" userId="dd7b0dd6-7f91-4ded-8476-0723d8004cb7" providerId="ADAL" clId="{3A147959-07EE-4F2C-8855-414C1168D723}" dt="2024-01-29T03:34:09.908" v="2440" actId="478"/>
          <ac:spMkLst>
            <pc:docMk/>
            <pc:sldMk cId="3327612219" sldId="475"/>
            <ac:spMk id="40" creationId="{859F7E74-FE12-BDE0-A296-1A7ADA1F25E1}"/>
          </ac:spMkLst>
        </pc:spChg>
        <pc:cxnChg chg="del mod">
          <ac:chgData name="Katherine Mesa" userId="dd7b0dd6-7f91-4ded-8476-0723d8004cb7" providerId="ADAL" clId="{3A147959-07EE-4F2C-8855-414C1168D723}" dt="2024-01-29T03:34:13.384" v="2445" actId="478"/>
          <ac:cxnSpMkLst>
            <pc:docMk/>
            <pc:sldMk cId="3327612219" sldId="475"/>
            <ac:cxnSpMk id="35" creationId="{B071D63C-E5AB-3DCC-DCFD-8769A489EBB0}"/>
          </ac:cxnSpMkLst>
        </pc:cxnChg>
        <pc:cxnChg chg="del mod">
          <ac:chgData name="Katherine Mesa" userId="dd7b0dd6-7f91-4ded-8476-0723d8004cb7" providerId="ADAL" clId="{3A147959-07EE-4F2C-8855-414C1168D723}" dt="2024-01-29T03:35:00.391" v="2451" actId="478"/>
          <ac:cxnSpMkLst>
            <pc:docMk/>
            <pc:sldMk cId="3327612219" sldId="475"/>
            <ac:cxnSpMk id="44" creationId="{4CDCB507-D541-0E4D-5D77-AE33BED8DCCB}"/>
          </ac:cxnSpMkLst>
        </pc:cxnChg>
      </pc:sldChg>
      <pc:sldChg chg="addSp modSp add del">
        <pc:chgData name="Katherine Mesa" userId="dd7b0dd6-7f91-4ded-8476-0723d8004cb7" providerId="ADAL" clId="{3A147959-07EE-4F2C-8855-414C1168D723}" dt="2024-01-30T02:55:18.130" v="4668" actId="2696"/>
        <pc:sldMkLst>
          <pc:docMk/>
          <pc:sldMk cId="241728111" sldId="476"/>
        </pc:sldMkLst>
        <pc:spChg chg="add mod">
          <ac:chgData name="Katherine Mesa" userId="dd7b0dd6-7f91-4ded-8476-0723d8004cb7" providerId="ADAL" clId="{3A147959-07EE-4F2C-8855-414C1168D723}" dt="2024-01-29T03:40:41.503" v="2550"/>
          <ac:spMkLst>
            <pc:docMk/>
            <pc:sldMk cId="241728111" sldId="476"/>
            <ac:spMk id="7" creationId="{2F246F4B-ACFC-7B76-5C02-95165C888527}"/>
          </ac:spMkLst>
        </pc:spChg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1156880254" sldId="476"/>
        </pc:sldMkLst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2431143574" sldId="477"/>
        </pc:sldMkLst>
      </pc:sldChg>
      <pc:sldChg chg="addSp delSp modSp add del mod ord">
        <pc:chgData name="Katherine Mesa" userId="dd7b0dd6-7f91-4ded-8476-0723d8004cb7" providerId="ADAL" clId="{3A147959-07EE-4F2C-8855-414C1168D723}" dt="2024-01-30T02:55:18.130" v="4668" actId="2696"/>
        <pc:sldMkLst>
          <pc:docMk/>
          <pc:sldMk cId="4205708839" sldId="477"/>
        </pc:sldMkLst>
        <pc:spChg chg="del">
          <ac:chgData name="Katherine Mesa" userId="dd7b0dd6-7f91-4ded-8476-0723d8004cb7" providerId="ADAL" clId="{3A147959-07EE-4F2C-8855-414C1168D723}" dt="2024-01-29T03:39:33.669" v="2481" actId="478"/>
          <ac:spMkLst>
            <pc:docMk/>
            <pc:sldMk cId="4205708839" sldId="477"/>
            <ac:spMk id="3" creationId="{720E1983-FDF0-4DAA-508F-588CC03B136B}"/>
          </ac:spMkLst>
        </pc:spChg>
        <pc:spChg chg="add mod">
          <ac:chgData name="Katherine Mesa" userId="dd7b0dd6-7f91-4ded-8476-0723d8004cb7" providerId="ADAL" clId="{3A147959-07EE-4F2C-8855-414C1168D723}" dt="2024-01-29T03:40:26.879" v="2545" actId="1076"/>
          <ac:spMkLst>
            <pc:docMk/>
            <pc:sldMk cId="4205708839" sldId="477"/>
            <ac:spMk id="7" creationId="{E5EC55A9-E073-5B1A-3EC4-2D66F1B60D08}"/>
          </ac:spMkLst>
        </pc:spChg>
        <pc:spChg chg="del">
          <ac:chgData name="Katherine Mesa" userId="dd7b0dd6-7f91-4ded-8476-0723d8004cb7" providerId="ADAL" clId="{3A147959-07EE-4F2C-8855-414C1168D723}" dt="2024-01-29T03:39:34.809" v="2482" actId="478"/>
          <ac:spMkLst>
            <pc:docMk/>
            <pc:sldMk cId="4205708839" sldId="477"/>
            <ac:spMk id="22" creationId="{79BEA6AA-C754-B01A-EB1D-4CD8CD392D58}"/>
          </ac:spMkLst>
        </pc:spChg>
        <pc:spChg chg="del">
          <ac:chgData name="Katherine Mesa" userId="dd7b0dd6-7f91-4ded-8476-0723d8004cb7" providerId="ADAL" clId="{3A147959-07EE-4F2C-8855-414C1168D723}" dt="2024-01-29T03:39:30.612" v="2480" actId="478"/>
          <ac:spMkLst>
            <pc:docMk/>
            <pc:sldMk cId="4205708839" sldId="477"/>
            <ac:spMk id="23" creationId="{265A562E-C3E0-F0B4-FF2E-254AABDD5AE5}"/>
          </ac:spMkLst>
        </pc:spChg>
        <pc:spChg chg="del">
          <ac:chgData name="Katherine Mesa" userId="dd7b0dd6-7f91-4ded-8476-0723d8004cb7" providerId="ADAL" clId="{3A147959-07EE-4F2C-8855-414C1168D723}" dt="2024-01-29T03:39:29.173" v="2479" actId="478"/>
          <ac:spMkLst>
            <pc:docMk/>
            <pc:sldMk cId="4205708839" sldId="477"/>
            <ac:spMk id="24" creationId="{4451470B-891E-EED3-5DD1-93B75C1AB56A}"/>
          </ac:spMkLst>
        </pc:spChg>
        <pc:spChg chg="del">
          <ac:chgData name="Katherine Mesa" userId="dd7b0dd6-7f91-4ded-8476-0723d8004cb7" providerId="ADAL" clId="{3A147959-07EE-4F2C-8855-414C1168D723}" dt="2024-01-29T03:39:28.143" v="2478" actId="478"/>
          <ac:spMkLst>
            <pc:docMk/>
            <pc:sldMk cId="4205708839" sldId="477"/>
            <ac:spMk id="25" creationId="{B836572A-AF15-00FE-2785-0F0BC382610C}"/>
          </ac:spMkLst>
        </pc:spChg>
        <pc:spChg chg="del">
          <ac:chgData name="Katherine Mesa" userId="dd7b0dd6-7f91-4ded-8476-0723d8004cb7" providerId="ADAL" clId="{3A147959-07EE-4F2C-8855-414C1168D723}" dt="2024-01-29T03:39:37.299" v="2483" actId="478"/>
          <ac:spMkLst>
            <pc:docMk/>
            <pc:sldMk cId="4205708839" sldId="477"/>
            <ac:spMk id="26" creationId="{BEDC8314-3B1D-F06F-144D-862BB82B2C43}"/>
          </ac:spMkLst>
        </pc:spChg>
      </pc:sldChg>
      <pc:sldChg chg="add modTransition">
        <pc:chgData name="Katherine Mesa" userId="dd7b0dd6-7f91-4ded-8476-0723d8004cb7" providerId="ADAL" clId="{3A147959-07EE-4F2C-8855-414C1168D723}" dt="2024-01-30T03:27:33.483" v="5158"/>
        <pc:sldMkLst>
          <pc:docMk/>
          <pc:sldMk cId="3480927530" sldId="478"/>
        </pc:sldMkLst>
      </pc:sldChg>
      <pc:sldChg chg="addSp delSp modSp add del mod">
        <pc:chgData name="Katherine Mesa" userId="dd7b0dd6-7f91-4ded-8476-0723d8004cb7" providerId="ADAL" clId="{3A147959-07EE-4F2C-8855-414C1168D723}" dt="2024-01-30T02:55:18.130" v="4668" actId="2696"/>
        <pc:sldMkLst>
          <pc:docMk/>
          <pc:sldMk cId="3835841806" sldId="478"/>
        </pc:sldMkLst>
        <pc:spChg chg="add del mod">
          <ac:chgData name="Katherine Mesa" userId="dd7b0dd6-7f91-4ded-8476-0723d8004cb7" providerId="ADAL" clId="{3A147959-07EE-4F2C-8855-414C1168D723}" dt="2024-01-29T03:40:30.456" v="2546" actId="478"/>
          <ac:spMkLst>
            <pc:docMk/>
            <pc:sldMk cId="3835841806" sldId="478"/>
            <ac:spMk id="7" creationId="{E3053D15-447A-D79A-E246-CD8ACE12926E}"/>
          </ac:spMkLst>
        </pc:spChg>
        <pc:spChg chg="add mod">
          <ac:chgData name="Katherine Mesa" userId="dd7b0dd6-7f91-4ded-8476-0723d8004cb7" providerId="ADAL" clId="{3A147959-07EE-4F2C-8855-414C1168D723}" dt="2024-01-29T03:40:38.970" v="2548"/>
          <ac:spMkLst>
            <pc:docMk/>
            <pc:sldMk cId="3835841806" sldId="478"/>
            <ac:spMk id="9" creationId="{3B1FFAD6-2EB6-5D7D-442D-979558E20A1D}"/>
          </ac:spMkLst>
        </pc:spChg>
      </pc:sldChg>
      <pc:sldChg chg="addSp delSp modSp 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1109395397" sldId="479"/>
        </pc:sldMkLst>
        <pc:spChg chg="add del mod">
          <ac:chgData name="Katherine Mesa" userId="dd7b0dd6-7f91-4ded-8476-0723d8004cb7" providerId="ADAL" clId="{3A147959-07EE-4F2C-8855-414C1168D723}" dt="2024-01-29T03:54:20.556" v="3017" actId="478"/>
          <ac:spMkLst>
            <pc:docMk/>
            <pc:sldMk cId="1109395397" sldId="479"/>
            <ac:spMk id="4" creationId="{2D8B9681-F04E-405C-BCC2-B372337BD065}"/>
          </ac:spMkLst>
        </pc:spChg>
        <pc:spChg chg="mod">
          <ac:chgData name="Katherine Mesa" userId="dd7b0dd6-7f91-4ded-8476-0723d8004cb7" providerId="ADAL" clId="{3A147959-07EE-4F2C-8855-414C1168D723}" dt="2024-01-29T04:02:10.422" v="3201" actId="1076"/>
          <ac:spMkLst>
            <pc:docMk/>
            <pc:sldMk cId="1109395397" sldId="479"/>
            <ac:spMk id="5" creationId="{C7E91482-6119-D665-1B34-DC438710EBB5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7" creationId="{29358E1F-43BD-6C18-DFA9-4AAFA5ADA2DC}"/>
          </ac:spMkLst>
        </pc:spChg>
        <pc:spChg chg="add del mod">
          <ac:chgData name="Katherine Mesa" userId="dd7b0dd6-7f91-4ded-8476-0723d8004cb7" providerId="ADAL" clId="{3A147959-07EE-4F2C-8855-414C1168D723}" dt="2024-01-29T03:55:25.677" v="3028" actId="478"/>
          <ac:spMkLst>
            <pc:docMk/>
            <pc:sldMk cId="1109395397" sldId="479"/>
            <ac:spMk id="8" creationId="{B2E387FC-DA75-2903-743B-90478FD86107}"/>
          </ac:spMkLst>
        </pc:spChg>
        <pc:spChg chg="add del mod">
          <ac:chgData name="Katherine Mesa" userId="dd7b0dd6-7f91-4ded-8476-0723d8004cb7" providerId="ADAL" clId="{3A147959-07EE-4F2C-8855-414C1168D723}" dt="2024-01-29T03:57:27.010" v="3066" actId="478"/>
          <ac:spMkLst>
            <pc:docMk/>
            <pc:sldMk cId="1109395397" sldId="479"/>
            <ac:spMk id="9" creationId="{D36EF362-B7B1-82FE-4603-35EDA370683C}"/>
          </ac:spMkLst>
        </pc:spChg>
        <pc:spChg chg="add del mod">
          <ac:chgData name="Katherine Mesa" userId="dd7b0dd6-7f91-4ded-8476-0723d8004cb7" providerId="ADAL" clId="{3A147959-07EE-4F2C-8855-414C1168D723}" dt="2024-01-29T03:57:26.499" v="3065" actId="478"/>
          <ac:spMkLst>
            <pc:docMk/>
            <pc:sldMk cId="1109395397" sldId="479"/>
            <ac:spMk id="10" creationId="{C0B7CD89-2D8F-B785-9005-064CDB7918E6}"/>
          </ac:spMkLst>
        </pc:spChg>
        <pc:spChg chg="add del mod">
          <ac:chgData name="Katherine Mesa" userId="dd7b0dd6-7f91-4ded-8476-0723d8004cb7" providerId="ADAL" clId="{3A147959-07EE-4F2C-8855-414C1168D723}" dt="2024-01-29T03:57:25.931" v="3064" actId="478"/>
          <ac:spMkLst>
            <pc:docMk/>
            <pc:sldMk cId="1109395397" sldId="479"/>
            <ac:spMk id="11" creationId="{E49413EB-7FD0-F02E-D4CA-E29D95DCD004}"/>
          </ac:spMkLst>
        </pc:spChg>
        <pc:spChg chg="add del mod">
          <ac:chgData name="Katherine Mesa" userId="dd7b0dd6-7f91-4ded-8476-0723d8004cb7" providerId="ADAL" clId="{3A147959-07EE-4F2C-8855-414C1168D723}" dt="2024-01-29T03:57:28.498" v="3067" actId="478"/>
          <ac:spMkLst>
            <pc:docMk/>
            <pc:sldMk cId="1109395397" sldId="479"/>
            <ac:spMk id="12" creationId="{3DFDD01C-D4E0-6495-540F-D826F3EC7AA4}"/>
          </ac:spMkLst>
        </pc:spChg>
        <pc:spChg chg="add del mod">
          <ac:chgData name="Katherine Mesa" userId="dd7b0dd6-7f91-4ded-8476-0723d8004cb7" providerId="ADAL" clId="{3A147959-07EE-4F2C-8855-414C1168D723}" dt="2024-01-29T03:58:31.844" v="3089" actId="478"/>
          <ac:spMkLst>
            <pc:docMk/>
            <pc:sldMk cId="1109395397" sldId="479"/>
            <ac:spMk id="13" creationId="{5AF9E7D4-5E50-1B3C-50F9-95D0EB6AEFB6}"/>
          </ac:spMkLst>
        </pc:spChg>
        <pc:spChg chg="add del mod">
          <ac:chgData name="Katherine Mesa" userId="dd7b0dd6-7f91-4ded-8476-0723d8004cb7" providerId="ADAL" clId="{3A147959-07EE-4F2C-8855-414C1168D723}" dt="2024-01-29T03:55:02.850" v="3022" actId="478"/>
          <ac:spMkLst>
            <pc:docMk/>
            <pc:sldMk cId="1109395397" sldId="479"/>
            <ac:spMk id="14" creationId="{100F7DC1-5A94-D40A-D71C-962CFC3A8CDB}"/>
          </ac:spMkLst>
        </pc:spChg>
        <pc:spChg chg="add del mod">
          <ac:chgData name="Katherine Mesa" userId="dd7b0dd6-7f91-4ded-8476-0723d8004cb7" providerId="ADAL" clId="{3A147959-07EE-4F2C-8855-414C1168D723}" dt="2024-01-29T03:54:58.643" v="3019" actId="478"/>
          <ac:spMkLst>
            <pc:docMk/>
            <pc:sldMk cId="1109395397" sldId="479"/>
            <ac:spMk id="15" creationId="{83845725-941F-4C85-5723-0260B70B3113}"/>
          </ac:spMkLst>
        </pc:spChg>
        <pc:spChg chg="add del mod">
          <ac:chgData name="Katherine Mesa" userId="dd7b0dd6-7f91-4ded-8476-0723d8004cb7" providerId="ADAL" clId="{3A147959-07EE-4F2C-8855-414C1168D723}" dt="2024-01-29T03:55:00.115" v="3020" actId="478"/>
          <ac:spMkLst>
            <pc:docMk/>
            <pc:sldMk cId="1109395397" sldId="479"/>
            <ac:spMk id="16" creationId="{77719A44-EE18-5FE6-06D7-59ED989077BF}"/>
          </ac:spMkLst>
        </pc:spChg>
        <pc:spChg chg="add del mod">
          <ac:chgData name="Katherine Mesa" userId="dd7b0dd6-7f91-4ded-8476-0723d8004cb7" providerId="ADAL" clId="{3A147959-07EE-4F2C-8855-414C1168D723}" dt="2024-01-29T03:55:01.236" v="3021" actId="478"/>
          <ac:spMkLst>
            <pc:docMk/>
            <pc:sldMk cId="1109395397" sldId="479"/>
            <ac:spMk id="17" creationId="{46480FC2-4170-B339-2411-F31E45D87441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19" creationId="{FB47E229-922A-6D06-02E1-6505ABCED1BC}"/>
          </ac:spMkLst>
        </pc:spChg>
        <pc:spChg chg="add del mod">
          <ac:chgData name="Katherine Mesa" userId="dd7b0dd6-7f91-4ded-8476-0723d8004cb7" providerId="ADAL" clId="{3A147959-07EE-4F2C-8855-414C1168D723}" dt="2024-01-29T03:57:10.844" v="3055" actId="478"/>
          <ac:spMkLst>
            <pc:docMk/>
            <pc:sldMk cId="1109395397" sldId="479"/>
            <ac:spMk id="20" creationId="{50BACD74-AEBC-AEBA-075B-CCC1C2F90412}"/>
          </ac:spMkLst>
        </pc:spChg>
        <pc:spChg chg="add del mod">
          <ac:chgData name="Katherine Mesa" userId="dd7b0dd6-7f91-4ded-8476-0723d8004cb7" providerId="ADAL" clId="{3A147959-07EE-4F2C-8855-414C1168D723}" dt="2024-01-29T03:57:11.211" v="3056" actId="478"/>
          <ac:spMkLst>
            <pc:docMk/>
            <pc:sldMk cId="1109395397" sldId="479"/>
            <ac:spMk id="21" creationId="{C3C01DF0-EA1C-12C0-D3D6-1A44D701D93D}"/>
          </ac:spMkLst>
        </pc:spChg>
        <pc:spChg chg="add del mod">
          <ac:chgData name="Katherine Mesa" userId="dd7b0dd6-7f91-4ded-8476-0723d8004cb7" providerId="ADAL" clId="{3A147959-07EE-4F2C-8855-414C1168D723}" dt="2024-01-29T03:57:11.716" v="3057" actId="478"/>
          <ac:spMkLst>
            <pc:docMk/>
            <pc:sldMk cId="1109395397" sldId="479"/>
            <ac:spMk id="22" creationId="{9E219BE3-BB72-BF12-F5F7-9E593517110D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23" creationId="{0BBDE269-7379-0DE4-35BA-F604D6E58A1C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24" creationId="{6F3E97A1-F78F-70E3-0E39-D5A988222B07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25" creationId="{4F49E20F-847D-4E63-FF55-39D297690F34}"/>
          </ac:spMkLst>
        </pc:spChg>
        <pc:spChg chg="add del mod">
          <ac:chgData name="Katherine Mesa" userId="dd7b0dd6-7f91-4ded-8476-0723d8004cb7" providerId="ADAL" clId="{3A147959-07EE-4F2C-8855-414C1168D723}" dt="2024-01-29T03:58:50.540" v="3092" actId="478"/>
          <ac:spMkLst>
            <pc:docMk/>
            <pc:sldMk cId="1109395397" sldId="479"/>
            <ac:spMk id="26" creationId="{570FE108-C824-86CB-89A0-06C66F25846E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27" creationId="{B16493CA-0B42-1235-3755-E601ECE5CAF6}"/>
          </ac:spMkLst>
        </pc:spChg>
        <pc:spChg chg="add del mod">
          <ac:chgData name="Katherine Mesa" userId="dd7b0dd6-7f91-4ded-8476-0723d8004cb7" providerId="ADAL" clId="{3A147959-07EE-4F2C-8855-414C1168D723}" dt="2024-01-29T04:00:15.118" v="3119" actId="478"/>
          <ac:spMkLst>
            <pc:docMk/>
            <pc:sldMk cId="1109395397" sldId="479"/>
            <ac:spMk id="28" creationId="{1B082A1F-E14A-AB84-E7D2-06AAEDD93090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29" creationId="{93B69897-26CA-F566-04CF-2640549EEB1D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30" creationId="{BFAE1B82-7399-060A-8141-1C8CBD2C6C4D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31" creationId="{71F38221-9D94-F312-08DA-0E1450CAB4D4}"/>
          </ac:spMkLst>
        </pc:spChg>
        <pc:spChg chg="add mod">
          <ac:chgData name="Katherine Mesa" userId="dd7b0dd6-7f91-4ded-8476-0723d8004cb7" providerId="ADAL" clId="{3A147959-07EE-4F2C-8855-414C1168D723}" dt="2024-01-29T04:02:25.679" v="3205" actId="14100"/>
          <ac:spMkLst>
            <pc:docMk/>
            <pc:sldMk cId="1109395397" sldId="479"/>
            <ac:spMk id="32" creationId="{44239B53-C8D6-C425-8DC6-C0C8014D1042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33" creationId="{BD657F1D-4D97-BC5E-6C70-FB5334160305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34" creationId="{B2F0B13B-E9F8-F973-129F-6E2C34AEF1E4}"/>
          </ac:spMkLst>
        </pc:spChg>
        <pc:spChg chg="add mod">
          <ac:chgData name="Katherine Mesa" userId="dd7b0dd6-7f91-4ded-8476-0723d8004cb7" providerId="ADAL" clId="{3A147959-07EE-4F2C-8855-414C1168D723}" dt="2024-01-29T04:02:07.159" v="3200" actId="1076"/>
          <ac:spMkLst>
            <pc:docMk/>
            <pc:sldMk cId="1109395397" sldId="479"/>
            <ac:spMk id="35" creationId="{A66632EB-34EE-AF28-1611-B1FA6E4C285C}"/>
          </ac:spMkLst>
        </pc:spChg>
        <pc:spChg chg="add mod">
          <ac:chgData name="Katherine Mesa" userId="dd7b0dd6-7f91-4ded-8476-0723d8004cb7" providerId="ADAL" clId="{3A147959-07EE-4F2C-8855-414C1168D723}" dt="2024-01-29T04:02:44.418" v="3212" actId="20577"/>
          <ac:spMkLst>
            <pc:docMk/>
            <pc:sldMk cId="1109395397" sldId="479"/>
            <ac:spMk id="36" creationId="{D879F046-B5D3-3DFA-07A4-52E55FBFA713}"/>
          </ac:spMkLst>
        </pc:spChg>
        <pc:spChg chg="add mod">
          <ac:chgData name="Katherine Mesa" userId="dd7b0dd6-7f91-4ded-8476-0723d8004cb7" providerId="ADAL" clId="{3A147959-07EE-4F2C-8855-414C1168D723}" dt="2024-01-29T04:03:25.602" v="3274" actId="20577"/>
          <ac:spMkLst>
            <pc:docMk/>
            <pc:sldMk cId="1109395397" sldId="479"/>
            <ac:spMk id="37" creationId="{703FF9AF-D7D4-6997-D3FB-EC743E36B4C3}"/>
          </ac:spMkLst>
        </pc:spChg>
        <pc:graphicFrameChg chg="del mod">
          <ac:chgData name="Katherine Mesa" userId="dd7b0dd6-7f91-4ded-8476-0723d8004cb7" providerId="ADAL" clId="{3A147959-07EE-4F2C-8855-414C1168D723}" dt="2024-01-29T03:53:02.934" v="3013" actId="478"/>
          <ac:graphicFrameMkLst>
            <pc:docMk/>
            <pc:sldMk cId="1109395397" sldId="479"/>
            <ac:graphicFrameMk id="3" creationId="{193334BB-4BEC-3DDF-7FCE-AD4D819B95FA}"/>
          </ac:graphicFrameMkLst>
        </pc:graphicFrameChg>
      </pc:sldChg>
      <pc:sldChg chg="addSp delSp modSp add del mod">
        <pc:chgData name="Katherine Mesa" userId="dd7b0dd6-7f91-4ded-8476-0723d8004cb7" providerId="ADAL" clId="{3A147959-07EE-4F2C-8855-414C1168D723}" dt="2024-01-29T03:52:57.112" v="3010" actId="2696"/>
        <pc:sldMkLst>
          <pc:docMk/>
          <pc:sldMk cId="3402390709" sldId="479"/>
        </pc:sldMkLst>
        <pc:graphicFrameChg chg="del mod">
          <ac:chgData name="Katherine Mesa" userId="dd7b0dd6-7f91-4ded-8476-0723d8004cb7" providerId="ADAL" clId="{3A147959-07EE-4F2C-8855-414C1168D723}" dt="2024-01-29T03:52:42.068" v="3006" actId="478"/>
          <ac:graphicFrameMkLst>
            <pc:docMk/>
            <pc:sldMk cId="3402390709" sldId="479"/>
            <ac:graphicFrameMk id="3" creationId="{193334BB-4BEC-3DDF-7FCE-AD4D819B95FA}"/>
          </ac:graphicFrameMkLst>
        </pc:graphicFrameChg>
        <pc:graphicFrameChg chg="add">
          <ac:chgData name="Katherine Mesa" userId="dd7b0dd6-7f91-4ded-8476-0723d8004cb7" providerId="ADAL" clId="{3A147959-07EE-4F2C-8855-414C1168D723}" dt="2024-01-29T03:52:47.401" v="3007"/>
          <ac:graphicFrameMkLst>
            <pc:docMk/>
            <pc:sldMk cId="3402390709" sldId="479"/>
            <ac:graphicFrameMk id="4" creationId="{A6ECAB53-AB44-C902-6AED-B55AFFA67071}"/>
          </ac:graphicFrameMkLst>
        </pc:graphicFrameChg>
        <pc:graphicFrameChg chg="add del">
          <ac:chgData name="Katherine Mesa" userId="dd7b0dd6-7f91-4ded-8476-0723d8004cb7" providerId="ADAL" clId="{3A147959-07EE-4F2C-8855-414C1168D723}" dt="2024-01-29T03:52:52.393" v="3009" actId="478"/>
          <ac:graphicFrameMkLst>
            <pc:docMk/>
            <pc:sldMk cId="3402390709" sldId="479"/>
            <ac:graphicFrameMk id="7" creationId="{939C35BD-5521-002A-EE80-A95C4DB8D7B4}"/>
          </ac:graphicFrameMkLst>
        </pc:graphicFrameChg>
      </pc:sldChg>
      <pc:sldChg chg="addSp delSp modSp add mod ord modTransition">
        <pc:chgData name="Katherine Mesa" userId="dd7b0dd6-7f91-4ded-8476-0723d8004cb7" providerId="ADAL" clId="{3A147959-07EE-4F2C-8855-414C1168D723}" dt="2024-01-30T03:28:47.998" v="5177"/>
        <pc:sldMkLst>
          <pc:docMk/>
          <pc:sldMk cId="2015398613" sldId="480"/>
        </pc:sldMkLst>
        <pc:spChg chg="add del mod">
          <ac:chgData name="Katherine Mesa" userId="dd7b0dd6-7f91-4ded-8476-0723d8004cb7" providerId="ADAL" clId="{3A147959-07EE-4F2C-8855-414C1168D723}" dt="2024-01-29T04:08:27.989" v="3605" actId="478"/>
          <ac:spMkLst>
            <pc:docMk/>
            <pc:sldMk cId="2015398613" sldId="480"/>
            <ac:spMk id="3" creationId="{3A0F2C48-FFF5-6C56-EC0A-ADD7C9251D31}"/>
          </ac:spMkLst>
        </pc:spChg>
        <pc:spChg chg="add mod">
          <ac:chgData name="Katherine Mesa" userId="dd7b0dd6-7f91-4ded-8476-0723d8004cb7" providerId="ADAL" clId="{3A147959-07EE-4F2C-8855-414C1168D723}" dt="2024-01-29T04:06:47.944" v="3465"/>
          <ac:spMkLst>
            <pc:docMk/>
            <pc:sldMk cId="2015398613" sldId="480"/>
            <ac:spMk id="4" creationId="{E08FBB69-9507-8DED-603A-99E4AFB95A44}"/>
          </ac:spMkLst>
        </pc:spChg>
        <pc:spChg chg="mod">
          <ac:chgData name="Katherine Mesa" userId="dd7b0dd6-7f91-4ded-8476-0723d8004cb7" providerId="ADAL" clId="{3A147959-07EE-4F2C-8855-414C1168D723}" dt="2024-01-29T04:04:11.424" v="3288" actId="20577"/>
          <ac:spMkLst>
            <pc:docMk/>
            <pc:sldMk cId="2015398613" sldId="480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3A147959-07EE-4F2C-8855-414C1168D723}" dt="2024-01-29T04:08:29.739" v="3606" actId="478"/>
          <ac:spMkLst>
            <pc:docMk/>
            <pc:sldMk cId="2015398613" sldId="480"/>
            <ac:spMk id="8" creationId="{2BE2B985-147C-9812-BF84-5B8FFBF9637A}"/>
          </ac:spMkLst>
        </pc:spChg>
        <pc:spChg chg="add mod">
          <ac:chgData name="Katherine Mesa" userId="dd7b0dd6-7f91-4ded-8476-0723d8004cb7" providerId="ADAL" clId="{3A147959-07EE-4F2C-8855-414C1168D723}" dt="2024-01-29T04:10:06.984" v="3634"/>
          <ac:spMkLst>
            <pc:docMk/>
            <pc:sldMk cId="2015398613" sldId="480"/>
            <ac:spMk id="9" creationId="{4EDE72DC-E260-AB52-2AE8-F8BF8F2202CB}"/>
          </ac:spMkLst>
        </pc:spChg>
        <pc:spChg chg="mod">
          <ac:chgData name="Katherine Mesa" userId="dd7b0dd6-7f91-4ded-8476-0723d8004cb7" providerId="ADAL" clId="{3A147959-07EE-4F2C-8855-414C1168D723}" dt="2024-01-29T04:05:52.582" v="3365" actId="1076"/>
          <ac:spMkLst>
            <pc:docMk/>
            <pc:sldMk cId="2015398613" sldId="480"/>
            <ac:spMk id="23" creationId="{0BBDE269-7379-0DE4-35BA-F604D6E58A1C}"/>
          </ac:spMkLst>
        </pc:spChg>
        <pc:spChg chg="mod">
          <ac:chgData name="Katherine Mesa" userId="dd7b0dd6-7f91-4ded-8476-0723d8004cb7" providerId="ADAL" clId="{3A147959-07EE-4F2C-8855-414C1168D723}" dt="2024-01-29T04:06:49.935" v="3467" actId="1076"/>
          <ac:spMkLst>
            <pc:docMk/>
            <pc:sldMk cId="2015398613" sldId="480"/>
            <ac:spMk id="24" creationId="{6F3E97A1-F78F-70E3-0E39-D5A988222B07}"/>
          </ac:spMkLst>
        </pc:spChg>
        <pc:spChg chg="mod">
          <ac:chgData name="Katherine Mesa" userId="dd7b0dd6-7f91-4ded-8476-0723d8004cb7" providerId="ADAL" clId="{3A147959-07EE-4F2C-8855-414C1168D723}" dt="2024-01-29T04:08:05.400" v="3598" actId="113"/>
          <ac:spMkLst>
            <pc:docMk/>
            <pc:sldMk cId="2015398613" sldId="480"/>
            <ac:spMk id="32" creationId="{44239B53-C8D6-C425-8DC6-C0C8014D1042}"/>
          </ac:spMkLst>
        </pc:spChg>
        <pc:spChg chg="del mod">
          <ac:chgData name="Katherine Mesa" userId="dd7b0dd6-7f91-4ded-8476-0723d8004cb7" providerId="ADAL" clId="{3A147959-07EE-4F2C-8855-414C1168D723}" dt="2024-01-29T04:08:25.451" v="3603" actId="478"/>
          <ac:spMkLst>
            <pc:docMk/>
            <pc:sldMk cId="2015398613" sldId="480"/>
            <ac:spMk id="33" creationId="{BD657F1D-4D97-BC5E-6C70-FB5334160305}"/>
          </ac:spMkLst>
        </pc:spChg>
        <pc:spChg chg="del mod">
          <ac:chgData name="Katherine Mesa" userId="dd7b0dd6-7f91-4ded-8476-0723d8004cb7" providerId="ADAL" clId="{3A147959-07EE-4F2C-8855-414C1168D723}" dt="2024-01-29T04:08:26.857" v="3604" actId="478"/>
          <ac:spMkLst>
            <pc:docMk/>
            <pc:sldMk cId="2015398613" sldId="480"/>
            <ac:spMk id="34" creationId="{B2F0B13B-E9F8-F973-129F-6E2C34AEF1E4}"/>
          </ac:spMkLst>
        </pc:spChg>
        <pc:spChg chg="del mod">
          <ac:chgData name="Katherine Mesa" userId="dd7b0dd6-7f91-4ded-8476-0723d8004cb7" providerId="ADAL" clId="{3A147959-07EE-4F2C-8855-414C1168D723}" dt="2024-01-29T04:08:31.188" v="3607" actId="478"/>
          <ac:spMkLst>
            <pc:docMk/>
            <pc:sldMk cId="2015398613" sldId="480"/>
            <ac:spMk id="35" creationId="{A66632EB-34EE-AF28-1611-B1FA6E4C285C}"/>
          </ac:spMkLst>
        </pc:spChg>
        <pc:spChg chg="del mod">
          <ac:chgData name="Katherine Mesa" userId="dd7b0dd6-7f91-4ded-8476-0723d8004cb7" providerId="ADAL" clId="{3A147959-07EE-4F2C-8855-414C1168D723}" dt="2024-01-29T04:10:04.218" v="3633" actId="478"/>
          <ac:spMkLst>
            <pc:docMk/>
            <pc:sldMk cId="2015398613" sldId="480"/>
            <ac:spMk id="36" creationId="{D879F046-B5D3-3DFA-07A4-52E55FBFA713}"/>
          </ac:spMkLst>
        </pc:spChg>
        <pc:spChg chg="del mod">
          <ac:chgData name="Katherine Mesa" userId="dd7b0dd6-7f91-4ded-8476-0723d8004cb7" providerId="ADAL" clId="{3A147959-07EE-4F2C-8855-414C1168D723}" dt="2024-01-29T04:08:24.106" v="3602" actId="478"/>
          <ac:spMkLst>
            <pc:docMk/>
            <pc:sldMk cId="2015398613" sldId="480"/>
            <ac:spMk id="37" creationId="{703FF9AF-D7D4-6997-D3FB-EC743E36B4C3}"/>
          </ac:spMkLst>
        </pc:spChg>
      </pc:sldChg>
      <pc:sldChg chg="delSp modSp add mod modTransition">
        <pc:chgData name="Katherine Mesa" userId="dd7b0dd6-7f91-4ded-8476-0723d8004cb7" providerId="ADAL" clId="{3A147959-07EE-4F2C-8855-414C1168D723}" dt="2024-01-30T04:35:30.052" v="5261"/>
        <pc:sldMkLst>
          <pc:docMk/>
          <pc:sldMk cId="3105445135" sldId="481"/>
        </pc:sldMkLst>
        <pc:spChg chg="del mod">
          <ac:chgData name="Katherine Mesa" userId="dd7b0dd6-7f91-4ded-8476-0723d8004cb7" providerId="ADAL" clId="{3A147959-07EE-4F2C-8855-414C1168D723}" dt="2024-01-29T04:09:35.587" v="3625" actId="478"/>
          <ac:spMkLst>
            <pc:docMk/>
            <pc:sldMk cId="3105445135" sldId="481"/>
            <ac:spMk id="3" creationId="{3A0F2C48-FFF5-6C56-EC0A-ADD7C9251D31}"/>
          </ac:spMkLst>
        </pc:spChg>
        <pc:spChg chg="del mod">
          <ac:chgData name="Katherine Mesa" userId="dd7b0dd6-7f91-4ded-8476-0723d8004cb7" providerId="ADAL" clId="{3A147959-07EE-4F2C-8855-414C1168D723}" dt="2024-01-29T04:09:36.925" v="3626" actId="478"/>
          <ac:spMkLst>
            <pc:docMk/>
            <pc:sldMk cId="3105445135" sldId="481"/>
            <ac:spMk id="8" creationId="{2BE2B985-147C-9812-BF84-5B8FFBF9637A}"/>
          </ac:spMkLst>
        </pc:spChg>
        <pc:spChg chg="mod">
          <ac:chgData name="Katherine Mesa" userId="dd7b0dd6-7f91-4ded-8476-0723d8004cb7" providerId="ADAL" clId="{3A147959-07EE-4F2C-8855-414C1168D723}" dt="2024-01-29T04:08:46.593" v="3611" actId="1076"/>
          <ac:spMkLst>
            <pc:docMk/>
            <pc:sldMk cId="3105445135" sldId="481"/>
            <ac:spMk id="23" creationId="{0BBDE269-7379-0DE4-35BA-F604D6E58A1C}"/>
          </ac:spMkLst>
        </pc:spChg>
        <pc:spChg chg="mod">
          <ac:chgData name="Katherine Mesa" userId="dd7b0dd6-7f91-4ded-8476-0723d8004cb7" providerId="ADAL" clId="{3A147959-07EE-4F2C-8855-414C1168D723}" dt="2024-01-29T04:08:39.408" v="3608" actId="113"/>
          <ac:spMkLst>
            <pc:docMk/>
            <pc:sldMk cId="3105445135" sldId="481"/>
            <ac:spMk id="33" creationId="{BD657F1D-4D97-BC5E-6C70-FB5334160305}"/>
          </ac:spMkLst>
        </pc:spChg>
        <pc:spChg chg="del">
          <ac:chgData name="Katherine Mesa" userId="dd7b0dd6-7f91-4ded-8476-0723d8004cb7" providerId="ADAL" clId="{3A147959-07EE-4F2C-8855-414C1168D723}" dt="2024-01-29T04:09:38.899" v="3628" actId="478"/>
          <ac:spMkLst>
            <pc:docMk/>
            <pc:sldMk cId="3105445135" sldId="481"/>
            <ac:spMk id="34" creationId="{B2F0B13B-E9F8-F973-129F-6E2C34AEF1E4}"/>
          </ac:spMkLst>
        </pc:spChg>
        <pc:spChg chg="del">
          <ac:chgData name="Katherine Mesa" userId="dd7b0dd6-7f91-4ded-8476-0723d8004cb7" providerId="ADAL" clId="{3A147959-07EE-4F2C-8855-414C1168D723}" dt="2024-01-29T04:09:37.899" v="3627" actId="478"/>
          <ac:spMkLst>
            <pc:docMk/>
            <pc:sldMk cId="3105445135" sldId="481"/>
            <ac:spMk id="35" creationId="{A66632EB-34EE-AF28-1611-B1FA6E4C285C}"/>
          </ac:spMkLst>
        </pc:spChg>
        <pc:spChg chg="mod">
          <ac:chgData name="Katherine Mesa" userId="dd7b0dd6-7f91-4ded-8476-0723d8004cb7" providerId="ADAL" clId="{3A147959-07EE-4F2C-8855-414C1168D723}" dt="2024-01-29T04:09:17.382" v="3619" actId="1076"/>
          <ac:spMkLst>
            <pc:docMk/>
            <pc:sldMk cId="3105445135" sldId="481"/>
            <ac:spMk id="36" creationId="{D879F046-B5D3-3DFA-07A4-52E55FBFA713}"/>
          </ac:spMkLst>
        </pc:spChg>
        <pc:spChg chg="mod">
          <ac:chgData name="Katherine Mesa" userId="dd7b0dd6-7f91-4ded-8476-0723d8004cb7" providerId="ADAL" clId="{3A147959-07EE-4F2C-8855-414C1168D723}" dt="2024-01-29T04:09:01.727" v="3616" actId="20577"/>
          <ac:spMkLst>
            <pc:docMk/>
            <pc:sldMk cId="3105445135" sldId="481"/>
            <ac:spMk id="37" creationId="{703FF9AF-D7D4-6997-D3FB-EC743E36B4C3}"/>
          </ac:spMkLst>
        </pc:spChg>
      </pc:sldChg>
      <pc:sldChg chg="delSp modSp add mod modTransition">
        <pc:chgData name="Katherine Mesa" userId="dd7b0dd6-7f91-4ded-8476-0723d8004cb7" providerId="ADAL" clId="{3A147959-07EE-4F2C-8855-414C1168D723}" dt="2024-01-29T04:10:18.030" v="3635" actId="113"/>
        <pc:sldMkLst>
          <pc:docMk/>
          <pc:sldMk cId="1481758776" sldId="482"/>
        </pc:sldMkLst>
        <pc:spChg chg="del">
          <ac:chgData name="Katherine Mesa" userId="dd7b0dd6-7f91-4ded-8476-0723d8004cb7" providerId="ADAL" clId="{3A147959-07EE-4F2C-8855-414C1168D723}" dt="2024-01-29T04:09:43.035" v="3629" actId="478"/>
          <ac:spMkLst>
            <pc:docMk/>
            <pc:sldMk cId="1481758776" sldId="482"/>
            <ac:spMk id="8" creationId="{2BE2B985-147C-9812-BF84-5B8FFBF9637A}"/>
          </ac:spMkLst>
        </pc:spChg>
        <pc:spChg chg="mod">
          <ac:chgData name="Katherine Mesa" userId="dd7b0dd6-7f91-4ded-8476-0723d8004cb7" providerId="ADAL" clId="{3A147959-07EE-4F2C-8855-414C1168D723}" dt="2024-01-29T04:10:18.030" v="3635" actId="113"/>
          <ac:spMkLst>
            <pc:docMk/>
            <pc:sldMk cId="1481758776" sldId="482"/>
            <ac:spMk id="34" creationId="{B2F0B13B-E9F8-F973-129F-6E2C34AEF1E4}"/>
          </ac:spMkLst>
        </pc:spChg>
        <pc:spChg chg="del">
          <ac:chgData name="Katherine Mesa" userId="dd7b0dd6-7f91-4ded-8476-0723d8004cb7" providerId="ADAL" clId="{3A147959-07EE-4F2C-8855-414C1168D723}" dt="2024-01-29T04:09:44.043" v="3630" actId="478"/>
          <ac:spMkLst>
            <pc:docMk/>
            <pc:sldMk cId="1481758776" sldId="482"/>
            <ac:spMk id="35" creationId="{A66632EB-34EE-AF28-1611-B1FA6E4C285C}"/>
          </ac:spMkLst>
        </pc:spChg>
      </pc:sldChg>
      <pc:sldChg chg="modSp add mod modTransition">
        <pc:chgData name="Katherine Mesa" userId="dd7b0dd6-7f91-4ded-8476-0723d8004cb7" providerId="ADAL" clId="{3A147959-07EE-4F2C-8855-414C1168D723}" dt="2024-01-30T04:35:30.052" v="5261"/>
        <pc:sldMkLst>
          <pc:docMk/>
          <pc:sldMk cId="568036930" sldId="483"/>
        </pc:sldMkLst>
        <pc:spChg chg="mod">
          <ac:chgData name="Katherine Mesa" userId="dd7b0dd6-7f91-4ded-8476-0723d8004cb7" providerId="ADAL" clId="{3A147959-07EE-4F2C-8855-414C1168D723}" dt="2024-01-30T04:29:11.341" v="5241" actId="20577"/>
          <ac:spMkLst>
            <pc:docMk/>
            <pc:sldMk cId="568036930" sldId="483"/>
            <ac:spMk id="34" creationId="{B2F0B13B-E9F8-F973-129F-6E2C34AEF1E4}"/>
          </ac:spMkLst>
        </pc:spChg>
        <pc:spChg chg="mod">
          <ac:chgData name="Katherine Mesa" userId="dd7b0dd6-7f91-4ded-8476-0723d8004cb7" providerId="ADAL" clId="{3A147959-07EE-4F2C-8855-414C1168D723}" dt="2024-01-29T04:10:23.095" v="3637" actId="113"/>
          <ac:spMkLst>
            <pc:docMk/>
            <pc:sldMk cId="568036930" sldId="483"/>
            <ac:spMk id="35" creationId="{A66632EB-34EE-AF28-1611-B1FA6E4C285C}"/>
          </ac:spMkLst>
        </pc:spChg>
      </pc:sldChg>
      <pc:sldChg chg="addSp delSp modSp add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2086330003" sldId="484"/>
        </pc:sldMkLst>
        <pc:spChg chg="add del mod">
          <ac:chgData name="Katherine Mesa" userId="dd7b0dd6-7f91-4ded-8476-0723d8004cb7" providerId="ADAL" clId="{3A147959-07EE-4F2C-8855-414C1168D723}" dt="2024-01-29T04:15:49.930" v="3719" actId="21"/>
          <ac:spMkLst>
            <pc:docMk/>
            <pc:sldMk cId="2086330003" sldId="484"/>
            <ac:spMk id="4" creationId="{13DDBCAD-EFC5-2962-EDEF-B6C3CD0F3D6E}"/>
          </ac:spMkLst>
        </pc:spChg>
        <pc:spChg chg="add del mod">
          <ac:chgData name="Katherine Mesa" userId="dd7b0dd6-7f91-4ded-8476-0723d8004cb7" providerId="ADAL" clId="{3A147959-07EE-4F2C-8855-414C1168D723}" dt="2024-01-29T04:16:29.569" v="3726" actId="20577"/>
          <ac:spMkLst>
            <pc:docMk/>
            <pc:sldMk cId="2086330003" sldId="484"/>
            <ac:spMk id="6" creationId="{3CC1FF07-8CD4-4413-C397-E075B6E335B3}"/>
          </ac:spMkLst>
        </pc:spChg>
        <pc:spChg chg="add mod">
          <ac:chgData name="Katherine Mesa" userId="dd7b0dd6-7f91-4ded-8476-0723d8004cb7" providerId="ADAL" clId="{3A147959-07EE-4F2C-8855-414C1168D723}" dt="2024-01-29T04:16:01.182" v="3721" actId="1076"/>
          <ac:spMkLst>
            <pc:docMk/>
            <pc:sldMk cId="2086330003" sldId="484"/>
            <ac:spMk id="7" creationId="{D812984D-88BF-07BB-1480-2538E8EBF212}"/>
          </ac:spMkLst>
        </pc:spChg>
        <pc:spChg chg="add mod">
          <ac:chgData name="Katherine Mesa" userId="dd7b0dd6-7f91-4ded-8476-0723d8004cb7" providerId="ADAL" clId="{3A147959-07EE-4F2C-8855-414C1168D723}" dt="2024-01-29T04:16:31.312" v="3728" actId="20577"/>
          <ac:spMkLst>
            <pc:docMk/>
            <pc:sldMk cId="2086330003" sldId="484"/>
            <ac:spMk id="8" creationId="{FA506B8E-10D3-02BD-FE88-3A836C810DC9}"/>
          </ac:spMkLst>
        </pc:spChg>
        <pc:spChg chg="add mod">
          <ac:chgData name="Katherine Mesa" userId="dd7b0dd6-7f91-4ded-8476-0723d8004cb7" providerId="ADAL" clId="{3A147959-07EE-4F2C-8855-414C1168D723}" dt="2024-01-29T04:16:25.837" v="3724" actId="1076"/>
          <ac:spMkLst>
            <pc:docMk/>
            <pc:sldMk cId="2086330003" sldId="484"/>
            <ac:spMk id="9" creationId="{C43CEBAC-2F10-1A7A-117C-1299732744DF}"/>
          </ac:spMkLst>
        </pc:spChg>
        <pc:spChg chg="add mod">
          <ac:chgData name="Katherine Mesa" userId="dd7b0dd6-7f91-4ded-8476-0723d8004cb7" providerId="ADAL" clId="{3A147959-07EE-4F2C-8855-414C1168D723}" dt="2024-01-29T04:16:32.978" v="3730" actId="20577"/>
          <ac:spMkLst>
            <pc:docMk/>
            <pc:sldMk cId="2086330003" sldId="484"/>
            <ac:spMk id="11" creationId="{646A9301-7ADE-B40F-BE7C-60FF3F95E8D4}"/>
          </ac:spMkLst>
        </pc:spChg>
        <pc:spChg chg="add del mod">
          <ac:chgData name="Katherine Mesa" userId="dd7b0dd6-7f91-4ded-8476-0723d8004cb7" providerId="ADAL" clId="{3A147959-07EE-4F2C-8855-414C1168D723}" dt="2024-01-29T04:17:46.130" v="3747" actId="478"/>
          <ac:spMkLst>
            <pc:docMk/>
            <pc:sldMk cId="2086330003" sldId="484"/>
            <ac:spMk id="12" creationId="{12EB4CB4-BFE1-45D9-68A7-2038D639A88A}"/>
          </ac:spMkLst>
        </pc:spChg>
        <pc:spChg chg="add mod">
          <ac:chgData name="Katherine Mesa" userId="dd7b0dd6-7f91-4ded-8476-0723d8004cb7" providerId="ADAL" clId="{3A147959-07EE-4F2C-8855-414C1168D723}" dt="2024-01-29T04:18:35.266" v="3774" actId="1076"/>
          <ac:spMkLst>
            <pc:docMk/>
            <pc:sldMk cId="2086330003" sldId="484"/>
            <ac:spMk id="13" creationId="{927133CA-1E84-A0FC-BAD1-9E0510D3393F}"/>
          </ac:spMkLst>
        </pc:spChg>
        <pc:spChg chg="add del mod">
          <ac:chgData name="Katherine Mesa" userId="dd7b0dd6-7f91-4ded-8476-0723d8004cb7" providerId="ADAL" clId="{3A147959-07EE-4F2C-8855-414C1168D723}" dt="2024-01-29T04:15:35.189" v="3708" actId="1076"/>
          <ac:spMkLst>
            <pc:docMk/>
            <pc:sldMk cId="2086330003" sldId="484"/>
            <ac:spMk id="14" creationId="{BCC70038-36AE-47E1-A256-4F6B65B583D6}"/>
          </ac:spMkLst>
        </pc:spChg>
        <pc:spChg chg="add mod">
          <ac:chgData name="Katherine Mesa" userId="dd7b0dd6-7f91-4ded-8476-0723d8004cb7" providerId="ADAL" clId="{3A147959-07EE-4F2C-8855-414C1168D723}" dt="2024-01-29T04:18:32.877" v="3773" actId="1076"/>
          <ac:spMkLst>
            <pc:docMk/>
            <pc:sldMk cId="2086330003" sldId="484"/>
            <ac:spMk id="15" creationId="{49C9946B-BD3B-A6E4-2089-33C6389D0240}"/>
          </ac:spMkLst>
        </pc:spChg>
        <pc:spChg chg="add mod">
          <ac:chgData name="Katherine Mesa" userId="dd7b0dd6-7f91-4ded-8476-0723d8004cb7" providerId="ADAL" clId="{3A147959-07EE-4F2C-8855-414C1168D723}" dt="2024-01-29T04:19:17.209" v="3786" actId="1076"/>
          <ac:spMkLst>
            <pc:docMk/>
            <pc:sldMk cId="2086330003" sldId="484"/>
            <ac:spMk id="16" creationId="{57A3FCC5-86B5-C8CA-02BE-4B4F6F5F2176}"/>
          </ac:spMkLst>
        </pc:spChg>
        <pc:spChg chg="add mod">
          <ac:chgData name="Katherine Mesa" userId="dd7b0dd6-7f91-4ded-8476-0723d8004cb7" providerId="ADAL" clId="{3A147959-07EE-4F2C-8855-414C1168D723}" dt="2024-01-29T04:18:51.165" v="3778" actId="1076"/>
          <ac:spMkLst>
            <pc:docMk/>
            <pc:sldMk cId="2086330003" sldId="484"/>
            <ac:spMk id="17" creationId="{C0CA0E68-B899-4D12-5315-F3562BADAE1F}"/>
          </ac:spMkLst>
        </pc:spChg>
        <pc:spChg chg="add mod">
          <ac:chgData name="Katherine Mesa" userId="dd7b0dd6-7f91-4ded-8476-0723d8004cb7" providerId="ADAL" clId="{3A147959-07EE-4F2C-8855-414C1168D723}" dt="2024-01-29T04:19:42.629" v="3792" actId="1076"/>
          <ac:spMkLst>
            <pc:docMk/>
            <pc:sldMk cId="2086330003" sldId="484"/>
            <ac:spMk id="18" creationId="{C77ACDAE-5B11-680F-68C0-347F7F99F658}"/>
          </ac:spMkLst>
        </pc:spChg>
        <pc:spChg chg="add mod">
          <ac:chgData name="Katherine Mesa" userId="dd7b0dd6-7f91-4ded-8476-0723d8004cb7" providerId="ADAL" clId="{3A147959-07EE-4F2C-8855-414C1168D723}" dt="2024-01-29T04:19:47.316" v="3793" actId="1076"/>
          <ac:spMkLst>
            <pc:docMk/>
            <pc:sldMk cId="2086330003" sldId="484"/>
            <ac:spMk id="19" creationId="{153B58D5-968D-2FAF-0C4F-F202352B84A6}"/>
          </ac:spMkLst>
        </pc:spChg>
        <pc:spChg chg="add mod">
          <ac:chgData name="Katherine Mesa" userId="dd7b0dd6-7f91-4ded-8476-0723d8004cb7" providerId="ADAL" clId="{3A147959-07EE-4F2C-8855-414C1168D723}" dt="2024-01-29T04:19:50.420" v="3794" actId="1076"/>
          <ac:spMkLst>
            <pc:docMk/>
            <pc:sldMk cId="2086330003" sldId="484"/>
            <ac:spMk id="20" creationId="{FDE00763-53EB-43C3-9E19-6F185FEDD4DA}"/>
          </ac:spMkLst>
        </pc:spChg>
        <pc:spChg chg="mod">
          <ac:chgData name="Katherine Mesa" userId="dd7b0dd6-7f91-4ded-8476-0723d8004cb7" providerId="ADAL" clId="{3A147959-07EE-4F2C-8855-414C1168D723}" dt="2024-01-29T04:15:27.412" v="3706" actId="1076"/>
          <ac:spMkLst>
            <pc:docMk/>
            <pc:sldMk cId="2086330003" sldId="484"/>
            <ac:spMk id="21" creationId="{05F5AFF7-58C6-4DCA-AE38-48131E9EE872}"/>
          </ac:spMkLst>
        </pc:spChg>
        <pc:spChg chg="add mod">
          <ac:chgData name="Katherine Mesa" userId="dd7b0dd6-7f91-4ded-8476-0723d8004cb7" providerId="ADAL" clId="{3A147959-07EE-4F2C-8855-414C1168D723}" dt="2024-01-29T04:19:59.540" v="3797" actId="1076"/>
          <ac:spMkLst>
            <pc:docMk/>
            <pc:sldMk cId="2086330003" sldId="484"/>
            <ac:spMk id="22" creationId="{50F32C4F-A63F-073E-9FA8-DD20E3F2A8B9}"/>
          </ac:spMkLst>
        </pc:spChg>
        <pc:spChg chg="del">
          <ac:chgData name="Katherine Mesa" userId="dd7b0dd6-7f91-4ded-8476-0723d8004cb7" providerId="ADAL" clId="{3A147959-07EE-4F2C-8855-414C1168D723}" dt="2024-01-29T04:14:49.031" v="3697" actId="478"/>
          <ac:spMkLst>
            <pc:docMk/>
            <pc:sldMk cId="2086330003" sldId="484"/>
            <ac:spMk id="23" creationId="{99C994F9-0291-4DD8-B8CC-33AB7C16A1C2}"/>
          </ac:spMkLst>
        </pc:spChg>
        <pc:spChg chg="del">
          <ac:chgData name="Katherine Mesa" userId="dd7b0dd6-7f91-4ded-8476-0723d8004cb7" providerId="ADAL" clId="{3A147959-07EE-4F2C-8855-414C1168D723}" dt="2024-01-29T04:15:38.226" v="3709" actId="478"/>
          <ac:spMkLst>
            <pc:docMk/>
            <pc:sldMk cId="2086330003" sldId="484"/>
            <ac:spMk id="44" creationId="{877CE628-1225-4426-9BA3-B0588CF1CE6B}"/>
          </ac:spMkLst>
        </pc:spChg>
        <pc:spChg chg="del">
          <ac:chgData name="Katherine Mesa" userId="dd7b0dd6-7f91-4ded-8476-0723d8004cb7" providerId="ADAL" clId="{3A147959-07EE-4F2C-8855-414C1168D723}" dt="2024-01-29T04:15:40.667" v="3711" actId="478"/>
          <ac:spMkLst>
            <pc:docMk/>
            <pc:sldMk cId="2086330003" sldId="484"/>
            <ac:spMk id="45" creationId="{7419212F-BA6D-4446-8CCE-CE038CCCC188}"/>
          </ac:spMkLst>
        </pc:spChg>
        <pc:spChg chg="del">
          <ac:chgData name="Katherine Mesa" userId="dd7b0dd6-7f91-4ded-8476-0723d8004cb7" providerId="ADAL" clId="{3A147959-07EE-4F2C-8855-414C1168D723}" dt="2024-01-29T04:14:50.511" v="3698" actId="478"/>
          <ac:spMkLst>
            <pc:docMk/>
            <pc:sldMk cId="2086330003" sldId="484"/>
            <ac:spMk id="46" creationId="{2EE231F8-80D9-4B2C-9B65-1A5D6E3AF02A}"/>
          </ac:spMkLst>
        </pc:spChg>
        <pc:spChg chg="del">
          <ac:chgData name="Katherine Mesa" userId="dd7b0dd6-7f91-4ded-8476-0723d8004cb7" providerId="ADAL" clId="{3A147959-07EE-4F2C-8855-414C1168D723}" dt="2024-01-29T04:15:38.782" v="3710" actId="478"/>
          <ac:spMkLst>
            <pc:docMk/>
            <pc:sldMk cId="2086330003" sldId="484"/>
            <ac:spMk id="47" creationId="{52D7AB0A-E949-4138-ADDA-AE6CE7B2C607}"/>
          </ac:spMkLst>
        </pc:spChg>
        <pc:spChg chg="del">
          <ac:chgData name="Katherine Mesa" userId="dd7b0dd6-7f91-4ded-8476-0723d8004cb7" providerId="ADAL" clId="{3A147959-07EE-4F2C-8855-414C1168D723}" dt="2024-01-29T04:15:41.763" v="3712" actId="478"/>
          <ac:spMkLst>
            <pc:docMk/>
            <pc:sldMk cId="2086330003" sldId="484"/>
            <ac:spMk id="48" creationId="{85683F9A-C201-4E66-8C83-8D4C42FE3216}"/>
          </ac:spMkLst>
        </pc:spChg>
        <pc:spChg chg="del">
          <ac:chgData name="Katherine Mesa" userId="dd7b0dd6-7f91-4ded-8476-0723d8004cb7" providerId="ADAL" clId="{3A147959-07EE-4F2C-8855-414C1168D723}" dt="2024-01-29T04:14:51.865" v="3699" actId="478"/>
          <ac:spMkLst>
            <pc:docMk/>
            <pc:sldMk cId="2086330003" sldId="484"/>
            <ac:spMk id="49" creationId="{50E914DF-19AD-42F2-B1A1-B1B70CB1D176}"/>
          </ac:spMkLst>
        </pc:spChg>
        <pc:spChg chg="del">
          <ac:chgData name="Katherine Mesa" userId="dd7b0dd6-7f91-4ded-8476-0723d8004cb7" providerId="ADAL" clId="{3A147959-07EE-4F2C-8855-414C1168D723}" dt="2024-01-29T04:15:42.470" v="3713" actId="478"/>
          <ac:spMkLst>
            <pc:docMk/>
            <pc:sldMk cId="2086330003" sldId="484"/>
            <ac:spMk id="50" creationId="{75C913B4-F0D1-4651-B6A7-B8154C38FEE9}"/>
          </ac:spMkLst>
        </pc:spChg>
        <pc:spChg chg="del mod">
          <ac:chgData name="Katherine Mesa" userId="dd7b0dd6-7f91-4ded-8476-0723d8004cb7" providerId="ADAL" clId="{3A147959-07EE-4F2C-8855-414C1168D723}" dt="2024-01-29T04:15:43.778" v="3715" actId="478"/>
          <ac:spMkLst>
            <pc:docMk/>
            <pc:sldMk cId="2086330003" sldId="484"/>
            <ac:spMk id="51" creationId="{1495DADA-0A93-4065-9942-18C97BB4FD0F}"/>
          </ac:spMkLst>
        </pc:spChg>
        <pc:spChg chg="del">
          <ac:chgData name="Katherine Mesa" userId="dd7b0dd6-7f91-4ded-8476-0723d8004cb7" providerId="ADAL" clId="{3A147959-07EE-4F2C-8855-414C1168D723}" dt="2024-01-29T04:14:53.250" v="3700" actId="478"/>
          <ac:spMkLst>
            <pc:docMk/>
            <pc:sldMk cId="2086330003" sldId="484"/>
            <ac:spMk id="52" creationId="{7E62D8E7-9730-4293-A028-3B49AADBB071}"/>
          </ac:spMkLst>
        </pc:spChg>
      </pc:sldChg>
      <pc:sldChg chg="add mod modTransition modShow">
        <pc:chgData name="Katherine Mesa" userId="dd7b0dd6-7f91-4ded-8476-0723d8004cb7" providerId="ADAL" clId="{3A147959-07EE-4F2C-8855-414C1168D723}" dt="2024-01-30T03:28:07.591" v="5166"/>
        <pc:sldMkLst>
          <pc:docMk/>
          <pc:sldMk cId="3459062038" sldId="484"/>
        </pc:sldMkLst>
      </pc:sldChg>
      <pc:sldChg chg="addSp modSp add mod modTransition modNotesTx">
        <pc:chgData name="Katherine Mesa" userId="dd7b0dd6-7f91-4ded-8476-0723d8004cb7" providerId="ADAL" clId="{3A147959-07EE-4F2C-8855-414C1168D723}" dt="2024-01-30T03:27:58.743" v="5163"/>
        <pc:sldMkLst>
          <pc:docMk/>
          <pc:sldMk cId="235004763" sldId="485"/>
        </pc:sldMkLst>
        <pc:spChg chg="add mod">
          <ac:chgData name="Katherine Mesa" userId="dd7b0dd6-7f91-4ded-8476-0723d8004cb7" providerId="ADAL" clId="{3A147959-07EE-4F2C-8855-414C1168D723}" dt="2024-01-29T04:37:03.978" v="4245" actId="1076"/>
          <ac:spMkLst>
            <pc:docMk/>
            <pc:sldMk cId="235004763" sldId="485"/>
            <ac:spMk id="5" creationId="{031A58BF-DFE0-A222-C722-B565C7000FB4}"/>
          </ac:spMkLst>
        </pc:spChg>
        <pc:spChg chg="mod">
          <ac:chgData name="Katherine Mesa" userId="dd7b0dd6-7f91-4ded-8476-0723d8004cb7" providerId="ADAL" clId="{3A147959-07EE-4F2C-8855-414C1168D723}" dt="2024-01-29T04:24:00.770" v="3844" actId="14100"/>
          <ac:spMkLst>
            <pc:docMk/>
            <pc:sldMk cId="235004763" sldId="485"/>
            <ac:spMk id="6" creationId="{85327FCF-0459-2456-BB3A-F6DA8B6FFD2C}"/>
          </ac:spMkLst>
        </pc:spChg>
        <pc:spChg chg="add mod">
          <ac:chgData name="Katherine Mesa" userId="dd7b0dd6-7f91-4ded-8476-0723d8004cb7" providerId="ADAL" clId="{3A147959-07EE-4F2C-8855-414C1168D723}" dt="2024-01-29T04:37:07.667" v="4247" actId="1076"/>
          <ac:spMkLst>
            <pc:docMk/>
            <pc:sldMk cId="235004763" sldId="485"/>
            <ac:spMk id="7" creationId="{8D39D00B-639B-A84E-448D-76137DB2AD54}"/>
          </ac:spMkLst>
        </pc:spChg>
        <pc:spChg chg="mod">
          <ac:chgData name="Katherine Mesa" userId="dd7b0dd6-7f91-4ded-8476-0723d8004cb7" providerId="ADAL" clId="{3A147959-07EE-4F2C-8855-414C1168D723}" dt="2024-01-29T04:37:05.674" v="4246" actId="1076"/>
          <ac:spMkLst>
            <pc:docMk/>
            <pc:sldMk cId="235004763" sldId="485"/>
            <ac:spMk id="8" creationId="{072CE4A5-C38E-E7F0-254A-F35FC5A69838}"/>
          </ac:spMkLst>
        </pc:spChg>
        <pc:spChg chg="add mod">
          <ac:chgData name="Katherine Mesa" userId="dd7b0dd6-7f91-4ded-8476-0723d8004cb7" providerId="ADAL" clId="{3A147959-07EE-4F2C-8855-414C1168D723}" dt="2024-01-29T04:37:46.546" v="4294" actId="20577"/>
          <ac:spMkLst>
            <pc:docMk/>
            <pc:sldMk cId="235004763" sldId="485"/>
            <ac:spMk id="10" creationId="{D0D7D502-EBCA-A06D-B8D7-CC298EFE2D7A}"/>
          </ac:spMkLst>
        </pc:spChg>
      </pc:sldChg>
      <pc:sldChg chg="addSp delSp modSp add del mod">
        <pc:chgData name="Katherine Mesa" userId="dd7b0dd6-7f91-4ded-8476-0723d8004cb7" providerId="ADAL" clId="{3A147959-07EE-4F2C-8855-414C1168D723}" dt="2024-01-29T04:23:51.550" v="3829" actId="2696"/>
        <pc:sldMkLst>
          <pc:docMk/>
          <pc:sldMk cId="1778919218" sldId="485"/>
        </pc:sldMkLst>
        <pc:spChg chg="del">
          <ac:chgData name="Katherine Mesa" userId="dd7b0dd6-7f91-4ded-8476-0723d8004cb7" providerId="ADAL" clId="{3A147959-07EE-4F2C-8855-414C1168D723}" dt="2024-01-29T04:23:33.017" v="3823" actId="478"/>
          <ac:spMkLst>
            <pc:docMk/>
            <pc:sldMk cId="1778919218" sldId="485"/>
            <ac:spMk id="3" creationId="{40F9270D-FCA8-67BA-FD3F-8C3FABCE6B9F}"/>
          </ac:spMkLst>
        </pc:spChg>
        <pc:spChg chg="mod">
          <ac:chgData name="Katherine Mesa" userId="dd7b0dd6-7f91-4ded-8476-0723d8004cb7" providerId="ADAL" clId="{3A147959-07EE-4F2C-8855-414C1168D723}" dt="2024-01-29T04:23:47.892" v="3828" actId="207"/>
          <ac:spMkLst>
            <pc:docMk/>
            <pc:sldMk cId="1778919218" sldId="485"/>
            <ac:spMk id="6" creationId="{85327FCF-0459-2456-BB3A-F6DA8B6FFD2C}"/>
          </ac:spMkLst>
        </pc:spChg>
        <pc:spChg chg="del">
          <ac:chgData name="Katherine Mesa" userId="dd7b0dd6-7f91-4ded-8476-0723d8004cb7" providerId="ADAL" clId="{3A147959-07EE-4F2C-8855-414C1168D723}" dt="2024-01-29T04:23:34.139" v="3824" actId="478"/>
          <ac:spMkLst>
            <pc:docMk/>
            <pc:sldMk cId="1778919218" sldId="485"/>
            <ac:spMk id="15" creationId="{55FB3594-06DE-A80B-7BC7-78F76E4490AC}"/>
          </ac:spMkLst>
        </pc:spChg>
        <pc:picChg chg="del">
          <ac:chgData name="Katherine Mesa" userId="dd7b0dd6-7f91-4ded-8476-0723d8004cb7" providerId="ADAL" clId="{3A147959-07EE-4F2C-8855-414C1168D723}" dt="2024-01-29T04:23:31.409" v="3822" actId="478"/>
          <ac:picMkLst>
            <pc:docMk/>
            <pc:sldMk cId="1778919218" sldId="485"/>
            <ac:picMk id="2" creationId="{0FEE73ED-3765-0F94-EB11-226431CD6D6D}"/>
          </ac:picMkLst>
        </pc:picChg>
        <pc:picChg chg="add mod ord">
          <ac:chgData name="Katherine Mesa" userId="dd7b0dd6-7f91-4ded-8476-0723d8004cb7" providerId="ADAL" clId="{3A147959-07EE-4F2C-8855-414C1168D723}" dt="2024-01-29T04:23:41.331" v="3827" actId="167"/>
          <ac:picMkLst>
            <pc:docMk/>
            <pc:sldMk cId="1778919218" sldId="485"/>
            <ac:picMk id="7" creationId="{8AADB2AC-4B94-84A6-D60F-5245E032CEC3}"/>
          </ac:picMkLst>
        </pc:picChg>
        <pc:cxnChg chg="del">
          <ac:chgData name="Katherine Mesa" userId="dd7b0dd6-7f91-4ded-8476-0723d8004cb7" providerId="ADAL" clId="{3A147959-07EE-4F2C-8855-414C1168D723}" dt="2024-01-29T04:23:34.863" v="3825" actId="478"/>
          <ac:cxnSpMkLst>
            <pc:docMk/>
            <pc:sldMk cId="1778919218" sldId="485"/>
            <ac:cxnSpMk id="23" creationId="{7A3A37BF-2D80-FA93-4A70-9145684722AB}"/>
          </ac:cxnSpMkLst>
        </pc:cxnChg>
      </pc:sldChg>
      <pc:sldChg chg="add ord">
        <pc:chgData name="Katherine Mesa" userId="dd7b0dd6-7f91-4ded-8476-0723d8004cb7" providerId="ADAL" clId="{3A147959-07EE-4F2C-8855-414C1168D723}" dt="2024-01-29T04:32:50.728" v="4085"/>
        <pc:sldMkLst>
          <pc:docMk/>
          <pc:sldMk cId="4115091449" sldId="486"/>
        </pc:sldMkLst>
      </pc:sldChg>
      <pc:sldChg chg="add mod modTransition modShow">
        <pc:chgData name="Katherine Mesa" userId="dd7b0dd6-7f91-4ded-8476-0723d8004cb7" providerId="ADAL" clId="{3A147959-07EE-4F2C-8855-414C1168D723}" dt="2024-01-30T03:28:02.794" v="5165"/>
        <pc:sldMkLst>
          <pc:docMk/>
          <pc:sldMk cId="1336435408" sldId="487"/>
        </pc:sldMkLst>
      </pc:sldChg>
      <pc:sldChg chg="delSp modSp add del mod ord modShow modCm">
        <pc:chgData name="Katherine Mesa" userId="dd7b0dd6-7f91-4ded-8476-0723d8004cb7" providerId="ADAL" clId="{3A147959-07EE-4F2C-8855-414C1168D723}" dt="2024-01-30T03:22:55.790" v="5123" actId="2696"/>
        <pc:sldMkLst>
          <pc:docMk/>
          <pc:sldMk cId="3970350442" sldId="487"/>
        </pc:sldMkLst>
        <pc:spChg chg="del">
          <ac:chgData name="Katherine Mesa" userId="dd7b0dd6-7f91-4ded-8476-0723d8004cb7" providerId="ADAL" clId="{3A147959-07EE-4F2C-8855-414C1168D723}" dt="2024-01-29T04:33:26.383" v="4108" actId="478"/>
          <ac:spMkLst>
            <pc:docMk/>
            <pc:sldMk cId="3970350442" sldId="487"/>
            <ac:spMk id="3" creationId="{40F9270D-FCA8-67BA-FD3F-8C3FABCE6B9F}"/>
          </ac:spMkLst>
        </pc:spChg>
        <pc:spChg chg="mod">
          <ac:chgData name="Katherine Mesa" userId="dd7b0dd6-7f91-4ded-8476-0723d8004cb7" providerId="ADAL" clId="{3A147959-07EE-4F2C-8855-414C1168D723}" dt="2024-01-29T04:33:23.808" v="4107" actId="27636"/>
          <ac:spMkLst>
            <pc:docMk/>
            <pc:sldMk cId="3970350442" sldId="487"/>
            <ac:spMk id="6" creationId="{85327FCF-0459-2456-BB3A-F6DA8B6FFD2C}"/>
          </ac:spMkLst>
        </pc:spChg>
        <pc:spChg chg="mod">
          <ac:chgData name="Katherine Mesa" userId="dd7b0dd6-7f91-4ded-8476-0723d8004cb7" providerId="ADAL" clId="{3A147959-07EE-4F2C-8855-414C1168D723}" dt="2024-01-30T02:47:33.002" v="4662" actId="20577"/>
          <ac:spMkLst>
            <pc:docMk/>
            <pc:sldMk cId="3970350442" sldId="487"/>
            <ac:spMk id="7" creationId="{32CF66D6-2CFC-1925-717B-66E0BA926D28}"/>
          </ac:spMkLst>
        </pc:spChg>
        <pc:spChg chg="del mod">
          <ac:chgData name="Katherine Mesa" userId="dd7b0dd6-7f91-4ded-8476-0723d8004cb7" providerId="ADAL" clId="{3A147959-07EE-4F2C-8855-414C1168D723}" dt="2024-01-29T04:34:38.948" v="4141" actId="478"/>
          <ac:spMkLst>
            <pc:docMk/>
            <pc:sldMk cId="3970350442" sldId="487"/>
            <ac:spMk id="8" creationId="{166A8C0B-7FC1-A721-3595-2DEE7C5FBB6A}"/>
          </ac:spMkLst>
        </pc:spChg>
        <pc:spChg chg="del">
          <ac:chgData name="Katherine Mesa" userId="dd7b0dd6-7f91-4ded-8476-0723d8004cb7" providerId="ADAL" clId="{3A147959-07EE-4F2C-8855-414C1168D723}" dt="2024-01-29T04:33:28.413" v="4109" actId="478"/>
          <ac:spMkLst>
            <pc:docMk/>
            <pc:sldMk cId="3970350442" sldId="487"/>
            <ac:spMk id="15" creationId="{55FB3594-06DE-A80B-7BC7-78F76E4490AC}"/>
          </ac:spMkLst>
        </pc:spChg>
        <pc:picChg chg="del">
          <ac:chgData name="Katherine Mesa" userId="dd7b0dd6-7f91-4ded-8476-0723d8004cb7" providerId="ADAL" clId="{3A147959-07EE-4F2C-8855-414C1168D723}" dt="2024-01-29T04:33:29.159" v="4110" actId="478"/>
          <ac:picMkLst>
            <pc:docMk/>
            <pc:sldMk cId="3970350442" sldId="487"/>
            <ac:picMk id="2" creationId="{0FEE73ED-3765-0F94-EB11-226431CD6D6D}"/>
          </ac:picMkLst>
        </pc:picChg>
        <pc:picChg chg="mod">
          <ac:chgData name="Katherine Mesa" userId="dd7b0dd6-7f91-4ded-8476-0723d8004cb7" providerId="ADAL" clId="{3A147959-07EE-4F2C-8855-414C1168D723}" dt="2024-01-30T03:21:54.500" v="5119" actId="14100"/>
          <ac:picMkLst>
            <pc:docMk/>
            <pc:sldMk cId="3970350442" sldId="487"/>
            <ac:picMk id="5" creationId="{CB88608E-89FF-2101-8170-72C875950D27}"/>
          </ac:picMkLst>
        </pc:picChg>
        <pc:cxnChg chg="del mod">
          <ac:chgData name="Katherine Mesa" userId="dd7b0dd6-7f91-4ded-8476-0723d8004cb7" providerId="ADAL" clId="{3A147959-07EE-4F2C-8855-414C1168D723}" dt="2024-01-29T04:34:23.172" v="4137" actId="478"/>
          <ac:cxnSpMkLst>
            <pc:docMk/>
            <pc:sldMk cId="3970350442" sldId="487"/>
            <ac:cxnSpMk id="9" creationId="{AD9A77EC-E6EF-CDEB-13E2-15BF18272111}"/>
          </ac:cxnSpMkLst>
        </pc:cxnChg>
        <pc:cxnChg chg="del">
          <ac:chgData name="Katherine Mesa" userId="dd7b0dd6-7f91-4ded-8476-0723d8004cb7" providerId="ADAL" clId="{3A147959-07EE-4F2C-8855-414C1168D723}" dt="2024-01-29T04:33:29.967" v="4111" actId="478"/>
          <ac:cxnSpMkLst>
            <pc:docMk/>
            <pc:sldMk cId="3970350442" sldId="487"/>
            <ac:cxnSpMk id="23" creationId="{7A3A37BF-2D80-FA93-4A70-9145684722AB}"/>
          </ac:cxnSpMkLst>
        </pc:cxnChg>
      </pc:sldChg>
      <pc:sldChg chg="modSp mod modTransition">
        <pc:chgData name="Katherine Mesa" userId="dd7b0dd6-7f91-4ded-8476-0723d8004cb7" providerId="ADAL" clId="{3A147959-07EE-4F2C-8855-414C1168D723}" dt="2024-01-30T04:35:30.052" v="5261"/>
        <pc:sldMkLst>
          <pc:docMk/>
          <pc:sldMk cId="1789892350" sldId="489"/>
        </pc:sldMkLst>
        <pc:spChg chg="mod">
          <ac:chgData name="Katherine Mesa" userId="dd7b0dd6-7f91-4ded-8476-0723d8004cb7" providerId="ADAL" clId="{3A147959-07EE-4F2C-8855-414C1168D723}" dt="2024-01-30T04:29:03.235" v="5227" actId="20577"/>
          <ac:spMkLst>
            <pc:docMk/>
            <pc:sldMk cId="1789892350" sldId="489"/>
            <ac:spMk id="34" creationId="{B2F0B13B-E9F8-F973-129F-6E2C34AEF1E4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377655899" sldId="492"/>
        </pc:sldMkLst>
      </pc:sldChg>
      <pc:sldChg chg="mod or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3599819066" sldId="493"/>
        </pc:sldMkLst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2578014557" sldId="494"/>
        </pc:sldMkLst>
      </pc:sldChg>
      <pc:sldChg chg="modTransition">
        <pc:chgData name="Katherine Mesa" userId="dd7b0dd6-7f91-4ded-8476-0723d8004cb7" providerId="ADAL" clId="{3A147959-07EE-4F2C-8855-414C1168D723}" dt="2024-01-30T04:31:17.902" v="5250"/>
        <pc:sldMkLst>
          <pc:docMk/>
          <pc:sldMk cId="3210789932" sldId="495"/>
        </pc:sldMkLst>
      </pc:sldChg>
      <pc:sldChg chg="modTransition">
        <pc:chgData name="Katherine Mesa" userId="dd7b0dd6-7f91-4ded-8476-0723d8004cb7" providerId="ADAL" clId="{3A147959-07EE-4F2C-8855-414C1168D723}" dt="2024-01-30T04:31:06.585" v="5249"/>
        <pc:sldMkLst>
          <pc:docMk/>
          <pc:sldMk cId="3774657337" sldId="496"/>
        </pc:sldMkLst>
      </pc:sldChg>
      <pc:sldChg chg="modTransition">
        <pc:chgData name="Katherine Mesa" userId="dd7b0dd6-7f91-4ded-8476-0723d8004cb7" providerId="ADAL" clId="{3A147959-07EE-4F2C-8855-414C1168D723}" dt="2024-01-30T03:28:37.227" v="5174"/>
        <pc:sldMkLst>
          <pc:docMk/>
          <pc:sldMk cId="1489998047" sldId="497"/>
        </pc:sldMkLst>
      </pc:sldChg>
      <pc:sldChg chg="modTransition">
        <pc:chgData name="Katherine Mesa" userId="dd7b0dd6-7f91-4ded-8476-0723d8004cb7" providerId="ADAL" clId="{3A147959-07EE-4F2C-8855-414C1168D723}" dt="2024-01-30T04:30:57.153" v="5248"/>
        <pc:sldMkLst>
          <pc:docMk/>
          <pc:sldMk cId="1557855324" sldId="498"/>
        </pc:sldMkLst>
      </pc:sldChg>
      <pc:sldChg chg="modTransition">
        <pc:chgData name="Katherine Mesa" userId="dd7b0dd6-7f91-4ded-8476-0723d8004cb7" providerId="ADAL" clId="{3A147959-07EE-4F2C-8855-414C1168D723}" dt="2024-01-30T03:28:40.896" v="5175"/>
        <pc:sldMkLst>
          <pc:docMk/>
          <pc:sldMk cId="2758600107" sldId="499"/>
        </pc:sldMkLst>
      </pc:sldChg>
      <pc:sldChg chg="add mod modTransition modShow">
        <pc:chgData name="Katherine Mesa" userId="dd7b0dd6-7f91-4ded-8476-0723d8004cb7" providerId="ADAL" clId="{3A147959-07EE-4F2C-8855-414C1168D723}" dt="2024-01-30T03:27:33.483" v="5158"/>
        <pc:sldMkLst>
          <pc:docMk/>
          <pc:sldMk cId="659346216" sldId="500"/>
        </pc:sldMkLst>
      </pc:sldChg>
      <pc:sldChg chg="addSp delSp modSp del mod ord modShow">
        <pc:chgData name="Katherine Mesa" userId="dd7b0dd6-7f91-4ded-8476-0723d8004cb7" providerId="ADAL" clId="{3A147959-07EE-4F2C-8855-414C1168D723}" dt="2024-01-30T03:22:55.790" v="5123" actId="2696"/>
        <pc:sldMkLst>
          <pc:docMk/>
          <pc:sldMk cId="1555503904" sldId="500"/>
        </pc:sldMkLst>
        <pc:spChg chg="del">
          <ac:chgData name="Katherine Mesa" userId="dd7b0dd6-7f91-4ded-8476-0723d8004cb7" providerId="ADAL" clId="{3A147959-07EE-4F2C-8855-414C1168D723}" dt="2024-01-30T02:59:36.116" v="4712" actId="478"/>
          <ac:spMkLst>
            <pc:docMk/>
            <pc:sldMk cId="1555503904" sldId="500"/>
            <ac:spMk id="5" creationId="{AE954C2A-3C51-5BF7-98D9-652507EE1E35}"/>
          </ac:spMkLst>
        </pc:spChg>
        <pc:spChg chg="add mod">
          <ac:chgData name="Katherine Mesa" userId="dd7b0dd6-7f91-4ded-8476-0723d8004cb7" providerId="ADAL" clId="{3A147959-07EE-4F2C-8855-414C1168D723}" dt="2024-01-30T03:00:03.614" v="4722"/>
          <ac:spMkLst>
            <pc:docMk/>
            <pc:sldMk cId="1555503904" sldId="500"/>
            <ac:spMk id="9" creationId="{10D2B859-0804-F7BE-BD0E-F2FD4C4C4DD8}"/>
          </ac:spMkLst>
        </pc:spChg>
      </pc:sldChg>
      <pc:sldChg chg="modTransition">
        <pc:chgData name="Katherine Mesa" userId="dd7b0dd6-7f91-4ded-8476-0723d8004cb7" providerId="ADAL" clId="{3A147959-07EE-4F2C-8855-414C1168D723}" dt="2024-01-30T03:27:33.483" v="5158"/>
        <pc:sldMkLst>
          <pc:docMk/>
          <pc:sldMk cId="3496316918" sldId="501"/>
        </pc:sldMkLst>
      </pc:sldChg>
      <pc:sldChg chg="addSp delSp modSp del mod ord modShow modNotesTx">
        <pc:chgData name="Katherine Mesa" userId="dd7b0dd6-7f91-4ded-8476-0723d8004cb7" providerId="ADAL" clId="{3A147959-07EE-4F2C-8855-414C1168D723}" dt="2024-01-30T03:22:55.790" v="5123" actId="2696"/>
        <pc:sldMkLst>
          <pc:docMk/>
          <pc:sldMk cId="1933035291" sldId="504"/>
        </pc:sldMkLst>
        <pc:spChg chg="del">
          <ac:chgData name="Katherine Mesa" userId="dd7b0dd6-7f91-4ded-8476-0723d8004cb7" providerId="ADAL" clId="{3A147959-07EE-4F2C-8855-414C1168D723}" dt="2024-01-30T02:59:39.524" v="4713" actId="478"/>
          <ac:spMkLst>
            <pc:docMk/>
            <pc:sldMk cId="1933035291" sldId="504"/>
            <ac:spMk id="5" creationId="{AE954C2A-3C51-5BF7-98D9-652507EE1E35}"/>
          </ac:spMkLst>
        </pc:spChg>
        <pc:spChg chg="topLvl">
          <ac:chgData name="Katherine Mesa" userId="dd7b0dd6-7f91-4ded-8476-0723d8004cb7" providerId="ADAL" clId="{3A147959-07EE-4F2C-8855-414C1168D723}" dt="2024-01-30T03:01:30.303" v="4724" actId="478"/>
          <ac:spMkLst>
            <pc:docMk/>
            <pc:sldMk cId="1933035291" sldId="504"/>
            <ac:spMk id="6" creationId="{6BA6F43F-0559-470A-B065-B5EE8A8BEF97}"/>
          </ac:spMkLst>
        </pc:spChg>
        <pc:spChg chg="add mod">
          <ac:chgData name="Katherine Mesa" userId="dd7b0dd6-7f91-4ded-8476-0723d8004cb7" providerId="ADAL" clId="{3A147959-07EE-4F2C-8855-414C1168D723}" dt="2024-01-30T03:00:05.244" v="4723"/>
          <ac:spMkLst>
            <pc:docMk/>
            <pc:sldMk cId="1933035291" sldId="504"/>
            <ac:spMk id="9" creationId="{A0614F8F-EA26-9BF0-EC7E-12C3BD2F55D3}"/>
          </ac:spMkLst>
        </pc:spChg>
        <pc:grpChg chg="del">
          <ac:chgData name="Katherine Mesa" userId="dd7b0dd6-7f91-4ded-8476-0723d8004cb7" providerId="ADAL" clId="{3A147959-07EE-4F2C-8855-414C1168D723}" dt="2024-01-30T03:01:30.303" v="4724" actId="478"/>
          <ac:grpSpMkLst>
            <pc:docMk/>
            <pc:sldMk cId="1933035291" sldId="504"/>
            <ac:grpSpMk id="8" creationId="{AA43DD26-FF60-450D-8583-ABDCBEEBEAFF}"/>
          </ac:grpSpMkLst>
        </pc:grpChg>
        <pc:picChg chg="del topLvl">
          <ac:chgData name="Katherine Mesa" userId="dd7b0dd6-7f91-4ded-8476-0723d8004cb7" providerId="ADAL" clId="{3A147959-07EE-4F2C-8855-414C1168D723}" dt="2024-01-30T03:01:30.303" v="4724" actId="478"/>
          <ac:picMkLst>
            <pc:docMk/>
            <pc:sldMk cId="1933035291" sldId="504"/>
            <ac:picMk id="7" creationId="{98181625-E226-43BF-995C-01099AB6A213}"/>
          </ac:picMkLst>
        </pc:picChg>
        <pc:picChg chg="del">
          <ac:chgData name="Katherine Mesa" userId="dd7b0dd6-7f91-4ded-8476-0723d8004cb7" providerId="ADAL" clId="{3A147959-07EE-4F2C-8855-414C1168D723}" dt="2024-01-30T03:01:31.546" v="4725" actId="478"/>
          <ac:picMkLst>
            <pc:docMk/>
            <pc:sldMk cId="1933035291" sldId="504"/>
            <ac:picMk id="13" creationId="{ABD3CA4F-8284-462B-8B31-70C148FB3363}"/>
          </ac:picMkLst>
        </pc:picChg>
        <pc:picChg chg="add mod">
          <ac:chgData name="Katherine Mesa" userId="dd7b0dd6-7f91-4ded-8476-0723d8004cb7" providerId="ADAL" clId="{3A147959-07EE-4F2C-8855-414C1168D723}" dt="2024-01-30T03:01:35.403" v="4726"/>
          <ac:picMkLst>
            <pc:docMk/>
            <pc:sldMk cId="1933035291" sldId="504"/>
            <ac:picMk id="14" creationId="{EA054814-1151-F369-BDE8-03804B8EB710}"/>
          </ac:picMkLst>
        </pc:picChg>
        <pc:picChg chg="add mod">
          <ac:chgData name="Katherine Mesa" userId="dd7b0dd6-7f91-4ded-8476-0723d8004cb7" providerId="ADAL" clId="{3A147959-07EE-4F2C-8855-414C1168D723}" dt="2024-01-30T03:01:38.268" v="4727"/>
          <ac:picMkLst>
            <pc:docMk/>
            <pc:sldMk cId="1933035291" sldId="504"/>
            <ac:picMk id="15" creationId="{C4125210-46F9-37AA-2645-FCC74B5A3250}"/>
          </ac:picMkLst>
        </pc:picChg>
      </pc:sldChg>
      <pc:sldChg chg="add mod modTransition modShow">
        <pc:chgData name="Katherine Mesa" userId="dd7b0dd6-7f91-4ded-8476-0723d8004cb7" providerId="ADAL" clId="{3A147959-07EE-4F2C-8855-414C1168D723}" dt="2024-01-30T04:33:51.302" v="5259"/>
        <pc:sldMkLst>
          <pc:docMk/>
          <pc:sldMk cId="2229637590" sldId="504"/>
        </pc:sldMkLst>
      </pc:sldChg>
      <pc:sldChg chg="modTransition">
        <pc:chgData name="Katherine Mesa" userId="dd7b0dd6-7f91-4ded-8476-0723d8004cb7" providerId="ADAL" clId="{3A147959-07EE-4F2C-8855-414C1168D723}" dt="2024-01-30T04:30:42.767" v="5244"/>
        <pc:sldMkLst>
          <pc:docMk/>
          <pc:sldMk cId="549037803" sldId="505"/>
        </pc:sldMkLst>
      </pc:sldChg>
      <pc:sldChg chg="modTransition">
        <pc:chgData name="Katherine Mesa" userId="dd7b0dd6-7f91-4ded-8476-0723d8004cb7" providerId="ADAL" clId="{3A147959-07EE-4F2C-8855-414C1168D723}" dt="2024-01-30T04:31:06.585" v="5249"/>
        <pc:sldMkLst>
          <pc:docMk/>
          <pc:sldMk cId="837076750" sldId="506"/>
        </pc:sldMkLst>
      </pc:sldChg>
      <pc:sldChg chg="addSp modSp add mod ord modTransition">
        <pc:chgData name="Katherine Mesa" userId="dd7b0dd6-7f91-4ded-8476-0723d8004cb7" providerId="ADAL" clId="{3A147959-07EE-4F2C-8855-414C1168D723}" dt="2024-01-30T03:28:26.220" v="5171"/>
        <pc:sldMkLst>
          <pc:docMk/>
          <pc:sldMk cId="1831604763" sldId="507"/>
        </pc:sldMkLst>
        <pc:spChg chg="add mod">
          <ac:chgData name="Katherine Mesa" userId="dd7b0dd6-7f91-4ded-8476-0723d8004cb7" providerId="ADAL" clId="{3A147959-07EE-4F2C-8855-414C1168D723}" dt="2024-01-30T03:14:34.899" v="5026" actId="20577"/>
          <ac:spMkLst>
            <pc:docMk/>
            <pc:sldMk cId="1831604763" sldId="507"/>
            <ac:spMk id="3" creationId="{C1D0F860-864C-46D8-E3BA-A77D213C593A}"/>
          </ac:spMkLst>
        </pc:spChg>
        <pc:spChg chg="add mod">
          <ac:chgData name="Katherine Mesa" userId="dd7b0dd6-7f91-4ded-8476-0723d8004cb7" providerId="ADAL" clId="{3A147959-07EE-4F2C-8855-414C1168D723}" dt="2024-01-30T03:14:42.550" v="5034" actId="20577"/>
          <ac:spMkLst>
            <pc:docMk/>
            <pc:sldMk cId="1831604763" sldId="507"/>
            <ac:spMk id="4" creationId="{552AABC0-0303-FB8C-A79C-582F3B4D9378}"/>
          </ac:spMkLst>
        </pc:spChg>
        <pc:spChg chg="add mod">
          <ac:chgData name="Katherine Mesa" userId="dd7b0dd6-7f91-4ded-8476-0723d8004cb7" providerId="ADAL" clId="{3A147959-07EE-4F2C-8855-414C1168D723}" dt="2024-01-30T03:14:48.612" v="5041" actId="20577"/>
          <ac:spMkLst>
            <pc:docMk/>
            <pc:sldMk cId="1831604763" sldId="507"/>
            <ac:spMk id="7" creationId="{55F7DAEA-A5A5-70DB-BA8F-F50DA45A636D}"/>
          </ac:spMkLst>
        </pc:spChg>
        <pc:spChg chg="add mod">
          <ac:chgData name="Katherine Mesa" userId="dd7b0dd6-7f91-4ded-8476-0723d8004cb7" providerId="ADAL" clId="{3A147959-07EE-4F2C-8855-414C1168D723}" dt="2024-01-30T03:18:13.563" v="5101" actId="1076"/>
          <ac:spMkLst>
            <pc:docMk/>
            <pc:sldMk cId="1831604763" sldId="507"/>
            <ac:spMk id="9" creationId="{AB9337B6-C752-2C64-C8FE-93CBA69B9946}"/>
          </ac:spMkLst>
        </pc:spChg>
        <pc:spChg chg="add mod">
          <ac:chgData name="Katherine Mesa" userId="dd7b0dd6-7f91-4ded-8476-0723d8004cb7" providerId="ADAL" clId="{3A147959-07EE-4F2C-8855-414C1168D723}" dt="2024-01-30T03:18:40.239" v="5107" actId="1076"/>
          <ac:spMkLst>
            <pc:docMk/>
            <pc:sldMk cId="1831604763" sldId="507"/>
            <ac:spMk id="10" creationId="{CED89AAF-6790-1AD1-11C2-CD6E419B5B45}"/>
          </ac:spMkLst>
        </pc:spChg>
        <pc:cxnChg chg="add mod">
          <ac:chgData name="Katherine Mesa" userId="dd7b0dd6-7f91-4ded-8476-0723d8004cb7" providerId="ADAL" clId="{3A147959-07EE-4F2C-8855-414C1168D723}" dt="2024-01-30T03:18:01.594" v="5094" actId="14100"/>
          <ac:cxnSpMkLst>
            <pc:docMk/>
            <pc:sldMk cId="1831604763" sldId="507"/>
            <ac:cxnSpMk id="11" creationId="{2178DB57-BC30-B944-E5AB-A54BB325B187}"/>
          </ac:cxnSpMkLst>
        </pc:cxnChg>
        <pc:cxnChg chg="add mod">
          <ac:chgData name="Katherine Mesa" userId="dd7b0dd6-7f91-4ded-8476-0723d8004cb7" providerId="ADAL" clId="{3A147959-07EE-4F2C-8855-414C1168D723}" dt="2024-01-30T03:17:58.695" v="5093" actId="14100"/>
          <ac:cxnSpMkLst>
            <pc:docMk/>
            <pc:sldMk cId="1831604763" sldId="507"/>
            <ac:cxnSpMk id="13" creationId="{434BA51F-1649-ECDD-9C8C-D9B5BAC6075B}"/>
          </ac:cxnSpMkLst>
        </pc:cxnChg>
        <pc:cxnChg chg="add mod">
          <ac:chgData name="Katherine Mesa" userId="dd7b0dd6-7f91-4ded-8476-0723d8004cb7" providerId="ADAL" clId="{3A147959-07EE-4F2C-8855-414C1168D723}" dt="2024-01-30T03:18:07.428" v="5097" actId="14100"/>
          <ac:cxnSpMkLst>
            <pc:docMk/>
            <pc:sldMk cId="1831604763" sldId="507"/>
            <ac:cxnSpMk id="17" creationId="{C0783F67-28E1-E908-D044-6CD986DFF9F6}"/>
          </ac:cxnSpMkLst>
        </pc:cxnChg>
        <pc:cxnChg chg="add mod">
          <ac:chgData name="Katherine Mesa" userId="dd7b0dd6-7f91-4ded-8476-0723d8004cb7" providerId="ADAL" clId="{3A147959-07EE-4F2C-8855-414C1168D723}" dt="2024-01-30T03:18:17.484" v="5103" actId="14100"/>
          <ac:cxnSpMkLst>
            <pc:docMk/>
            <pc:sldMk cId="1831604763" sldId="507"/>
            <ac:cxnSpMk id="20" creationId="{ACF794FC-DF63-FA21-DAF3-DDD90D1B6FF8}"/>
          </ac:cxnSpMkLst>
        </pc:cxnChg>
        <pc:cxnChg chg="add mod">
          <ac:chgData name="Katherine Mesa" userId="dd7b0dd6-7f91-4ded-8476-0723d8004cb7" providerId="ADAL" clId="{3A147959-07EE-4F2C-8855-414C1168D723}" dt="2024-01-30T03:18:43.722" v="5108" actId="14100"/>
          <ac:cxnSpMkLst>
            <pc:docMk/>
            <pc:sldMk cId="1831604763" sldId="507"/>
            <ac:cxnSpMk id="24" creationId="{39888A92-CEC0-4E08-BEBD-10975418B3A4}"/>
          </ac:cxnSpMkLst>
        </pc:cxnChg>
      </pc:sldChg>
      <pc:sldChg chg="add del">
        <pc:chgData name="Katherine Mesa" userId="dd7b0dd6-7f91-4ded-8476-0723d8004cb7" providerId="ADAL" clId="{3A147959-07EE-4F2C-8855-414C1168D723}" dt="2024-01-30T03:07:25.662" v="4900" actId="2696"/>
        <pc:sldMkLst>
          <pc:docMk/>
          <pc:sldMk cId="3040735324" sldId="507"/>
        </pc:sldMkLst>
      </pc:sldChg>
      <pc:sldChg chg="addSp modSp add mod modTransition">
        <pc:chgData name="Katherine Mesa" userId="dd7b0dd6-7f91-4ded-8476-0723d8004cb7" providerId="ADAL" clId="{3A147959-07EE-4F2C-8855-414C1168D723}" dt="2024-01-30T04:31:46.833" v="5251"/>
        <pc:sldMkLst>
          <pc:docMk/>
          <pc:sldMk cId="1776227605" sldId="508"/>
        </pc:sldMkLst>
        <pc:spChg chg="mod">
          <ac:chgData name="Katherine Mesa" userId="dd7b0dd6-7f91-4ded-8476-0723d8004cb7" providerId="ADAL" clId="{3A147959-07EE-4F2C-8855-414C1168D723}" dt="2024-01-30T03:15:17.738" v="5057" actId="1076"/>
          <ac:spMkLst>
            <pc:docMk/>
            <pc:sldMk cId="1776227605" sldId="508"/>
            <ac:spMk id="10" creationId="{64198423-34B1-4807-B197-E4092C32ED7D}"/>
          </ac:spMkLst>
        </pc:spChg>
        <pc:spChg chg="mod">
          <ac:chgData name="Katherine Mesa" userId="dd7b0dd6-7f91-4ded-8476-0723d8004cb7" providerId="ADAL" clId="{3A147959-07EE-4F2C-8855-414C1168D723}" dt="2024-01-30T03:15:17.738" v="5057" actId="1076"/>
          <ac:spMkLst>
            <pc:docMk/>
            <pc:sldMk cId="1776227605" sldId="508"/>
            <ac:spMk id="12" creationId="{30A6AA15-DCB0-480C-BFE9-F7083DF157E3}"/>
          </ac:spMkLst>
        </pc:spChg>
        <pc:spChg chg="mod">
          <ac:chgData name="Katherine Mesa" userId="dd7b0dd6-7f91-4ded-8476-0723d8004cb7" providerId="ADAL" clId="{3A147959-07EE-4F2C-8855-414C1168D723}" dt="2024-01-30T03:15:17.738" v="5057" actId="1076"/>
          <ac:spMkLst>
            <pc:docMk/>
            <pc:sldMk cId="1776227605" sldId="508"/>
            <ac:spMk id="14" creationId="{6F469456-2DF1-4E09-8757-68FBE4972B47}"/>
          </ac:spMkLst>
        </pc:spChg>
        <pc:spChg chg="add mod">
          <ac:chgData name="Katherine Mesa" userId="dd7b0dd6-7f91-4ded-8476-0723d8004cb7" providerId="ADAL" clId="{3A147959-07EE-4F2C-8855-414C1168D723}" dt="2024-01-30T03:15:22.403" v="5058" actId="1076"/>
          <ac:spMkLst>
            <pc:docMk/>
            <pc:sldMk cId="1776227605" sldId="508"/>
            <ac:spMk id="16" creationId="{5F847FF7-5C7A-F343-E566-FC9615AF5E65}"/>
          </ac:spMkLst>
        </pc:spChg>
        <pc:spChg chg="mod">
          <ac:chgData name="Katherine Mesa" userId="dd7b0dd6-7f91-4ded-8476-0723d8004cb7" providerId="ADAL" clId="{3A147959-07EE-4F2C-8855-414C1168D723}" dt="2024-01-30T03:15:17.738" v="5057" actId="1076"/>
          <ac:spMkLst>
            <pc:docMk/>
            <pc:sldMk cId="1776227605" sldId="508"/>
            <ac:spMk id="17" creationId="{44879455-A7A3-4BD0-A2CA-D21E347F05D1}"/>
          </ac:spMkLst>
        </pc:spChg>
        <pc:picChg chg="mod">
          <ac:chgData name="Katherine Mesa" userId="dd7b0dd6-7f91-4ded-8476-0723d8004cb7" providerId="ADAL" clId="{3A147959-07EE-4F2C-8855-414C1168D723}" dt="2024-01-30T03:15:17.738" v="5057" actId="1076"/>
          <ac:picMkLst>
            <pc:docMk/>
            <pc:sldMk cId="1776227605" sldId="508"/>
            <ac:picMk id="9" creationId="{8BFC200B-DFDE-40A7-A395-29943BDEF97E}"/>
          </ac:picMkLst>
        </pc:picChg>
        <pc:picChg chg="mod">
          <ac:chgData name="Katherine Mesa" userId="dd7b0dd6-7f91-4ded-8476-0723d8004cb7" providerId="ADAL" clId="{3A147959-07EE-4F2C-8855-414C1168D723}" dt="2024-01-30T03:15:17.738" v="5057" actId="1076"/>
          <ac:picMkLst>
            <pc:docMk/>
            <pc:sldMk cId="1776227605" sldId="508"/>
            <ac:picMk id="13" creationId="{D4FD9B80-9EAC-4D2B-A099-6FBDEECDDFF4}"/>
          </ac:picMkLst>
        </pc:picChg>
        <pc:picChg chg="add mod">
          <ac:chgData name="Katherine Mesa" userId="dd7b0dd6-7f91-4ded-8476-0723d8004cb7" providerId="ADAL" clId="{3A147959-07EE-4F2C-8855-414C1168D723}" dt="2024-01-30T03:13:48.412" v="5013" actId="1076"/>
          <ac:picMkLst>
            <pc:docMk/>
            <pc:sldMk cId="1776227605" sldId="508"/>
            <ac:picMk id="15" creationId="{3FDCE8A5-D023-A549-3778-5F0D99320D2E}"/>
          </ac:picMkLst>
        </pc:picChg>
        <pc:picChg chg="add mod">
          <ac:chgData name="Katherine Mesa" userId="dd7b0dd6-7f91-4ded-8476-0723d8004cb7" providerId="ADAL" clId="{3A147959-07EE-4F2C-8855-414C1168D723}" dt="2024-01-30T03:13:32.355" v="5009" actId="1076"/>
          <ac:picMkLst>
            <pc:docMk/>
            <pc:sldMk cId="1776227605" sldId="508"/>
            <ac:picMk id="26" creationId="{71FA636F-04A5-ED4A-DF13-A44622E3E456}"/>
          </ac:picMkLst>
        </pc:picChg>
        <pc:cxnChg chg="add mod">
          <ac:chgData name="Katherine Mesa" userId="dd7b0dd6-7f91-4ded-8476-0723d8004cb7" providerId="ADAL" clId="{3A147959-07EE-4F2C-8855-414C1168D723}" dt="2024-01-30T03:15:27.659" v="5060" actId="14100"/>
          <ac:cxnSpMkLst>
            <pc:docMk/>
            <pc:sldMk cId="1776227605" sldId="508"/>
            <ac:cxnSpMk id="19" creationId="{51C25AA2-ED2C-A56C-6771-8FD1BF00FC24}"/>
          </ac:cxnSpMkLst>
        </pc:cxnChg>
        <pc:cxnChg chg="mod">
          <ac:chgData name="Katherine Mesa" userId="dd7b0dd6-7f91-4ded-8476-0723d8004cb7" providerId="ADAL" clId="{3A147959-07EE-4F2C-8855-414C1168D723}" dt="2024-01-30T03:15:17.738" v="5057" actId="1076"/>
          <ac:cxnSpMkLst>
            <pc:docMk/>
            <pc:sldMk cId="1776227605" sldId="508"/>
            <ac:cxnSpMk id="20" creationId="{C09E5D5F-1332-46C9-996E-7B231AC308FC}"/>
          </ac:cxnSpMkLst>
        </pc:cxnChg>
      </pc:sldChg>
      <pc:sldChg chg="addSp delSp modSp add mod modTransition">
        <pc:chgData name="Katherine Mesa" userId="dd7b0dd6-7f91-4ded-8476-0723d8004cb7" providerId="ADAL" clId="{3A147959-07EE-4F2C-8855-414C1168D723}" dt="2024-01-30T03:28:28.974" v="5172"/>
        <pc:sldMkLst>
          <pc:docMk/>
          <pc:sldMk cId="973485297" sldId="509"/>
        </pc:sldMkLst>
        <pc:spChg chg="add mod">
          <ac:chgData name="Katherine Mesa" userId="dd7b0dd6-7f91-4ded-8476-0723d8004cb7" providerId="ADAL" clId="{3A147959-07EE-4F2C-8855-414C1168D723}" dt="2024-01-30T03:11:34.063" v="4966" actId="20577"/>
          <ac:spMkLst>
            <pc:docMk/>
            <pc:sldMk cId="973485297" sldId="509"/>
            <ac:spMk id="3" creationId="{CF291B1C-1E89-56D8-D547-2AF3A77A9BDA}"/>
          </ac:spMkLst>
        </pc:spChg>
        <pc:spChg chg="add mod">
          <ac:chgData name="Katherine Mesa" userId="dd7b0dd6-7f91-4ded-8476-0723d8004cb7" providerId="ADAL" clId="{3A147959-07EE-4F2C-8855-414C1168D723}" dt="2024-01-30T03:12:25.679" v="4997" actId="14100"/>
          <ac:spMkLst>
            <pc:docMk/>
            <pc:sldMk cId="973485297" sldId="509"/>
            <ac:spMk id="12" creationId="{B96DDBBC-0ECE-EE46-A186-77AE2A626432}"/>
          </ac:spMkLst>
        </pc:spChg>
        <pc:spChg chg="add mod">
          <ac:chgData name="Katherine Mesa" userId="dd7b0dd6-7f91-4ded-8476-0723d8004cb7" providerId="ADAL" clId="{3A147959-07EE-4F2C-8855-414C1168D723}" dt="2024-01-30T03:12:16.016" v="4979" actId="14100"/>
          <ac:spMkLst>
            <pc:docMk/>
            <pc:sldMk cId="973485297" sldId="509"/>
            <ac:spMk id="16" creationId="{593575D6-8CCC-F8C2-C2B1-5514D97F1A3A}"/>
          </ac:spMkLst>
        </pc:spChg>
        <pc:picChg chg="add del mod">
          <ac:chgData name="Katherine Mesa" userId="dd7b0dd6-7f91-4ded-8476-0723d8004cb7" providerId="ADAL" clId="{3A147959-07EE-4F2C-8855-414C1168D723}" dt="2024-01-30T03:13:51.694" v="5014" actId="478"/>
          <ac:picMkLst>
            <pc:docMk/>
            <pc:sldMk cId="973485297" sldId="509"/>
            <ac:picMk id="2" creationId="{D7C44FC4-191B-A878-7672-81C17B5E62FD}"/>
          </ac:picMkLst>
        </pc:picChg>
        <pc:picChg chg="add mod">
          <ac:chgData name="Katherine Mesa" userId="dd7b0dd6-7f91-4ded-8476-0723d8004cb7" providerId="ADAL" clId="{3A147959-07EE-4F2C-8855-414C1168D723}" dt="2024-01-30T03:13:57.174" v="5016"/>
          <ac:picMkLst>
            <pc:docMk/>
            <pc:sldMk cId="973485297" sldId="509"/>
            <ac:picMk id="19" creationId="{A45B6039-E9DD-3D03-7FFE-9666D2A7820D}"/>
          </ac:picMkLst>
        </pc:picChg>
        <pc:picChg chg="add mod">
          <ac:chgData name="Katherine Mesa" userId="dd7b0dd6-7f91-4ded-8476-0723d8004cb7" providerId="ADAL" clId="{3A147959-07EE-4F2C-8855-414C1168D723}" dt="2024-01-30T03:14:02.574" v="5019"/>
          <ac:picMkLst>
            <pc:docMk/>
            <pc:sldMk cId="973485297" sldId="509"/>
            <ac:picMk id="20" creationId="{3D5C60AA-0068-DBBA-4F91-CB6D2BCBA808}"/>
          </ac:picMkLst>
        </pc:picChg>
        <pc:cxnChg chg="add mod">
          <ac:chgData name="Katherine Mesa" userId="dd7b0dd6-7f91-4ded-8476-0723d8004cb7" providerId="ADAL" clId="{3A147959-07EE-4F2C-8855-414C1168D723}" dt="2024-01-30T03:11:52.629" v="4970" actId="14100"/>
          <ac:cxnSpMkLst>
            <pc:docMk/>
            <pc:sldMk cId="973485297" sldId="509"/>
            <ac:cxnSpMk id="8" creationId="{4184211B-A9D9-D31D-107A-62013E75DFBF}"/>
          </ac:cxnSpMkLst>
        </pc:cxnChg>
        <pc:cxnChg chg="add mod">
          <ac:chgData name="Katherine Mesa" userId="dd7b0dd6-7f91-4ded-8476-0723d8004cb7" providerId="ADAL" clId="{3A147959-07EE-4F2C-8855-414C1168D723}" dt="2024-01-30T03:12:28.892" v="4998" actId="14100"/>
          <ac:cxnSpMkLst>
            <pc:docMk/>
            <pc:sldMk cId="973485297" sldId="509"/>
            <ac:cxnSpMk id="13" creationId="{16D3E90A-A84B-BA0B-C8DD-40E438EF36A5}"/>
          </ac:cxnSpMkLst>
        </pc:cxnChg>
      </pc:sldChg>
      <pc:sldChg chg="addSp delSp modSp add mod modTransition">
        <pc:chgData name="Katherine Mesa" userId="dd7b0dd6-7f91-4ded-8476-0723d8004cb7" providerId="ADAL" clId="{3A147959-07EE-4F2C-8855-414C1168D723}" dt="2024-01-30T03:28:28.974" v="5172"/>
        <pc:sldMkLst>
          <pc:docMk/>
          <pc:sldMk cId="222881593" sldId="510"/>
        </pc:sldMkLst>
        <pc:spChg chg="add mod">
          <ac:chgData name="Katherine Mesa" userId="dd7b0dd6-7f91-4ded-8476-0723d8004cb7" providerId="ADAL" clId="{3A147959-07EE-4F2C-8855-414C1168D723}" dt="2024-01-30T03:15:42.273" v="5067" actId="20577"/>
          <ac:spMkLst>
            <pc:docMk/>
            <pc:sldMk cId="222881593" sldId="510"/>
            <ac:spMk id="9" creationId="{42DEACCE-E16D-63F3-911C-DFBE167A2166}"/>
          </ac:spMkLst>
        </pc:spChg>
        <pc:picChg chg="add del mod">
          <ac:chgData name="Katherine Mesa" userId="dd7b0dd6-7f91-4ded-8476-0723d8004cb7" providerId="ADAL" clId="{3A147959-07EE-4F2C-8855-414C1168D723}" dt="2024-01-30T03:13:53.591" v="5015" actId="478"/>
          <ac:picMkLst>
            <pc:docMk/>
            <pc:sldMk cId="222881593" sldId="510"/>
            <ac:picMk id="2" creationId="{04DAD207-8806-4A9C-7CEE-A8DA29E13E9A}"/>
          </ac:picMkLst>
        </pc:picChg>
        <pc:picChg chg="add mod">
          <ac:chgData name="Katherine Mesa" userId="dd7b0dd6-7f91-4ded-8476-0723d8004cb7" providerId="ADAL" clId="{3A147959-07EE-4F2C-8855-414C1168D723}" dt="2024-01-30T03:13:58.065" v="5017"/>
          <ac:picMkLst>
            <pc:docMk/>
            <pc:sldMk cId="222881593" sldId="510"/>
            <ac:picMk id="7" creationId="{FA9CA67C-C686-C246-B096-71B75507F6FA}"/>
          </ac:picMkLst>
        </pc:picChg>
        <pc:picChg chg="add mod">
          <ac:chgData name="Katherine Mesa" userId="dd7b0dd6-7f91-4ded-8476-0723d8004cb7" providerId="ADAL" clId="{3A147959-07EE-4F2C-8855-414C1168D723}" dt="2024-01-30T03:14:03.770" v="5020"/>
          <ac:picMkLst>
            <pc:docMk/>
            <pc:sldMk cId="222881593" sldId="510"/>
            <ac:picMk id="8" creationId="{162CDA07-0B78-50D1-3E04-4E973ED890E7}"/>
          </ac:picMkLst>
        </pc:picChg>
        <pc:cxnChg chg="add mod">
          <ac:chgData name="Katherine Mesa" userId="dd7b0dd6-7f91-4ded-8476-0723d8004cb7" providerId="ADAL" clId="{3A147959-07EE-4F2C-8855-414C1168D723}" dt="2024-01-30T03:15:54.625" v="5071" actId="208"/>
          <ac:cxnSpMkLst>
            <pc:docMk/>
            <pc:sldMk cId="222881593" sldId="510"/>
            <ac:cxnSpMk id="10" creationId="{6C0B8830-BA1C-753F-CF23-2D341E7F7C3F}"/>
          </ac:cxnSpMkLst>
        </pc:cxnChg>
      </pc:sldChg>
      <pc:sldChg chg="addSp modSp add mod modTransition">
        <pc:chgData name="Katherine Mesa" userId="dd7b0dd6-7f91-4ded-8476-0723d8004cb7" providerId="ADAL" clId="{3A147959-07EE-4F2C-8855-414C1168D723}" dt="2024-01-30T03:28:28.974" v="5172"/>
        <pc:sldMkLst>
          <pc:docMk/>
          <pc:sldMk cId="747786939" sldId="511"/>
        </pc:sldMkLst>
        <pc:spChg chg="add mod">
          <ac:chgData name="Katherine Mesa" userId="dd7b0dd6-7f91-4ded-8476-0723d8004cb7" providerId="ADAL" clId="{3A147959-07EE-4F2C-8855-414C1168D723}" dt="2024-01-30T03:16:04.647" v="5079" actId="20577"/>
          <ac:spMkLst>
            <pc:docMk/>
            <pc:sldMk cId="747786939" sldId="511"/>
            <ac:spMk id="8" creationId="{D7F1EC6C-6745-372E-1C9B-1109E48947C2}"/>
          </ac:spMkLst>
        </pc:spChg>
        <pc:spChg chg="add mod">
          <ac:chgData name="Katherine Mesa" userId="dd7b0dd6-7f91-4ded-8476-0723d8004cb7" providerId="ADAL" clId="{3A147959-07EE-4F2C-8855-414C1168D723}" dt="2024-01-30T03:16:26.129" v="5087" actId="1076"/>
          <ac:spMkLst>
            <pc:docMk/>
            <pc:sldMk cId="747786939" sldId="511"/>
            <ac:spMk id="9" creationId="{E0A656B0-0764-3DBF-D1F4-7BCCE058BF5A}"/>
          </ac:spMkLst>
        </pc:spChg>
        <pc:picChg chg="add mod">
          <ac:chgData name="Katherine Mesa" userId="dd7b0dd6-7f91-4ded-8476-0723d8004cb7" providerId="ADAL" clId="{3A147959-07EE-4F2C-8855-414C1168D723}" dt="2024-01-30T03:13:58.887" v="5018"/>
          <ac:picMkLst>
            <pc:docMk/>
            <pc:sldMk cId="747786939" sldId="511"/>
            <ac:picMk id="2" creationId="{EC4AE96D-B2FE-85ED-E06D-82112EF3C536}"/>
          </ac:picMkLst>
        </pc:picChg>
        <pc:picChg chg="add mod">
          <ac:chgData name="Katherine Mesa" userId="dd7b0dd6-7f91-4ded-8476-0723d8004cb7" providerId="ADAL" clId="{3A147959-07EE-4F2C-8855-414C1168D723}" dt="2024-01-30T03:14:04.638" v="5021"/>
          <ac:picMkLst>
            <pc:docMk/>
            <pc:sldMk cId="747786939" sldId="511"/>
            <ac:picMk id="3" creationId="{72E989C1-3707-1B9E-972C-34970FEF3FF7}"/>
          </ac:picMkLst>
        </pc:picChg>
        <pc:picChg chg="mod">
          <ac:chgData name="Katherine Mesa" userId="dd7b0dd6-7f91-4ded-8476-0723d8004cb7" providerId="ADAL" clId="{3A147959-07EE-4F2C-8855-414C1168D723}" dt="2024-01-30T03:16:16.796" v="5084" actId="1076"/>
          <ac:picMkLst>
            <pc:docMk/>
            <pc:sldMk cId="747786939" sldId="511"/>
            <ac:picMk id="7" creationId="{25650C79-0168-4C2D-81B5-960A93CED42D}"/>
          </ac:picMkLst>
        </pc:picChg>
        <pc:cxnChg chg="add mod">
          <ac:chgData name="Katherine Mesa" userId="dd7b0dd6-7f91-4ded-8476-0723d8004cb7" providerId="ADAL" clId="{3A147959-07EE-4F2C-8855-414C1168D723}" dt="2024-01-30T03:16:26.129" v="5087" actId="1076"/>
          <ac:cxnSpMkLst>
            <pc:docMk/>
            <pc:sldMk cId="747786939" sldId="511"/>
            <ac:cxnSpMk id="10" creationId="{7224EC2A-9B41-EEEF-58C9-980D2BD78D4E}"/>
          </ac:cxnSpMkLst>
        </pc:cxnChg>
      </pc:sldChg>
      <pc:sldChg chg="modTransition">
        <pc:chgData name="Katherine Mesa" userId="dd7b0dd6-7f91-4ded-8476-0723d8004cb7" providerId="ADAL" clId="{3A147959-07EE-4F2C-8855-414C1168D723}" dt="2024-01-30T04:30:36.484" v="5243"/>
        <pc:sldMkLst>
          <pc:docMk/>
          <pc:sldMk cId="2590183855" sldId="513"/>
        </pc:sldMkLst>
      </pc:sldChg>
      <pc:sldChg chg="modTransition">
        <pc:chgData name="Katherine Mesa" userId="dd7b0dd6-7f91-4ded-8476-0723d8004cb7" providerId="ADAL" clId="{3A147959-07EE-4F2C-8855-414C1168D723}" dt="2024-01-30T04:30:32.652" v="5242"/>
        <pc:sldMkLst>
          <pc:docMk/>
          <pc:sldMk cId="1622184080" sldId="514"/>
        </pc:sldMkLst>
      </pc:sldChg>
      <pc:sldChg chg="modTransition">
        <pc:chgData name="Katherine Mesa" userId="dd7b0dd6-7f91-4ded-8476-0723d8004cb7" providerId="ADAL" clId="{3A147959-07EE-4F2C-8855-414C1168D723}" dt="2024-01-30T04:30:47.042" v="5245"/>
        <pc:sldMkLst>
          <pc:docMk/>
          <pc:sldMk cId="2871043519" sldId="515"/>
        </pc:sldMkLst>
      </pc:sldChg>
      <pc:sldChg chg="modTransition">
        <pc:chgData name="Katherine Mesa" userId="dd7b0dd6-7f91-4ded-8476-0723d8004cb7" providerId="ADAL" clId="{3A147959-07EE-4F2C-8855-414C1168D723}" dt="2024-01-30T04:32:18.554" v="5254"/>
        <pc:sldMkLst>
          <pc:docMk/>
          <pc:sldMk cId="1867293460" sldId="516"/>
        </pc:sldMkLst>
      </pc:sldChg>
      <pc:sldChg chg="modTransition">
        <pc:chgData name="Katherine Mesa" userId="dd7b0dd6-7f91-4ded-8476-0723d8004cb7" providerId="ADAL" clId="{3A147959-07EE-4F2C-8855-414C1168D723}" dt="2024-01-30T04:32:18.554" v="5254"/>
        <pc:sldMkLst>
          <pc:docMk/>
          <pc:sldMk cId="1690497787" sldId="518"/>
        </pc:sldMkLst>
      </pc:sldChg>
      <pc:sldChg chg="modTransition">
        <pc:chgData name="Katherine Mesa" userId="dd7b0dd6-7f91-4ded-8476-0723d8004cb7" providerId="ADAL" clId="{3A147959-07EE-4F2C-8855-414C1168D723}" dt="2024-01-30T04:32:18.554" v="5254"/>
        <pc:sldMkLst>
          <pc:docMk/>
          <pc:sldMk cId="55799518" sldId="519"/>
        </pc:sldMkLst>
      </pc:sldChg>
      <pc:sldChg chg="modTransition">
        <pc:chgData name="Katherine Mesa" userId="dd7b0dd6-7f91-4ded-8476-0723d8004cb7" providerId="ADAL" clId="{3A147959-07EE-4F2C-8855-414C1168D723}" dt="2024-01-30T04:31:54.918" v="5252"/>
        <pc:sldMkLst>
          <pc:docMk/>
          <pc:sldMk cId="244659342" sldId="520"/>
        </pc:sldMkLst>
      </pc:sldChg>
      <pc:sldChg chg="modTransition">
        <pc:chgData name="Katherine Mesa" userId="dd7b0dd6-7f91-4ded-8476-0723d8004cb7" providerId="ADAL" clId="{3A147959-07EE-4F2C-8855-414C1168D723}" dt="2024-01-30T04:31:54.918" v="5252"/>
        <pc:sldMkLst>
          <pc:docMk/>
          <pc:sldMk cId="1772677577" sldId="521"/>
        </pc:sldMkLst>
      </pc:sldChg>
      <pc:sldMasterChg chg="modTransition modSldLayout">
        <pc:chgData name="Katherine Mesa" userId="dd7b0dd6-7f91-4ded-8476-0723d8004cb7" providerId="ADAL" clId="{3A147959-07EE-4F2C-8855-414C1168D723}" dt="2024-01-30T03:27:33.483" v="5158"/>
        <pc:sldMasterMkLst>
          <pc:docMk/>
          <pc:sldMasterMk cId="3705740627" sldId="2147483648"/>
        </pc:sldMasterMkLst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3010818515" sldId="2147483649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3505634029" sldId="2147483650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3456967066" sldId="2147483651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818509327" sldId="2147483652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1580264589" sldId="2147483654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1322960509" sldId="2147483655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2500245007" sldId="2147483656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2310761892" sldId="2147483658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2209134707" sldId="2147483659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1344098146" sldId="2147483660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2925119914" sldId="2147483661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1804938155" sldId="2147483662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3173141637" sldId="2147483663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3705740627" sldId="2147483648"/>
            <pc:sldLayoutMk cId="2967880842" sldId="2147483664"/>
          </pc:sldLayoutMkLst>
        </pc:sldLayoutChg>
      </pc:sldMasterChg>
      <pc:sldMasterChg chg="modTransition modSldLayout">
        <pc:chgData name="Katherine Mesa" userId="dd7b0dd6-7f91-4ded-8476-0723d8004cb7" providerId="ADAL" clId="{3A147959-07EE-4F2C-8855-414C1168D723}" dt="2024-01-30T03:27:33.483" v="5158"/>
        <pc:sldMasterMkLst>
          <pc:docMk/>
          <pc:sldMasterMk cId="1557120337" sldId="2147483665"/>
        </pc:sldMasterMkLst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1460611823" sldId="2147483666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3744789329" sldId="2147483667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677323866" sldId="2147483668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880258663" sldId="2147483669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503071937" sldId="2147483670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1923894339" sldId="2147483671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1986248431" sldId="2147483672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270561137" sldId="2147483673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611756799" sldId="2147483674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083589097" sldId="2147483675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638795277" sldId="2147483676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958537844" sldId="2147483677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1496836935" sldId="2147483678"/>
          </pc:sldLayoutMkLst>
        </pc:sldLayoutChg>
        <pc:sldLayoutChg chg="modTransition">
          <pc:chgData name="Katherine Mesa" userId="dd7b0dd6-7f91-4ded-8476-0723d8004cb7" providerId="ADAL" clId="{3A147959-07EE-4F2C-8855-414C1168D723}" dt="2024-01-30T03:27:33.483" v="5158"/>
          <pc:sldLayoutMkLst>
            <pc:docMk/>
            <pc:sldMasterMk cId="1557120337" sldId="2147483665"/>
            <pc:sldLayoutMk cId="2687087739" sldId="2147483679"/>
          </pc:sldLayoutMkLst>
        </pc:sldLayoutChg>
      </pc:sldMasterChg>
    </pc:docChg>
  </pc:docChgLst>
  <pc:docChgLst>
    <pc:chgData name="Kevin Hernandez Lichtl" userId="S::kjh19a@fsu.edu::1972ab5e-5eb3-44d7-8806-f0fa61fe4a33" providerId="AD" clId="Web-{E3F15EAE-A75F-4070-BD84-570A262A825C}"/>
    <pc:docChg chg="mod addSld modSld sldOrd addSection modSection">
      <pc:chgData name="Kevin Hernandez Lichtl" userId="S::kjh19a@fsu.edu::1972ab5e-5eb3-44d7-8806-f0fa61fe4a33" providerId="AD" clId="Web-{E3F15EAE-A75F-4070-BD84-570A262A825C}" dt="2024-01-29T23:50:21.311" v="349" actId="14100"/>
      <pc:docMkLst>
        <pc:docMk/>
      </pc:docMkLst>
      <pc:sldChg chg="ord">
        <pc:chgData name="Kevin Hernandez Lichtl" userId="S::kjh19a@fsu.edu::1972ab5e-5eb3-44d7-8806-f0fa61fe4a33" providerId="AD" clId="Web-{E3F15EAE-A75F-4070-BD84-570A262A825C}" dt="2024-01-29T22:19:12.708" v="12"/>
        <pc:sldMkLst>
          <pc:docMk/>
          <pc:sldMk cId="2445383051" sldId="335"/>
        </pc:sldMkLst>
      </pc:sldChg>
      <pc:sldChg chg="ord">
        <pc:chgData name="Kevin Hernandez Lichtl" userId="S::kjh19a@fsu.edu::1972ab5e-5eb3-44d7-8806-f0fa61fe4a33" providerId="AD" clId="Web-{E3F15EAE-A75F-4070-BD84-570A262A825C}" dt="2024-01-29T22:19:12.677" v="9"/>
        <pc:sldMkLst>
          <pc:docMk/>
          <pc:sldMk cId="4187904259" sldId="348"/>
        </pc:sldMkLst>
      </pc:sldChg>
      <pc:sldChg chg="ord">
        <pc:chgData name="Kevin Hernandez Lichtl" userId="S::kjh19a@fsu.edu::1972ab5e-5eb3-44d7-8806-f0fa61fe4a33" providerId="AD" clId="Web-{E3F15EAE-A75F-4070-BD84-570A262A825C}" dt="2024-01-29T22:19:12.692" v="11"/>
        <pc:sldMkLst>
          <pc:docMk/>
          <pc:sldMk cId="3659771634" sldId="350"/>
        </pc:sldMkLst>
      </pc:sldChg>
      <pc:sldChg chg="ord">
        <pc:chgData name="Kevin Hernandez Lichtl" userId="S::kjh19a@fsu.edu::1972ab5e-5eb3-44d7-8806-f0fa61fe4a33" providerId="AD" clId="Web-{E3F15EAE-A75F-4070-BD84-570A262A825C}" dt="2024-01-29T22:19:12.692" v="10"/>
        <pc:sldMkLst>
          <pc:docMk/>
          <pc:sldMk cId="2603576603" sldId="351"/>
        </pc:sldMkLst>
      </pc:sldChg>
      <pc:sldChg chg="ord">
        <pc:chgData name="Kevin Hernandez Lichtl" userId="S::kjh19a@fsu.edu::1972ab5e-5eb3-44d7-8806-f0fa61fe4a33" providerId="AD" clId="Web-{E3F15EAE-A75F-4070-BD84-570A262A825C}" dt="2024-01-29T22:19:12.677" v="8"/>
        <pc:sldMkLst>
          <pc:docMk/>
          <pc:sldMk cId="4135568911" sldId="352"/>
        </pc:sldMkLst>
      </pc:sldChg>
      <pc:sldChg chg="addSp modSp mod ord modShow modNotes">
        <pc:chgData name="Kevin Hernandez Lichtl" userId="S::kjh19a@fsu.edu::1972ab5e-5eb3-44d7-8806-f0fa61fe4a33" providerId="AD" clId="Web-{E3F15EAE-A75F-4070-BD84-570A262A825C}" dt="2024-01-29T23:29:22.862" v="297" actId="1076"/>
        <pc:sldMkLst>
          <pc:docMk/>
          <pc:sldMk cId="2185294993" sldId="353"/>
        </pc:sldMkLst>
        <pc:spChg chg="add mod">
          <ac:chgData name="Kevin Hernandez Lichtl" userId="S::kjh19a@fsu.edu::1972ab5e-5eb3-44d7-8806-f0fa61fe4a33" providerId="AD" clId="Web-{E3F15EAE-A75F-4070-BD84-570A262A825C}" dt="2024-01-29T23:27:23.438" v="201" actId="20577"/>
          <ac:spMkLst>
            <pc:docMk/>
            <pc:sldMk cId="2185294993" sldId="353"/>
            <ac:spMk id="3" creationId="{C2872F7A-0984-683C-01E2-2DB3A275AF53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5:09.984" v="132" actId="20577"/>
          <ac:spMkLst>
            <pc:docMk/>
            <pc:sldMk cId="2185294993" sldId="353"/>
            <ac:spMk id="6" creationId="{48F9AC7B-BEEF-B24E-188A-36A6139F3027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29:22.862" v="297" actId="1076"/>
          <ac:spMkLst>
            <pc:docMk/>
            <pc:sldMk cId="2185294993" sldId="353"/>
            <ac:spMk id="8" creationId="{59D83FD3-4C56-CB5B-09A8-95DD648D8468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28:22.783" v="246" actId="1076"/>
          <ac:spMkLst>
            <pc:docMk/>
            <pc:sldMk cId="2185294993" sldId="353"/>
            <ac:spMk id="9" creationId="{CB87C84E-596B-D6B4-A8CF-7000375E38F9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28:30.361" v="247" actId="1076"/>
          <ac:spMkLst>
            <pc:docMk/>
            <pc:sldMk cId="2185294993" sldId="353"/>
            <ac:spMk id="11" creationId="{2928FF17-ABDA-0D26-11C7-A51AADB54DC7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28:47.596" v="266" actId="1076"/>
          <ac:spMkLst>
            <pc:docMk/>
            <pc:sldMk cId="2185294993" sldId="353"/>
            <ac:spMk id="12" creationId="{81FE6512-2257-2F76-F425-052CC7DFBC9E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4:51.843" v="131" actId="1076"/>
          <ac:spMkLst>
            <pc:docMk/>
            <pc:sldMk cId="2185294993" sldId="353"/>
            <ac:spMk id="16" creationId="{C3A17039-AF99-6120-9E9A-3EF5B0D2944B}"/>
          </ac:spMkLst>
        </pc:spChg>
        <pc:picChg chg="mod ord modCrop">
          <ac:chgData name="Kevin Hernandez Lichtl" userId="S::kjh19a@fsu.edu::1972ab5e-5eb3-44d7-8806-f0fa61fe4a33" providerId="AD" clId="Web-{E3F15EAE-A75F-4070-BD84-570A262A825C}" dt="2024-01-29T23:13:29.076" v="127" actId="1076"/>
          <ac:picMkLst>
            <pc:docMk/>
            <pc:sldMk cId="2185294993" sldId="353"/>
            <ac:picMk id="4" creationId="{C452975C-E3D1-6E54-90D4-C0540F63F49B}"/>
          </ac:picMkLst>
        </pc:picChg>
      </pc:sldChg>
      <pc:sldChg chg="modSp">
        <pc:chgData name="Kevin Hernandez Lichtl" userId="S::kjh19a@fsu.edu::1972ab5e-5eb3-44d7-8806-f0fa61fe4a33" providerId="AD" clId="Web-{E3F15EAE-A75F-4070-BD84-570A262A825C}" dt="2024-01-29T21:29:41.077" v="7" actId="20577"/>
        <pc:sldMkLst>
          <pc:docMk/>
          <pc:sldMk cId="3703042262" sldId="428"/>
        </pc:sldMkLst>
        <pc:spChg chg="mod">
          <ac:chgData name="Kevin Hernandez Lichtl" userId="S::kjh19a@fsu.edu::1972ab5e-5eb3-44d7-8806-f0fa61fe4a33" providerId="AD" clId="Web-{E3F15EAE-A75F-4070-BD84-570A262A825C}" dt="2024-01-29T21:29:41.077" v="7" actId="20577"/>
          <ac:spMkLst>
            <pc:docMk/>
            <pc:sldMk cId="3703042262" sldId="428"/>
            <ac:spMk id="15" creationId="{A4C7270D-4A8B-1208-1239-34EA3F6ADDF8}"/>
          </ac:spMkLst>
        </pc:spChg>
      </pc:sldChg>
      <pc:sldChg chg="modSp">
        <pc:chgData name="Kevin Hernandez Lichtl" userId="S::kjh19a@fsu.edu::1972ab5e-5eb3-44d7-8806-f0fa61fe4a33" providerId="AD" clId="Web-{E3F15EAE-A75F-4070-BD84-570A262A825C}" dt="2024-01-29T23:50:21.311" v="349" actId="14100"/>
        <pc:sldMkLst>
          <pc:docMk/>
          <pc:sldMk cId="2394902596" sldId="437"/>
        </pc:sldMkLst>
        <pc:picChg chg="mod">
          <ac:chgData name="Kevin Hernandez Lichtl" userId="S::kjh19a@fsu.edu::1972ab5e-5eb3-44d7-8806-f0fa61fe4a33" providerId="AD" clId="Web-{E3F15EAE-A75F-4070-BD84-570A262A825C}" dt="2024-01-29T23:50:21.311" v="349" actId="14100"/>
          <ac:picMkLst>
            <pc:docMk/>
            <pc:sldMk cId="2394902596" sldId="437"/>
            <ac:picMk id="14" creationId="{EFD21078-C700-4A28-A967-F0B464468E09}"/>
          </ac:picMkLst>
        </pc:picChg>
      </pc:sldChg>
      <pc:sldChg chg="delSp modSp">
        <pc:chgData name="Kevin Hernandez Lichtl" userId="S::kjh19a@fsu.edu::1972ab5e-5eb3-44d7-8806-f0fa61fe4a33" providerId="AD" clId="Web-{E3F15EAE-A75F-4070-BD84-570A262A825C}" dt="2024-01-29T21:24:18.925" v="5"/>
        <pc:sldMkLst>
          <pc:docMk/>
          <pc:sldMk cId="642333829" sldId="455"/>
        </pc:sldMkLst>
        <pc:spChg chg="del mod">
          <ac:chgData name="Kevin Hernandez Lichtl" userId="S::kjh19a@fsu.edu::1972ab5e-5eb3-44d7-8806-f0fa61fe4a33" providerId="AD" clId="Web-{E3F15EAE-A75F-4070-BD84-570A262A825C}" dt="2024-01-29T21:24:18.925" v="5"/>
          <ac:spMkLst>
            <pc:docMk/>
            <pc:sldMk cId="642333829" sldId="455"/>
            <ac:spMk id="9" creationId="{C33C6D79-2E02-4CD3-AF63-DBF9A57B15CF}"/>
          </ac:spMkLst>
        </pc:spChg>
        <pc:cxnChg chg="mod">
          <ac:chgData name="Kevin Hernandez Lichtl" userId="S::kjh19a@fsu.edu::1972ab5e-5eb3-44d7-8806-f0fa61fe4a33" providerId="AD" clId="Web-{E3F15EAE-A75F-4070-BD84-570A262A825C}" dt="2024-01-29T21:24:18.925" v="5"/>
          <ac:cxnSpMkLst>
            <pc:docMk/>
            <pc:sldMk cId="642333829" sldId="455"/>
            <ac:cxnSpMk id="13" creationId="{8298CA2C-1B6C-4826-97A8-CAD7D04D4749}"/>
          </ac:cxnSpMkLst>
        </pc:cxnChg>
      </pc:sldChg>
      <pc:sldChg chg="modSp">
        <pc:chgData name="Kevin Hernandez Lichtl" userId="S::kjh19a@fsu.edu::1972ab5e-5eb3-44d7-8806-f0fa61fe4a33" providerId="AD" clId="Web-{E3F15EAE-A75F-4070-BD84-570A262A825C}" dt="2024-01-29T23:30:56.583" v="312" actId="1076"/>
        <pc:sldMkLst>
          <pc:docMk/>
          <pc:sldMk cId="235004763" sldId="485"/>
        </pc:sldMkLst>
        <pc:spChg chg="mod">
          <ac:chgData name="Kevin Hernandez Lichtl" userId="S::kjh19a@fsu.edu::1972ab5e-5eb3-44d7-8806-f0fa61fe4a33" providerId="AD" clId="Web-{E3F15EAE-A75F-4070-BD84-570A262A825C}" dt="2024-01-29T23:30:53.239" v="311" actId="1076"/>
          <ac:spMkLst>
            <pc:docMk/>
            <pc:sldMk cId="235004763" sldId="485"/>
            <ac:spMk id="5" creationId="{031A58BF-DFE0-A222-C722-B565C7000FB4}"/>
          </ac:spMkLst>
        </pc:spChg>
        <pc:spChg chg="mod">
          <ac:chgData name="Kevin Hernandez Lichtl" userId="S::kjh19a@fsu.edu::1972ab5e-5eb3-44d7-8806-f0fa61fe4a33" providerId="AD" clId="Web-{E3F15EAE-A75F-4070-BD84-570A262A825C}" dt="2024-01-29T23:30:56.583" v="312" actId="1076"/>
          <ac:spMkLst>
            <pc:docMk/>
            <pc:sldMk cId="235004763" sldId="485"/>
            <ac:spMk id="7" creationId="{8D39D00B-639B-A84E-448D-76137DB2AD54}"/>
          </ac:spMkLst>
        </pc:spChg>
        <pc:spChg chg="mod">
          <ac:chgData name="Kevin Hernandez Lichtl" userId="S::kjh19a@fsu.edu::1972ab5e-5eb3-44d7-8806-f0fa61fe4a33" providerId="AD" clId="Web-{E3F15EAE-A75F-4070-BD84-570A262A825C}" dt="2024-01-29T23:30:46.661" v="310" actId="1076"/>
          <ac:spMkLst>
            <pc:docMk/>
            <pc:sldMk cId="235004763" sldId="485"/>
            <ac:spMk id="8" creationId="{072CE4A5-C38E-E7F0-254A-F35FC5A69838}"/>
          </ac:spMkLst>
        </pc:spChg>
      </pc:sldChg>
      <pc:sldChg chg="ord">
        <pc:chgData name="Kevin Hernandez Lichtl" userId="S::kjh19a@fsu.edu::1972ab5e-5eb3-44d7-8806-f0fa61fe4a33" providerId="AD" clId="Web-{E3F15EAE-A75F-4070-BD84-570A262A825C}" dt="2024-01-29T22:58:48.744" v="103"/>
        <pc:sldMkLst>
          <pc:docMk/>
          <pc:sldMk cId="4115091449" sldId="486"/>
        </pc:sldMkLst>
      </pc:sldChg>
      <pc:sldChg chg="ord addCm">
        <pc:chgData name="Kevin Hernandez Lichtl" userId="S::kjh19a@fsu.edu::1972ab5e-5eb3-44d7-8806-f0fa61fe4a33" providerId="AD" clId="Web-{E3F15EAE-A75F-4070-BD84-570A262A825C}" dt="2024-01-29T23:39:35.985" v="314"/>
        <pc:sldMkLst>
          <pc:docMk/>
          <pc:sldMk cId="3970350442" sldId="487"/>
        </pc:sldMkLst>
      </pc:sldChg>
      <pc:sldChg chg="addSp delSp modSp add replId">
        <pc:chgData name="Kevin Hernandez Lichtl" userId="S::kjh19a@fsu.edu::1972ab5e-5eb3-44d7-8806-f0fa61fe4a33" providerId="AD" clId="Web-{E3F15EAE-A75F-4070-BD84-570A262A825C}" dt="2024-01-29T23:45:24.899" v="348" actId="1076"/>
        <pc:sldMkLst>
          <pc:docMk/>
          <pc:sldMk cId="269248832" sldId="488"/>
        </pc:sldMkLst>
        <pc:spChg chg="add mod ord">
          <ac:chgData name="Kevin Hernandez Lichtl" userId="S::kjh19a@fsu.edu::1972ab5e-5eb3-44d7-8806-f0fa61fe4a33" providerId="AD" clId="Web-{E3F15EAE-A75F-4070-BD84-570A262A825C}" dt="2024-01-29T23:17:24.331" v="134" actId="1076"/>
          <ac:spMkLst>
            <pc:docMk/>
            <pc:sldMk cId="269248832" sldId="488"/>
            <ac:spMk id="2" creationId="{B306FE71-7D0D-0F68-AD9F-9B84C9518AFA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7:24.362" v="138" actId="1076"/>
          <ac:spMkLst>
            <pc:docMk/>
            <pc:sldMk cId="269248832" sldId="488"/>
            <ac:spMk id="3" creationId="{6994ABE0-83F8-7E32-ACE4-7A30D56DE12C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7:24.347" v="135" actId="1076"/>
          <ac:spMkLst>
            <pc:docMk/>
            <pc:sldMk cId="269248832" sldId="488"/>
            <ac:spMk id="4" creationId="{9B98F5AC-2ED3-426E-F7DF-44948E46A498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17:24.378" v="140" actId="1076"/>
          <ac:spMkLst>
            <pc:docMk/>
            <pc:sldMk cId="269248832" sldId="488"/>
            <ac:spMk id="7" creationId="{99409426-1427-C03E-A72D-699E810D41A3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2:24:42.684" v="45" actId="1076"/>
          <ac:spMkLst>
            <pc:docMk/>
            <pc:sldMk cId="269248832" sldId="488"/>
            <ac:spMk id="7" creationId="{D30AFE71-16BA-5CBD-4E11-1AD444B34F50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7:24.347" v="136" actId="1076"/>
          <ac:spMkLst>
            <pc:docMk/>
            <pc:sldMk cId="269248832" sldId="488"/>
            <ac:spMk id="8" creationId="{E9617B6A-5F98-CE77-C01A-C1F1D710E710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17:24.378" v="139" actId="1076"/>
          <ac:spMkLst>
            <pc:docMk/>
            <pc:sldMk cId="269248832" sldId="488"/>
            <ac:spMk id="11" creationId="{0F8231EF-B0D7-4851-52A7-F54B011FB9E7}"/>
          </ac:spMkLst>
        </pc:spChg>
        <pc:spChg chg="add del">
          <ac:chgData name="Kevin Hernandez Lichtl" userId="S::kjh19a@fsu.edu::1972ab5e-5eb3-44d7-8806-f0fa61fe4a33" providerId="AD" clId="Web-{E3F15EAE-A75F-4070-BD84-570A262A825C}" dt="2024-01-29T22:24:12.058" v="43"/>
          <ac:spMkLst>
            <pc:docMk/>
            <pc:sldMk cId="269248832" sldId="488"/>
            <ac:spMk id="11" creationId="{D7257563-CC6C-F351-B523-5FC5F5BD7312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17:24.393" v="141" actId="1076"/>
          <ac:spMkLst>
            <pc:docMk/>
            <pc:sldMk cId="269248832" sldId="488"/>
            <ac:spMk id="12" creationId="{81E5AC86-A015-6225-00EA-6B36855F78C0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17:24.393" v="142" actId="1076"/>
          <ac:spMkLst>
            <pc:docMk/>
            <pc:sldMk cId="269248832" sldId="488"/>
            <ac:spMk id="13" creationId="{18293311-D851-F7BD-4797-BEDA9954406C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42:34.160" v="337" actId="1076"/>
          <ac:spMkLst>
            <pc:docMk/>
            <pc:sldMk cId="269248832" sldId="488"/>
            <ac:spMk id="14" creationId="{FA697C09-4B76-6285-9DDF-89462ABE232E}"/>
          </ac:spMkLst>
        </pc:spChg>
        <pc:spChg chg="add del mod">
          <ac:chgData name="Kevin Hernandez Lichtl" userId="S::kjh19a@fsu.edu::1972ab5e-5eb3-44d7-8806-f0fa61fe4a33" providerId="AD" clId="Web-{E3F15EAE-A75F-4070-BD84-570A262A825C}" dt="2024-01-29T23:42:07.551" v="329"/>
          <ac:spMkLst>
            <pc:docMk/>
            <pc:sldMk cId="269248832" sldId="488"/>
            <ac:spMk id="15" creationId="{21D6D86A-EA01-1EE6-64BA-AEB909CBF8F7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42:34.160" v="336" actId="1076"/>
          <ac:spMkLst>
            <pc:docMk/>
            <pc:sldMk cId="269248832" sldId="488"/>
            <ac:spMk id="16" creationId="{FBDFB49A-164F-631A-7A85-B6CEEEB8D022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45:24.899" v="348" actId="1076"/>
          <ac:spMkLst>
            <pc:docMk/>
            <pc:sldMk cId="269248832" sldId="488"/>
            <ac:spMk id="17" creationId="{1C556B97-B1CD-AD1D-4E02-B92138567D9A}"/>
          </ac:spMkLst>
        </pc:spChg>
        <pc:spChg chg="del">
          <ac:chgData name="Kevin Hernandez Lichtl" userId="S::kjh19a@fsu.edu::1972ab5e-5eb3-44d7-8806-f0fa61fe4a33" providerId="AD" clId="Web-{E3F15EAE-A75F-4070-BD84-570A262A825C}" dt="2024-01-29T22:20:59.804" v="18"/>
          <ac:spMkLst>
            <pc:docMk/>
            <pc:sldMk cId="269248832" sldId="488"/>
            <ac:spMk id="17" creationId="{1FBAE615-A79A-A345-A04B-4D742CD4AA71}"/>
          </ac:spMkLst>
        </pc:spChg>
        <pc:spChg chg="del">
          <ac:chgData name="Kevin Hernandez Lichtl" userId="S::kjh19a@fsu.edu::1972ab5e-5eb3-44d7-8806-f0fa61fe4a33" providerId="AD" clId="Web-{E3F15EAE-A75F-4070-BD84-570A262A825C}" dt="2024-01-29T22:20:55.101" v="16"/>
          <ac:spMkLst>
            <pc:docMk/>
            <pc:sldMk cId="269248832" sldId="488"/>
            <ac:spMk id="19" creationId="{037C9BCE-1431-844B-F613-920851C48481}"/>
          </ac:spMkLst>
        </pc:spChg>
        <pc:spChg chg="del">
          <ac:chgData name="Kevin Hernandez Lichtl" userId="S::kjh19a@fsu.edu::1972ab5e-5eb3-44d7-8806-f0fa61fe4a33" providerId="AD" clId="Web-{E3F15EAE-A75F-4070-BD84-570A262A825C}" dt="2024-01-29T22:21:01.992" v="19"/>
          <ac:spMkLst>
            <pc:docMk/>
            <pc:sldMk cId="269248832" sldId="488"/>
            <ac:spMk id="20" creationId="{4EA1BE6A-31F8-6EA3-5CA7-D10E34360957}"/>
          </ac:spMkLst>
        </pc:spChg>
        <pc:spChg chg="del">
          <ac:chgData name="Kevin Hernandez Lichtl" userId="S::kjh19a@fsu.edu::1972ab5e-5eb3-44d7-8806-f0fa61fe4a33" providerId="AD" clId="Web-{E3F15EAE-A75F-4070-BD84-570A262A825C}" dt="2024-01-29T22:20:57.554" v="17"/>
          <ac:spMkLst>
            <pc:docMk/>
            <pc:sldMk cId="269248832" sldId="488"/>
            <ac:spMk id="21" creationId="{573FBD27-C8B1-46A7-9869-0FDAD7642671}"/>
          </ac:spMkLst>
        </pc:spChg>
        <pc:spChg chg="mod">
          <ac:chgData name="Kevin Hernandez Lichtl" userId="S::kjh19a@fsu.edu::1972ab5e-5eb3-44d7-8806-f0fa61fe4a33" providerId="AD" clId="Web-{E3F15EAE-A75F-4070-BD84-570A262A825C}" dt="2024-01-29T23:17:24.362" v="137" actId="1076"/>
          <ac:spMkLst>
            <pc:docMk/>
            <pc:sldMk cId="269248832" sldId="488"/>
            <ac:spMk id="22" creationId="{5D484232-9900-23EA-C88F-74F1738BDDA9}"/>
          </ac:spMkLst>
        </pc:spChg>
        <pc:spChg chg="del">
          <ac:chgData name="Kevin Hernandez Lichtl" userId="S::kjh19a@fsu.edu::1972ab5e-5eb3-44d7-8806-f0fa61fe4a33" providerId="AD" clId="Web-{E3F15EAE-A75F-4070-BD84-570A262A825C}" dt="2024-01-29T22:20:53.710" v="15"/>
          <ac:spMkLst>
            <pc:docMk/>
            <pc:sldMk cId="269248832" sldId="488"/>
            <ac:spMk id="23" creationId="{B2D78E46-7ADC-296E-CC92-30EC1E837F54}"/>
          </ac:spMkLst>
        </pc:spChg>
        <pc:spChg chg="add mod">
          <ac:chgData name="Kevin Hernandez Lichtl" userId="S::kjh19a@fsu.edu::1972ab5e-5eb3-44d7-8806-f0fa61fe4a33" providerId="AD" clId="Web-{E3F15EAE-A75F-4070-BD84-570A262A825C}" dt="2024-01-29T23:42:34.160" v="338" actId="1076"/>
          <ac:spMkLst>
            <pc:docMk/>
            <pc:sldMk cId="269248832" sldId="488"/>
            <ac:spMk id="29" creationId="{0CE29B00-69B8-72CD-22FD-16958D982D51}"/>
          </ac:spMkLst>
        </pc:spChg>
        <pc:grpChg chg="mod">
          <ac:chgData name="Kevin Hernandez Lichtl" userId="S::kjh19a@fsu.edu::1972ab5e-5eb3-44d7-8806-f0fa61fe4a33" providerId="AD" clId="Web-{E3F15EAE-A75F-4070-BD84-570A262A825C}" dt="2024-01-29T22:28:00.610" v="59" actId="1076"/>
          <ac:grpSpMkLst>
            <pc:docMk/>
            <pc:sldMk cId="269248832" sldId="488"/>
            <ac:grpSpMk id="13" creationId="{BA2C2B66-2045-C2A7-4B58-4DA5D580D3A6}"/>
          </ac:grpSpMkLst>
        </pc:grpChg>
      </pc:sldChg>
    </pc:docChg>
  </pc:docChgLst>
  <pc:docChgLst>
    <pc:chgData name="Katherine" userId="dd7b0dd6-7f91-4ded-8476-0723d8004cb7" providerId="ADAL" clId="{79D6657E-C6D1-45FC-A8B4-5C75E53D2F78}"/>
    <pc:docChg chg="undo redo custSel addSld delSld modSld sldOrd addSection delSection modSection">
      <pc:chgData name="Katherine" userId="dd7b0dd6-7f91-4ded-8476-0723d8004cb7" providerId="ADAL" clId="{79D6657E-C6D1-45FC-A8B4-5C75E53D2F78}" dt="2024-01-23T23:53:12.254" v="1556"/>
      <pc:docMkLst>
        <pc:docMk/>
      </pc:docMkLst>
      <pc:sldChg chg="addSp modSp mod ord modShow">
        <pc:chgData name="Katherine" userId="dd7b0dd6-7f91-4ded-8476-0723d8004cb7" providerId="ADAL" clId="{79D6657E-C6D1-45FC-A8B4-5C75E53D2F78}" dt="2024-01-23T23:21:20.198" v="507" actId="6549"/>
        <pc:sldMkLst>
          <pc:docMk/>
          <pc:sldMk cId="2208838817" sldId="262"/>
        </pc:sldMkLst>
        <pc:spChg chg="add mod">
          <ac:chgData name="Katherine" userId="dd7b0dd6-7f91-4ded-8476-0723d8004cb7" providerId="ADAL" clId="{79D6657E-C6D1-45FC-A8B4-5C75E53D2F78}" dt="2024-01-23T23:21:20.198" v="507" actId="6549"/>
          <ac:spMkLst>
            <pc:docMk/>
            <pc:sldMk cId="2208838817" sldId="262"/>
            <ac:spMk id="2" creationId="{D8EE7FC9-0DA6-6330-AA7F-1453AEB93763}"/>
          </ac:spMkLst>
        </pc:spChg>
        <pc:spChg chg="mod">
          <ac:chgData name="Katherine" userId="dd7b0dd6-7f91-4ded-8476-0723d8004cb7" providerId="ADAL" clId="{79D6657E-C6D1-45FC-A8B4-5C75E53D2F78}" dt="2024-01-23T23:12:29.790" v="16" actId="20577"/>
          <ac:spMkLst>
            <pc:docMk/>
            <pc:sldMk cId="2208838817" sldId="262"/>
            <ac:spMk id="5" creationId="{C7E91482-6119-D665-1B34-DC438710EBB5}"/>
          </ac:spMkLst>
        </pc:spChg>
      </pc:sldChg>
      <pc:sldChg chg="ord">
        <pc:chgData name="Katherine" userId="dd7b0dd6-7f91-4ded-8476-0723d8004cb7" providerId="ADAL" clId="{79D6657E-C6D1-45FC-A8B4-5C75E53D2F78}" dt="2024-01-23T23:22:42.151" v="598"/>
        <pc:sldMkLst>
          <pc:docMk/>
          <pc:sldMk cId="34578572" sldId="317"/>
        </pc:sldMkLst>
      </pc:sldChg>
      <pc:sldChg chg="modSp mod">
        <pc:chgData name="Katherine" userId="dd7b0dd6-7f91-4ded-8476-0723d8004cb7" providerId="ADAL" clId="{79D6657E-C6D1-45FC-A8B4-5C75E53D2F78}" dt="2024-01-23T22:55:53.471" v="2"/>
        <pc:sldMkLst>
          <pc:docMk/>
          <pc:sldMk cId="1269745814" sldId="369"/>
        </pc:sldMkLst>
        <pc:spChg chg="mod">
          <ac:chgData name="Katherine" userId="dd7b0dd6-7f91-4ded-8476-0723d8004cb7" providerId="ADAL" clId="{79D6657E-C6D1-45FC-A8B4-5C75E53D2F78}" dt="2024-01-23T22:55:53.471" v="2"/>
          <ac:spMkLst>
            <pc:docMk/>
            <pc:sldMk cId="1269745814" sldId="369"/>
            <ac:spMk id="8" creationId="{072CE4A5-C38E-E7F0-254A-F35FC5A69838}"/>
          </ac:spMkLst>
        </pc:spChg>
      </pc:sldChg>
      <pc:sldChg chg="add mod modShow">
        <pc:chgData name="Katherine" userId="dd7b0dd6-7f91-4ded-8476-0723d8004cb7" providerId="ADAL" clId="{79D6657E-C6D1-45FC-A8B4-5C75E53D2F78}" dt="2024-01-23T23:49:16.536" v="1517" actId="729"/>
        <pc:sldMkLst>
          <pc:docMk/>
          <pc:sldMk cId="2212920477" sldId="375"/>
        </pc:sldMkLst>
      </pc:sldChg>
      <pc:sldChg chg="del">
        <pc:chgData name="Katherine" userId="dd7b0dd6-7f91-4ded-8476-0723d8004cb7" providerId="ADAL" clId="{79D6657E-C6D1-45FC-A8B4-5C75E53D2F78}" dt="2024-01-23T23:49:07.756" v="1515" actId="2696"/>
        <pc:sldMkLst>
          <pc:docMk/>
          <pc:sldMk cId="3780916812" sldId="375"/>
        </pc:sldMkLst>
      </pc:sldChg>
      <pc:sldChg chg="add mod modShow">
        <pc:chgData name="Katherine" userId="dd7b0dd6-7f91-4ded-8476-0723d8004cb7" providerId="ADAL" clId="{79D6657E-C6D1-45FC-A8B4-5C75E53D2F78}" dt="2024-01-23T23:49:16.536" v="1517" actId="729"/>
        <pc:sldMkLst>
          <pc:docMk/>
          <pc:sldMk cId="213882652" sldId="376"/>
        </pc:sldMkLst>
      </pc:sldChg>
      <pc:sldChg chg="del">
        <pc:chgData name="Katherine" userId="dd7b0dd6-7f91-4ded-8476-0723d8004cb7" providerId="ADAL" clId="{79D6657E-C6D1-45FC-A8B4-5C75E53D2F78}" dt="2024-01-23T23:49:07.756" v="1515" actId="2696"/>
        <pc:sldMkLst>
          <pc:docMk/>
          <pc:sldMk cId="657469404" sldId="376"/>
        </pc:sldMkLst>
      </pc:sldChg>
      <pc:sldChg chg="add mod modShow">
        <pc:chgData name="Katherine" userId="dd7b0dd6-7f91-4ded-8476-0723d8004cb7" providerId="ADAL" clId="{79D6657E-C6D1-45FC-A8B4-5C75E53D2F78}" dt="2024-01-23T23:49:16.536" v="1517" actId="729"/>
        <pc:sldMkLst>
          <pc:docMk/>
          <pc:sldMk cId="2784482751" sldId="377"/>
        </pc:sldMkLst>
      </pc:sldChg>
      <pc:sldChg chg="del">
        <pc:chgData name="Katherine" userId="dd7b0dd6-7f91-4ded-8476-0723d8004cb7" providerId="ADAL" clId="{79D6657E-C6D1-45FC-A8B4-5C75E53D2F78}" dt="2024-01-23T23:49:07.756" v="1515" actId="2696"/>
        <pc:sldMkLst>
          <pc:docMk/>
          <pc:sldMk cId="3234874817" sldId="377"/>
        </pc:sldMkLst>
      </pc:sldChg>
      <pc:sldChg chg="add mod modShow">
        <pc:chgData name="Katherine" userId="dd7b0dd6-7f91-4ded-8476-0723d8004cb7" providerId="ADAL" clId="{79D6657E-C6D1-45FC-A8B4-5C75E53D2F78}" dt="2024-01-23T23:49:16.536" v="1517" actId="729"/>
        <pc:sldMkLst>
          <pc:docMk/>
          <pc:sldMk cId="1245332167" sldId="378"/>
        </pc:sldMkLst>
      </pc:sldChg>
      <pc:sldChg chg="del">
        <pc:chgData name="Katherine" userId="dd7b0dd6-7f91-4ded-8476-0723d8004cb7" providerId="ADAL" clId="{79D6657E-C6D1-45FC-A8B4-5C75E53D2F78}" dt="2024-01-23T23:49:07.756" v="1515" actId="2696"/>
        <pc:sldMkLst>
          <pc:docMk/>
          <pc:sldMk cId="3988893311" sldId="378"/>
        </pc:sldMkLst>
      </pc:sldChg>
      <pc:sldChg chg="add mod modShow">
        <pc:chgData name="Katherine" userId="dd7b0dd6-7f91-4ded-8476-0723d8004cb7" providerId="ADAL" clId="{79D6657E-C6D1-45FC-A8B4-5C75E53D2F78}" dt="2024-01-23T23:49:16.536" v="1517" actId="729"/>
        <pc:sldMkLst>
          <pc:docMk/>
          <pc:sldMk cId="2130820749" sldId="379"/>
        </pc:sldMkLst>
      </pc:sldChg>
      <pc:sldChg chg="del">
        <pc:chgData name="Katherine" userId="dd7b0dd6-7f91-4ded-8476-0723d8004cb7" providerId="ADAL" clId="{79D6657E-C6D1-45FC-A8B4-5C75E53D2F78}" dt="2024-01-23T23:49:07.756" v="1515" actId="2696"/>
        <pc:sldMkLst>
          <pc:docMk/>
          <pc:sldMk cId="4014613579" sldId="379"/>
        </pc:sldMkLst>
      </pc:sldChg>
      <pc:sldChg chg="modNotesTx">
        <pc:chgData name="Katherine" userId="dd7b0dd6-7f91-4ded-8476-0723d8004cb7" providerId="ADAL" clId="{79D6657E-C6D1-45FC-A8B4-5C75E53D2F78}" dt="2024-01-23T23:51:25.122" v="1533" actId="20577"/>
        <pc:sldMkLst>
          <pc:docMk/>
          <pc:sldMk cId="1928935126" sldId="384"/>
        </pc:sldMkLst>
      </pc:sldChg>
      <pc:sldChg chg="modSp">
        <pc:chgData name="Katherine" userId="dd7b0dd6-7f91-4ded-8476-0723d8004cb7" providerId="ADAL" clId="{79D6657E-C6D1-45FC-A8B4-5C75E53D2F78}" dt="2024-01-23T23:48:32.985" v="1513" actId="207"/>
        <pc:sldMkLst>
          <pc:docMk/>
          <pc:sldMk cId="2403603307" sldId="393"/>
        </pc:sldMkLst>
        <pc:graphicFrameChg chg="mod">
          <ac:chgData name="Katherine" userId="dd7b0dd6-7f91-4ded-8476-0723d8004cb7" providerId="ADAL" clId="{79D6657E-C6D1-45FC-A8B4-5C75E53D2F78}" dt="2024-01-23T23:48:32.985" v="1513" actId="207"/>
          <ac:graphicFrameMkLst>
            <pc:docMk/>
            <pc:sldMk cId="2403603307" sldId="393"/>
            <ac:graphicFrameMk id="7" creationId="{BA616FDF-805D-0A6B-B785-9B2AC411BF40}"/>
          </ac:graphicFrameMkLst>
        </pc:graphicFrameChg>
      </pc:sldChg>
      <pc:sldChg chg="ord">
        <pc:chgData name="Katherine" userId="dd7b0dd6-7f91-4ded-8476-0723d8004cb7" providerId="ADAL" clId="{79D6657E-C6D1-45FC-A8B4-5C75E53D2F78}" dt="2024-01-23T23:22:42.151" v="598"/>
        <pc:sldMkLst>
          <pc:docMk/>
          <pc:sldMk cId="4141794330" sldId="398"/>
        </pc:sldMkLst>
      </pc:sldChg>
      <pc:sldChg chg="ord">
        <pc:chgData name="Katherine" userId="dd7b0dd6-7f91-4ded-8476-0723d8004cb7" providerId="ADAL" clId="{79D6657E-C6D1-45FC-A8B4-5C75E53D2F78}" dt="2024-01-23T23:52:54.022" v="1552"/>
        <pc:sldMkLst>
          <pc:docMk/>
          <pc:sldMk cId="3703042262" sldId="428"/>
        </pc:sldMkLst>
      </pc:sldChg>
      <pc:sldChg chg="ord">
        <pc:chgData name="Katherine" userId="dd7b0dd6-7f91-4ded-8476-0723d8004cb7" providerId="ADAL" clId="{79D6657E-C6D1-45FC-A8B4-5C75E53D2F78}" dt="2024-01-23T23:53:09.902" v="1554"/>
        <pc:sldMkLst>
          <pc:docMk/>
          <pc:sldMk cId="2419643972" sldId="434"/>
        </pc:sldMkLst>
      </pc:sldChg>
      <pc:sldChg chg="ord">
        <pc:chgData name="Katherine" userId="dd7b0dd6-7f91-4ded-8476-0723d8004cb7" providerId="ADAL" clId="{79D6657E-C6D1-45FC-A8B4-5C75E53D2F78}" dt="2024-01-23T23:53:12.254" v="1556"/>
        <pc:sldMkLst>
          <pc:docMk/>
          <pc:sldMk cId="3909746019" sldId="435"/>
        </pc:sldMkLst>
      </pc:sldChg>
      <pc:sldChg chg="delSp add mod">
        <pc:chgData name="Katherine" userId="dd7b0dd6-7f91-4ded-8476-0723d8004cb7" providerId="ADAL" clId="{79D6657E-C6D1-45FC-A8B4-5C75E53D2F78}" dt="2024-01-23T22:58:22.846" v="4" actId="478"/>
        <pc:sldMkLst>
          <pc:docMk/>
          <pc:sldMk cId="1761551266" sldId="436"/>
        </pc:sldMkLst>
        <pc:spChg chg="del">
          <ac:chgData name="Katherine" userId="dd7b0dd6-7f91-4ded-8476-0723d8004cb7" providerId="ADAL" clId="{79D6657E-C6D1-45FC-A8B4-5C75E53D2F78}" dt="2024-01-23T22:58:22.846" v="4" actId="478"/>
          <ac:spMkLst>
            <pc:docMk/>
            <pc:sldMk cId="1761551266" sldId="436"/>
            <ac:spMk id="3" creationId="{40F9270D-FCA8-67BA-FD3F-8C3FABCE6B9F}"/>
          </ac:spMkLst>
        </pc:spChg>
        <pc:spChg chg="del">
          <ac:chgData name="Katherine" userId="dd7b0dd6-7f91-4ded-8476-0723d8004cb7" providerId="ADAL" clId="{79D6657E-C6D1-45FC-A8B4-5C75E53D2F78}" dt="2024-01-23T22:58:22.846" v="4" actId="478"/>
          <ac:spMkLst>
            <pc:docMk/>
            <pc:sldMk cId="1761551266" sldId="436"/>
            <ac:spMk id="7" creationId="{32CF66D6-2CFC-1925-717B-66E0BA926D28}"/>
          </ac:spMkLst>
        </pc:spChg>
        <pc:spChg chg="del">
          <ac:chgData name="Katherine" userId="dd7b0dd6-7f91-4ded-8476-0723d8004cb7" providerId="ADAL" clId="{79D6657E-C6D1-45FC-A8B4-5C75E53D2F78}" dt="2024-01-23T22:58:22.846" v="4" actId="478"/>
          <ac:spMkLst>
            <pc:docMk/>
            <pc:sldMk cId="1761551266" sldId="436"/>
            <ac:spMk id="8" creationId="{166A8C0B-7FC1-A721-3595-2DEE7C5FBB6A}"/>
          </ac:spMkLst>
        </pc:spChg>
        <pc:spChg chg="del">
          <ac:chgData name="Katherine" userId="dd7b0dd6-7f91-4ded-8476-0723d8004cb7" providerId="ADAL" clId="{79D6657E-C6D1-45FC-A8B4-5C75E53D2F78}" dt="2024-01-23T22:58:22.846" v="4" actId="478"/>
          <ac:spMkLst>
            <pc:docMk/>
            <pc:sldMk cId="1761551266" sldId="436"/>
            <ac:spMk id="15" creationId="{55FB3594-06DE-A80B-7BC7-78F76E4490AC}"/>
          </ac:spMkLst>
        </pc:spChg>
        <pc:picChg chg="del">
          <ac:chgData name="Katherine" userId="dd7b0dd6-7f91-4ded-8476-0723d8004cb7" providerId="ADAL" clId="{79D6657E-C6D1-45FC-A8B4-5C75E53D2F78}" dt="2024-01-23T22:58:22.846" v="4" actId="478"/>
          <ac:picMkLst>
            <pc:docMk/>
            <pc:sldMk cId="1761551266" sldId="436"/>
            <ac:picMk id="2" creationId="{0FEE73ED-3765-0F94-EB11-226431CD6D6D}"/>
          </ac:picMkLst>
        </pc:picChg>
        <pc:picChg chg="del">
          <ac:chgData name="Katherine" userId="dd7b0dd6-7f91-4ded-8476-0723d8004cb7" providerId="ADAL" clId="{79D6657E-C6D1-45FC-A8B4-5C75E53D2F78}" dt="2024-01-23T22:58:22.846" v="4" actId="478"/>
          <ac:picMkLst>
            <pc:docMk/>
            <pc:sldMk cId="1761551266" sldId="436"/>
            <ac:picMk id="5" creationId="{CB88608E-89FF-2101-8170-72C875950D27}"/>
          </ac:picMkLst>
        </pc:picChg>
        <pc:cxnChg chg="del">
          <ac:chgData name="Katherine" userId="dd7b0dd6-7f91-4ded-8476-0723d8004cb7" providerId="ADAL" clId="{79D6657E-C6D1-45FC-A8B4-5C75E53D2F78}" dt="2024-01-23T22:58:22.846" v="4" actId="478"/>
          <ac:cxnSpMkLst>
            <pc:docMk/>
            <pc:sldMk cId="1761551266" sldId="436"/>
            <ac:cxnSpMk id="9" creationId="{AD9A77EC-E6EF-CDEB-13E2-15BF18272111}"/>
          </ac:cxnSpMkLst>
        </pc:cxnChg>
        <pc:cxnChg chg="del">
          <ac:chgData name="Katherine" userId="dd7b0dd6-7f91-4ded-8476-0723d8004cb7" providerId="ADAL" clId="{79D6657E-C6D1-45FC-A8B4-5C75E53D2F78}" dt="2024-01-23T22:58:22.846" v="4" actId="478"/>
          <ac:cxnSpMkLst>
            <pc:docMk/>
            <pc:sldMk cId="1761551266" sldId="436"/>
            <ac:cxnSpMk id="23" creationId="{7A3A37BF-2D80-FA93-4A70-9145684722AB}"/>
          </ac:cxnSpMkLst>
        </pc:cxnChg>
      </pc:sldChg>
      <pc:sldChg chg="delSp modSp add mod">
        <pc:chgData name="Katherine" userId="dd7b0dd6-7f91-4ded-8476-0723d8004cb7" providerId="ADAL" clId="{79D6657E-C6D1-45FC-A8B4-5C75E53D2F78}" dt="2024-01-23T23:24:47.219" v="603" actId="6549"/>
        <pc:sldMkLst>
          <pc:docMk/>
          <pc:sldMk cId="2394902596" sldId="437"/>
        </pc:sldMkLst>
        <pc:spChg chg="mod">
          <ac:chgData name="Katherine" userId="dd7b0dd6-7f91-4ded-8476-0723d8004cb7" providerId="ADAL" clId="{79D6657E-C6D1-45FC-A8B4-5C75E53D2F78}" dt="2024-01-23T23:24:47.219" v="603" actId="6549"/>
          <ac:spMkLst>
            <pc:docMk/>
            <pc:sldMk cId="2394902596" sldId="437"/>
            <ac:spMk id="5" creationId="{C7E91482-6119-D665-1B34-DC438710EBB5}"/>
          </ac:spMkLst>
        </pc:spChg>
        <pc:spChg chg="del">
          <ac:chgData name="Katherine" userId="dd7b0dd6-7f91-4ded-8476-0723d8004cb7" providerId="ADAL" clId="{79D6657E-C6D1-45FC-A8B4-5C75E53D2F78}" dt="2024-01-23T23:20:00.357" v="430" actId="478"/>
          <ac:spMkLst>
            <pc:docMk/>
            <pc:sldMk cId="2394902596" sldId="437"/>
            <ac:spMk id="8" creationId="{E72F4B81-DF85-2353-620C-8C5E9885D46B}"/>
          </ac:spMkLst>
        </pc:spChg>
        <pc:spChg chg="del">
          <ac:chgData name="Katherine" userId="dd7b0dd6-7f91-4ded-8476-0723d8004cb7" providerId="ADAL" clId="{79D6657E-C6D1-45FC-A8B4-5C75E53D2F78}" dt="2024-01-23T23:20:00.357" v="430" actId="478"/>
          <ac:spMkLst>
            <pc:docMk/>
            <pc:sldMk cId="2394902596" sldId="437"/>
            <ac:spMk id="10" creationId="{53763A41-35B2-30FC-4148-9FD8F0449CDF}"/>
          </ac:spMkLst>
        </pc:spChg>
        <pc:spChg chg="del">
          <ac:chgData name="Katherine" userId="dd7b0dd6-7f91-4ded-8476-0723d8004cb7" providerId="ADAL" clId="{79D6657E-C6D1-45FC-A8B4-5C75E53D2F78}" dt="2024-01-23T23:19:58.516" v="429" actId="478"/>
          <ac:spMkLst>
            <pc:docMk/>
            <pc:sldMk cId="2394902596" sldId="437"/>
            <ac:spMk id="19" creationId="{75701BCB-5225-459A-6559-955D5736F9A6}"/>
          </ac:spMkLst>
        </pc:spChg>
        <pc:spChg chg="del">
          <ac:chgData name="Katherine" userId="dd7b0dd6-7f91-4ded-8476-0723d8004cb7" providerId="ADAL" clId="{79D6657E-C6D1-45FC-A8B4-5C75E53D2F78}" dt="2024-01-23T23:20:00.357" v="430" actId="478"/>
          <ac:spMkLst>
            <pc:docMk/>
            <pc:sldMk cId="2394902596" sldId="437"/>
            <ac:spMk id="24" creationId="{2D115E94-3C48-540B-EE47-551149FDB308}"/>
          </ac:spMkLst>
        </pc:spChg>
        <pc:picChg chg="del">
          <ac:chgData name="Katherine" userId="dd7b0dd6-7f91-4ded-8476-0723d8004cb7" providerId="ADAL" clId="{79D6657E-C6D1-45FC-A8B4-5C75E53D2F78}" dt="2024-01-23T23:20:00.357" v="430" actId="478"/>
          <ac:picMkLst>
            <pc:docMk/>
            <pc:sldMk cId="2394902596" sldId="437"/>
            <ac:picMk id="4" creationId="{DE912096-57C6-93A3-9686-0D0E2D4A6296}"/>
          </ac:picMkLst>
        </pc:picChg>
        <pc:cxnChg chg="del mod">
          <ac:chgData name="Katherine" userId="dd7b0dd6-7f91-4ded-8476-0723d8004cb7" providerId="ADAL" clId="{79D6657E-C6D1-45FC-A8B4-5C75E53D2F78}" dt="2024-01-23T23:20:00.357" v="430" actId="478"/>
          <ac:cxnSpMkLst>
            <pc:docMk/>
            <pc:sldMk cId="2394902596" sldId="437"/>
            <ac:cxnSpMk id="28" creationId="{298DCAE7-7F0F-C4AC-F7C7-532234AE5D89}"/>
          </ac:cxnSpMkLst>
        </pc:cxnChg>
        <pc:cxnChg chg="del">
          <ac:chgData name="Katherine" userId="dd7b0dd6-7f91-4ded-8476-0723d8004cb7" providerId="ADAL" clId="{79D6657E-C6D1-45FC-A8B4-5C75E53D2F78}" dt="2024-01-23T23:20:00.357" v="430" actId="478"/>
          <ac:cxnSpMkLst>
            <pc:docMk/>
            <pc:sldMk cId="2394902596" sldId="437"/>
            <ac:cxnSpMk id="29" creationId="{0C743FAF-DFF0-6448-F766-F895021E0602}"/>
          </ac:cxnSpMkLst>
        </pc:cxnChg>
      </pc:sldChg>
      <pc:sldChg chg="modSp add mod">
        <pc:chgData name="Katherine" userId="dd7b0dd6-7f91-4ded-8476-0723d8004cb7" providerId="ADAL" clId="{79D6657E-C6D1-45FC-A8B4-5C75E53D2F78}" dt="2024-01-23T23:20:33.363" v="439" actId="14100"/>
        <pc:sldMkLst>
          <pc:docMk/>
          <pc:sldMk cId="1194452716" sldId="439"/>
        </pc:sldMkLst>
        <pc:spChg chg="mod">
          <ac:chgData name="Katherine" userId="dd7b0dd6-7f91-4ded-8476-0723d8004cb7" providerId="ADAL" clId="{79D6657E-C6D1-45FC-A8B4-5C75E53D2F78}" dt="2024-01-23T23:20:33.363" v="439" actId="14100"/>
          <ac:spMkLst>
            <pc:docMk/>
            <pc:sldMk cId="1194452716" sldId="439"/>
            <ac:spMk id="5" creationId="{C7E91482-6119-D665-1B34-DC438710EBB5}"/>
          </ac:spMkLst>
        </pc:spChg>
      </pc:sldChg>
      <pc:sldChg chg="modSp mod">
        <pc:chgData name="Katherine" userId="dd7b0dd6-7f91-4ded-8476-0723d8004cb7" providerId="ADAL" clId="{79D6657E-C6D1-45FC-A8B4-5C75E53D2F78}" dt="2024-01-23T23:46:34.951" v="1512" actId="20577"/>
        <pc:sldMkLst>
          <pc:docMk/>
          <pc:sldMk cId="2691533670" sldId="440"/>
        </pc:sldMkLst>
        <pc:spChg chg="mod">
          <ac:chgData name="Katherine" userId="dd7b0dd6-7f91-4ded-8476-0723d8004cb7" providerId="ADAL" clId="{79D6657E-C6D1-45FC-A8B4-5C75E53D2F78}" dt="2024-01-23T23:46:18.301" v="1495" actId="20577"/>
          <ac:spMkLst>
            <pc:docMk/>
            <pc:sldMk cId="2691533670" sldId="440"/>
            <ac:spMk id="23" creationId="{99C994F9-0291-4DD8-B8CC-33AB7C16A1C2}"/>
          </ac:spMkLst>
        </pc:spChg>
        <pc:spChg chg="mod">
          <ac:chgData name="Katherine" userId="dd7b0dd6-7f91-4ded-8476-0723d8004cb7" providerId="ADAL" clId="{79D6657E-C6D1-45FC-A8B4-5C75E53D2F78}" dt="2024-01-23T23:46:34.951" v="1512" actId="20577"/>
          <ac:spMkLst>
            <pc:docMk/>
            <pc:sldMk cId="2691533670" sldId="440"/>
            <ac:spMk id="49" creationId="{50E914DF-19AD-42F2-B1A1-B1B70CB1D176}"/>
          </ac:spMkLst>
        </pc:spChg>
      </pc:sldChg>
      <pc:sldChg chg="modSp add mod">
        <pc:chgData name="Katherine" userId="dd7b0dd6-7f91-4ded-8476-0723d8004cb7" providerId="ADAL" clId="{79D6657E-C6D1-45FC-A8B4-5C75E53D2F78}" dt="2024-01-23T23:20:40.411" v="448" actId="20577"/>
        <pc:sldMkLst>
          <pc:docMk/>
          <pc:sldMk cId="3776393248" sldId="441"/>
        </pc:sldMkLst>
        <pc:spChg chg="mod">
          <ac:chgData name="Katherine" userId="dd7b0dd6-7f91-4ded-8476-0723d8004cb7" providerId="ADAL" clId="{79D6657E-C6D1-45FC-A8B4-5C75E53D2F78}" dt="2024-01-23T23:20:40.411" v="448" actId="20577"/>
          <ac:spMkLst>
            <pc:docMk/>
            <pc:sldMk cId="3776393248" sldId="441"/>
            <ac:spMk id="5" creationId="{C7E91482-6119-D665-1B34-DC438710EBB5}"/>
          </ac:spMkLst>
        </pc:spChg>
      </pc:sldChg>
      <pc:sldChg chg="addSp delSp modSp add mod">
        <pc:chgData name="Katherine" userId="dd7b0dd6-7f91-4ded-8476-0723d8004cb7" providerId="ADAL" clId="{79D6657E-C6D1-45FC-A8B4-5C75E53D2F78}" dt="2024-01-23T23:41:06.045" v="1406" actId="20577"/>
        <pc:sldMkLst>
          <pc:docMk/>
          <pc:sldMk cId="1900753259" sldId="442"/>
        </pc:sldMkLst>
        <pc:spChg chg="add mod">
          <ac:chgData name="Katherine" userId="dd7b0dd6-7f91-4ded-8476-0723d8004cb7" providerId="ADAL" clId="{79D6657E-C6D1-45FC-A8B4-5C75E53D2F78}" dt="2024-01-23T23:41:06.045" v="1406" actId="20577"/>
          <ac:spMkLst>
            <pc:docMk/>
            <pc:sldMk cId="1900753259" sldId="442"/>
            <ac:spMk id="3" creationId="{2958E958-5314-F451-94A5-7E5B502C6885}"/>
          </ac:spMkLst>
        </pc:spChg>
        <pc:spChg chg="add del mod">
          <ac:chgData name="Katherine" userId="dd7b0dd6-7f91-4ded-8476-0723d8004cb7" providerId="ADAL" clId="{79D6657E-C6D1-45FC-A8B4-5C75E53D2F78}" dt="2024-01-23T23:34:28.208" v="671" actId="478"/>
          <ac:spMkLst>
            <pc:docMk/>
            <pc:sldMk cId="1900753259" sldId="442"/>
            <ac:spMk id="4" creationId="{BE721819-9001-9ECD-A118-D42A7D1BC0CC}"/>
          </ac:spMkLst>
        </pc:spChg>
        <pc:spChg chg="mod">
          <ac:chgData name="Katherine" userId="dd7b0dd6-7f91-4ded-8476-0723d8004cb7" providerId="ADAL" clId="{79D6657E-C6D1-45FC-A8B4-5C75E53D2F78}" dt="2024-01-23T23:33:49.964" v="620" actId="33524"/>
          <ac:spMkLst>
            <pc:docMk/>
            <pc:sldMk cId="1900753259" sldId="442"/>
            <ac:spMk id="5" creationId="{C7E91482-6119-D665-1B34-DC438710EBB5}"/>
          </ac:spMkLst>
        </pc:spChg>
      </pc:sldChg>
      <pc:sldChg chg="addSp delSp modSp add mod">
        <pc:chgData name="Katherine" userId="dd7b0dd6-7f91-4ded-8476-0723d8004cb7" providerId="ADAL" clId="{79D6657E-C6D1-45FC-A8B4-5C75E53D2F78}" dt="2024-01-23T23:40:08.749" v="1343" actId="20577"/>
        <pc:sldMkLst>
          <pc:docMk/>
          <pc:sldMk cId="1660954742" sldId="443"/>
        </pc:sldMkLst>
        <pc:spChg chg="del">
          <ac:chgData name="Katherine" userId="dd7b0dd6-7f91-4ded-8476-0723d8004cb7" providerId="ADAL" clId="{79D6657E-C6D1-45FC-A8B4-5C75E53D2F78}" dt="2024-01-23T23:21:52.074" v="535" actId="478"/>
          <ac:spMkLst>
            <pc:docMk/>
            <pc:sldMk cId="1660954742" sldId="443"/>
            <ac:spMk id="3" creationId="{2958E958-5314-F451-94A5-7E5B502C6885}"/>
          </ac:spMkLst>
        </pc:spChg>
        <pc:spChg chg="del">
          <ac:chgData name="Katherine" userId="dd7b0dd6-7f91-4ded-8476-0723d8004cb7" providerId="ADAL" clId="{79D6657E-C6D1-45FC-A8B4-5C75E53D2F78}" dt="2024-01-23T23:21:52.910" v="536" actId="478"/>
          <ac:spMkLst>
            <pc:docMk/>
            <pc:sldMk cId="1660954742" sldId="443"/>
            <ac:spMk id="4" creationId="{BE721819-9001-9ECD-A118-D42A7D1BC0CC}"/>
          </ac:spMkLst>
        </pc:spChg>
        <pc:spChg chg="mod">
          <ac:chgData name="Katherine" userId="dd7b0dd6-7f91-4ded-8476-0723d8004cb7" providerId="ADAL" clId="{79D6657E-C6D1-45FC-A8B4-5C75E53D2F78}" dt="2024-01-23T23:21:47.871" v="534" actId="27636"/>
          <ac:spMkLst>
            <pc:docMk/>
            <pc:sldMk cId="1660954742" sldId="443"/>
            <ac:spMk id="5" creationId="{C7E91482-6119-D665-1B34-DC438710EBB5}"/>
          </ac:spMkLst>
        </pc:spChg>
        <pc:spChg chg="add mod">
          <ac:chgData name="Katherine" userId="dd7b0dd6-7f91-4ded-8476-0723d8004cb7" providerId="ADAL" clId="{79D6657E-C6D1-45FC-A8B4-5C75E53D2F78}" dt="2024-01-23T23:40:08.749" v="1343" actId="20577"/>
          <ac:spMkLst>
            <pc:docMk/>
            <pc:sldMk cId="1660954742" sldId="443"/>
            <ac:spMk id="7" creationId="{A0D87D30-39CC-DBC3-802F-6EA46B8B80BD}"/>
          </ac:spMkLst>
        </pc:spChg>
      </pc:sldChg>
      <pc:sldChg chg="addSp modSp add mod">
        <pc:chgData name="Katherine" userId="dd7b0dd6-7f91-4ded-8476-0723d8004cb7" providerId="ADAL" clId="{79D6657E-C6D1-45FC-A8B4-5C75E53D2F78}" dt="2024-01-23T23:41:51.804" v="1456" actId="20577"/>
        <pc:sldMkLst>
          <pc:docMk/>
          <pc:sldMk cId="2160868352" sldId="444"/>
        </pc:sldMkLst>
        <pc:spChg chg="add mod">
          <ac:chgData name="Katherine" userId="dd7b0dd6-7f91-4ded-8476-0723d8004cb7" providerId="ADAL" clId="{79D6657E-C6D1-45FC-A8B4-5C75E53D2F78}" dt="2024-01-23T23:41:51.804" v="1456" actId="20577"/>
          <ac:spMkLst>
            <pc:docMk/>
            <pc:sldMk cId="2160868352" sldId="444"/>
            <ac:spMk id="3" creationId="{B95F04B8-9BDD-C4F7-8A0F-C71FA9CFBF38}"/>
          </ac:spMkLst>
        </pc:spChg>
        <pc:spChg chg="mod">
          <ac:chgData name="Katherine" userId="dd7b0dd6-7f91-4ded-8476-0723d8004cb7" providerId="ADAL" clId="{79D6657E-C6D1-45FC-A8B4-5C75E53D2F78}" dt="2024-01-23T23:22:12.399" v="555" actId="20577"/>
          <ac:spMkLst>
            <pc:docMk/>
            <pc:sldMk cId="2160868352" sldId="444"/>
            <ac:spMk id="5" creationId="{C7E91482-6119-D665-1B34-DC438710EBB5}"/>
          </ac:spMkLst>
        </pc:spChg>
      </pc:sldChg>
      <pc:sldChg chg="addSp modSp add mod">
        <pc:chgData name="Katherine" userId="dd7b0dd6-7f91-4ded-8476-0723d8004cb7" providerId="ADAL" clId="{79D6657E-C6D1-45FC-A8B4-5C75E53D2F78}" dt="2024-01-23T23:42:55.899" v="1461" actId="14100"/>
        <pc:sldMkLst>
          <pc:docMk/>
          <pc:sldMk cId="855283221" sldId="445"/>
        </pc:sldMkLst>
        <pc:spChg chg="add mod">
          <ac:chgData name="Katherine" userId="dd7b0dd6-7f91-4ded-8476-0723d8004cb7" providerId="ADAL" clId="{79D6657E-C6D1-45FC-A8B4-5C75E53D2F78}" dt="2024-01-23T23:42:55.899" v="1461" actId="14100"/>
          <ac:spMkLst>
            <pc:docMk/>
            <pc:sldMk cId="855283221" sldId="445"/>
            <ac:spMk id="3" creationId="{C7A6663A-E0B8-4EEF-6609-38C9EFF87594}"/>
          </ac:spMkLst>
        </pc:spChg>
        <pc:spChg chg="mod">
          <ac:chgData name="Katherine" userId="dd7b0dd6-7f91-4ded-8476-0723d8004cb7" providerId="ADAL" clId="{79D6657E-C6D1-45FC-A8B4-5C75E53D2F78}" dt="2024-01-23T23:22:27.964" v="587" actId="20577"/>
          <ac:spMkLst>
            <pc:docMk/>
            <pc:sldMk cId="855283221" sldId="445"/>
            <ac:spMk id="5" creationId="{C7E91482-6119-D665-1B34-DC438710EBB5}"/>
          </ac:spMkLst>
        </pc:spChg>
      </pc:sldChg>
      <pc:sldChg chg="modSp add del mod">
        <pc:chgData name="Katherine" userId="dd7b0dd6-7f91-4ded-8476-0723d8004cb7" providerId="ADAL" clId="{79D6657E-C6D1-45FC-A8B4-5C75E53D2F78}" dt="2024-01-23T23:22:36.069" v="596" actId="2696"/>
        <pc:sldMkLst>
          <pc:docMk/>
          <pc:sldMk cId="320010024" sldId="446"/>
        </pc:sldMkLst>
        <pc:spChg chg="mod">
          <ac:chgData name="Katherine" userId="dd7b0dd6-7f91-4ded-8476-0723d8004cb7" providerId="ADAL" clId="{79D6657E-C6D1-45FC-A8B4-5C75E53D2F78}" dt="2024-01-23T23:22:33.258" v="595" actId="20577"/>
          <ac:spMkLst>
            <pc:docMk/>
            <pc:sldMk cId="320010024" sldId="446"/>
            <ac:spMk id="5" creationId="{C7E91482-6119-D665-1B34-DC438710EBB5}"/>
          </ac:spMkLst>
        </pc:spChg>
      </pc:sldChg>
      <pc:sldChg chg="add">
        <pc:chgData name="Katherine" userId="dd7b0dd6-7f91-4ded-8476-0723d8004cb7" providerId="ADAL" clId="{79D6657E-C6D1-45FC-A8B4-5C75E53D2F78}" dt="2024-01-23T23:24:44.541" v="602" actId="2890"/>
        <pc:sldMkLst>
          <pc:docMk/>
          <pc:sldMk cId="483010177" sldId="446"/>
        </pc:sldMkLst>
      </pc:sldChg>
      <pc:sldChg chg="add del">
        <pc:chgData name="Katherine" userId="dd7b0dd6-7f91-4ded-8476-0723d8004cb7" providerId="ADAL" clId="{79D6657E-C6D1-45FC-A8B4-5C75E53D2F78}" dt="2024-01-23T23:33:53.013" v="621" actId="2696"/>
        <pc:sldMkLst>
          <pc:docMk/>
          <pc:sldMk cId="1129422816" sldId="447"/>
        </pc:sldMkLst>
      </pc:sldChg>
      <pc:sldChg chg="modSp add mod">
        <pc:chgData name="Katherine" userId="dd7b0dd6-7f91-4ded-8476-0723d8004cb7" providerId="ADAL" clId="{79D6657E-C6D1-45FC-A8B4-5C75E53D2F78}" dt="2024-01-23T23:37:45.160" v="934" actId="14100"/>
        <pc:sldMkLst>
          <pc:docMk/>
          <pc:sldMk cId="3461275295" sldId="447"/>
        </pc:sldMkLst>
        <pc:spChg chg="mod">
          <ac:chgData name="Katherine" userId="dd7b0dd6-7f91-4ded-8476-0723d8004cb7" providerId="ADAL" clId="{79D6657E-C6D1-45FC-A8B4-5C75E53D2F78}" dt="2024-01-23T23:37:43.297" v="933" actId="14100"/>
          <ac:spMkLst>
            <pc:docMk/>
            <pc:sldMk cId="3461275295" sldId="447"/>
            <ac:spMk id="3" creationId="{2958E958-5314-F451-94A5-7E5B502C6885}"/>
          </ac:spMkLst>
        </pc:spChg>
        <pc:spChg chg="mod">
          <ac:chgData name="Katherine" userId="dd7b0dd6-7f91-4ded-8476-0723d8004cb7" providerId="ADAL" clId="{79D6657E-C6D1-45FC-A8B4-5C75E53D2F78}" dt="2024-01-23T23:37:45.160" v="934" actId="14100"/>
          <ac:spMkLst>
            <pc:docMk/>
            <pc:sldMk cId="3461275295" sldId="447"/>
            <ac:spMk id="4" creationId="{BE721819-9001-9ECD-A118-D42A7D1BC0CC}"/>
          </ac:spMkLst>
        </pc:spChg>
        <pc:spChg chg="mod">
          <ac:chgData name="Katherine" userId="dd7b0dd6-7f91-4ded-8476-0723d8004cb7" providerId="ADAL" clId="{79D6657E-C6D1-45FC-A8B4-5C75E53D2F78}" dt="2024-01-23T23:33:59.804" v="634" actId="20577"/>
          <ac:spMkLst>
            <pc:docMk/>
            <pc:sldMk cId="3461275295" sldId="447"/>
            <ac:spMk id="5" creationId="{C7E91482-6119-D665-1B34-DC438710EBB5}"/>
          </ac:spMkLst>
        </pc:spChg>
      </pc:sldChg>
      <pc:sldChg chg="delSp modSp add mod">
        <pc:chgData name="Katherine" userId="dd7b0dd6-7f91-4ded-8476-0723d8004cb7" providerId="ADAL" clId="{79D6657E-C6D1-45FC-A8B4-5C75E53D2F78}" dt="2024-01-23T23:37:39.055" v="932" actId="20577"/>
        <pc:sldMkLst>
          <pc:docMk/>
          <pc:sldMk cId="2869316540" sldId="448"/>
        </pc:sldMkLst>
        <pc:spChg chg="mod">
          <ac:chgData name="Katherine" userId="dd7b0dd6-7f91-4ded-8476-0723d8004cb7" providerId="ADAL" clId="{79D6657E-C6D1-45FC-A8B4-5C75E53D2F78}" dt="2024-01-23T23:37:39.055" v="932" actId="20577"/>
          <ac:spMkLst>
            <pc:docMk/>
            <pc:sldMk cId="2869316540" sldId="448"/>
            <ac:spMk id="3" creationId="{2958E958-5314-F451-94A5-7E5B502C6885}"/>
          </ac:spMkLst>
        </pc:spChg>
        <pc:spChg chg="del">
          <ac:chgData name="Katherine" userId="dd7b0dd6-7f91-4ded-8476-0723d8004cb7" providerId="ADAL" clId="{79D6657E-C6D1-45FC-A8B4-5C75E53D2F78}" dt="2024-01-23T23:36:57.055" v="879" actId="478"/>
          <ac:spMkLst>
            <pc:docMk/>
            <pc:sldMk cId="2869316540" sldId="448"/>
            <ac:spMk id="4" creationId="{BE721819-9001-9ECD-A118-D42A7D1BC0CC}"/>
          </ac:spMkLst>
        </pc:spChg>
        <pc:spChg chg="mod">
          <ac:chgData name="Katherine" userId="dd7b0dd6-7f91-4ded-8476-0723d8004cb7" providerId="ADAL" clId="{79D6657E-C6D1-45FC-A8B4-5C75E53D2F78}" dt="2024-01-23T23:34:12.041" v="647" actId="14100"/>
          <ac:spMkLst>
            <pc:docMk/>
            <pc:sldMk cId="2869316540" sldId="448"/>
            <ac:spMk id="5" creationId="{C7E91482-6119-D665-1B34-DC438710EBB5}"/>
          </ac:spMkLst>
        </pc:spChg>
      </pc:sldChg>
      <pc:sldChg chg="delSp modSp add mod">
        <pc:chgData name="Katherine" userId="dd7b0dd6-7f91-4ded-8476-0723d8004cb7" providerId="ADAL" clId="{79D6657E-C6D1-45FC-A8B4-5C75E53D2F78}" dt="2024-01-23T23:52:14.759" v="1550" actId="478"/>
        <pc:sldMkLst>
          <pc:docMk/>
          <pc:sldMk cId="1255568239" sldId="449"/>
        </pc:sldMkLst>
        <pc:spChg chg="mod">
          <ac:chgData name="Katherine" userId="dd7b0dd6-7f91-4ded-8476-0723d8004cb7" providerId="ADAL" clId="{79D6657E-C6D1-45FC-A8B4-5C75E53D2F78}" dt="2024-01-23T23:52:04.497" v="1543" actId="20577"/>
          <ac:spMkLst>
            <pc:docMk/>
            <pc:sldMk cId="1255568239" sldId="449"/>
            <ac:spMk id="5" creationId="{C7E91482-6119-D665-1B34-DC438710EBB5}"/>
          </ac:spMkLst>
        </pc:spChg>
        <pc:spChg chg="del">
          <ac:chgData name="Katherine" userId="dd7b0dd6-7f91-4ded-8476-0723d8004cb7" providerId="ADAL" clId="{79D6657E-C6D1-45FC-A8B4-5C75E53D2F78}" dt="2024-01-23T23:52:11.170" v="1549" actId="478"/>
          <ac:spMkLst>
            <pc:docMk/>
            <pc:sldMk cId="1255568239" sldId="449"/>
            <ac:spMk id="8" creationId="{E72F4B81-DF85-2353-620C-8C5E9885D46B}"/>
          </ac:spMkLst>
        </pc:spChg>
        <pc:spChg chg="del">
          <ac:chgData name="Katherine" userId="dd7b0dd6-7f91-4ded-8476-0723d8004cb7" providerId="ADAL" clId="{79D6657E-C6D1-45FC-A8B4-5C75E53D2F78}" dt="2024-01-23T23:52:14.759" v="1550" actId="478"/>
          <ac:spMkLst>
            <pc:docMk/>
            <pc:sldMk cId="1255568239" sldId="449"/>
            <ac:spMk id="10" creationId="{53763A41-35B2-30FC-4148-9FD8F0449CDF}"/>
          </ac:spMkLst>
        </pc:spChg>
        <pc:spChg chg="del">
          <ac:chgData name="Katherine" userId="dd7b0dd6-7f91-4ded-8476-0723d8004cb7" providerId="ADAL" clId="{79D6657E-C6D1-45FC-A8B4-5C75E53D2F78}" dt="2024-01-23T23:52:07.683" v="1544" actId="478"/>
          <ac:spMkLst>
            <pc:docMk/>
            <pc:sldMk cId="1255568239" sldId="449"/>
            <ac:spMk id="19" creationId="{75701BCB-5225-459A-6559-955D5736F9A6}"/>
          </ac:spMkLst>
        </pc:spChg>
        <pc:spChg chg="del">
          <ac:chgData name="Katherine" userId="dd7b0dd6-7f91-4ded-8476-0723d8004cb7" providerId="ADAL" clId="{79D6657E-C6D1-45FC-A8B4-5C75E53D2F78}" dt="2024-01-23T23:52:08.189" v="1545" actId="478"/>
          <ac:spMkLst>
            <pc:docMk/>
            <pc:sldMk cId="1255568239" sldId="449"/>
            <ac:spMk id="24" creationId="{2D115E94-3C48-540B-EE47-551149FDB308}"/>
          </ac:spMkLst>
        </pc:spChg>
        <pc:picChg chg="del">
          <ac:chgData name="Katherine" userId="dd7b0dd6-7f91-4ded-8476-0723d8004cb7" providerId="ADAL" clId="{79D6657E-C6D1-45FC-A8B4-5C75E53D2F78}" dt="2024-01-23T23:52:10.653" v="1548" actId="478"/>
          <ac:picMkLst>
            <pc:docMk/>
            <pc:sldMk cId="1255568239" sldId="449"/>
            <ac:picMk id="4" creationId="{DE912096-57C6-93A3-9686-0D0E2D4A6296}"/>
          </ac:picMkLst>
        </pc:picChg>
        <pc:cxnChg chg="del mod">
          <ac:chgData name="Katherine" userId="dd7b0dd6-7f91-4ded-8476-0723d8004cb7" providerId="ADAL" clId="{79D6657E-C6D1-45FC-A8B4-5C75E53D2F78}" dt="2024-01-23T23:52:10.041" v="1547" actId="478"/>
          <ac:cxnSpMkLst>
            <pc:docMk/>
            <pc:sldMk cId="1255568239" sldId="449"/>
            <ac:cxnSpMk id="28" creationId="{298DCAE7-7F0F-C4AC-F7C7-532234AE5D89}"/>
          </ac:cxnSpMkLst>
        </pc:cxnChg>
        <pc:cxnChg chg="del">
          <ac:chgData name="Katherine" userId="dd7b0dd6-7f91-4ded-8476-0723d8004cb7" providerId="ADAL" clId="{79D6657E-C6D1-45FC-A8B4-5C75E53D2F78}" dt="2024-01-23T23:52:09.361" v="1546" actId="478"/>
          <ac:cxnSpMkLst>
            <pc:docMk/>
            <pc:sldMk cId="1255568239" sldId="449"/>
            <ac:cxnSpMk id="29" creationId="{0C743FAF-DFF0-6448-F766-F895021E0602}"/>
          </ac:cxnSpMkLst>
        </pc:cxnChg>
      </pc:sldChg>
      <pc:sldChg chg="modSp add del mod">
        <pc:chgData name="Katherine" userId="dd7b0dd6-7f91-4ded-8476-0723d8004cb7" providerId="ADAL" clId="{79D6657E-C6D1-45FC-A8B4-5C75E53D2F78}" dt="2024-01-23T23:48:54.143" v="1514" actId="2696"/>
        <pc:sldMkLst>
          <pc:docMk/>
          <pc:sldMk cId="4032999181" sldId="449"/>
        </pc:sldMkLst>
        <pc:spChg chg="mod">
          <ac:chgData name="Katherine" userId="dd7b0dd6-7f91-4ded-8476-0723d8004cb7" providerId="ADAL" clId="{79D6657E-C6D1-45FC-A8B4-5C75E53D2F78}" dt="2024-01-23T23:43:57.241" v="1467" actId="1076"/>
          <ac:spMkLst>
            <pc:docMk/>
            <pc:sldMk cId="4032999181" sldId="449"/>
            <ac:spMk id="4" creationId="{851B5BA4-137C-5E95-100F-56B245AD1A68}"/>
          </ac:spMkLst>
        </pc:spChg>
        <pc:spChg chg="mod">
          <ac:chgData name="Katherine" userId="dd7b0dd6-7f91-4ded-8476-0723d8004cb7" providerId="ADAL" clId="{79D6657E-C6D1-45FC-A8B4-5C75E53D2F78}" dt="2024-01-23T23:44:53.577" v="1488" actId="1076"/>
          <ac:spMkLst>
            <pc:docMk/>
            <pc:sldMk cId="4032999181" sldId="449"/>
            <ac:spMk id="12" creationId="{ED49181E-3572-414B-BEFB-505E9745CEA2}"/>
          </ac:spMkLst>
        </pc:spChg>
        <pc:spChg chg="mod">
          <ac:chgData name="Katherine" userId="dd7b0dd6-7f91-4ded-8476-0723d8004cb7" providerId="ADAL" clId="{79D6657E-C6D1-45FC-A8B4-5C75E53D2F78}" dt="2024-01-23T23:44:48.993" v="1487" actId="1076"/>
          <ac:spMkLst>
            <pc:docMk/>
            <pc:sldMk cId="4032999181" sldId="449"/>
            <ac:spMk id="19" creationId="{0F38B54C-07A1-466C-B032-59AD8461965B}"/>
          </ac:spMkLst>
        </pc:spChg>
        <pc:picChg chg="mod">
          <ac:chgData name="Katherine" userId="dd7b0dd6-7f91-4ded-8476-0723d8004cb7" providerId="ADAL" clId="{79D6657E-C6D1-45FC-A8B4-5C75E53D2F78}" dt="2024-01-23T23:44:25.393" v="1479" actId="1076"/>
          <ac:picMkLst>
            <pc:docMk/>
            <pc:sldMk cId="4032999181" sldId="449"/>
            <ac:picMk id="11" creationId="{4D3228FE-E8B1-413F-A0A8-782B96AF83D9}"/>
          </ac:picMkLst>
        </pc:picChg>
        <pc:picChg chg="mod">
          <ac:chgData name="Katherine" userId="dd7b0dd6-7f91-4ded-8476-0723d8004cb7" providerId="ADAL" clId="{79D6657E-C6D1-45FC-A8B4-5C75E53D2F78}" dt="2024-01-23T23:44:29.362" v="1481" actId="1076"/>
          <ac:picMkLst>
            <pc:docMk/>
            <pc:sldMk cId="4032999181" sldId="449"/>
            <ac:picMk id="14" creationId="{1E38C207-4539-4E9D-A584-1BD03B780ADF}"/>
          </ac:picMkLst>
        </pc:picChg>
        <pc:picChg chg="mod">
          <ac:chgData name="Katherine" userId="dd7b0dd6-7f91-4ded-8476-0723d8004cb7" providerId="ADAL" clId="{79D6657E-C6D1-45FC-A8B4-5C75E53D2F78}" dt="2024-01-23T23:44:43.922" v="1486" actId="1076"/>
          <ac:picMkLst>
            <pc:docMk/>
            <pc:sldMk cId="4032999181" sldId="449"/>
            <ac:picMk id="18" creationId="{E5952E29-D81A-4FA9-A73D-87BFE14E4A33}"/>
          </ac:picMkLst>
        </pc:picChg>
        <pc:picChg chg="mod">
          <ac:chgData name="Katherine" userId="dd7b0dd6-7f91-4ded-8476-0723d8004cb7" providerId="ADAL" clId="{79D6657E-C6D1-45FC-A8B4-5C75E53D2F78}" dt="2024-01-23T23:43:57.241" v="1467" actId="1076"/>
          <ac:picMkLst>
            <pc:docMk/>
            <pc:sldMk cId="4032999181" sldId="449"/>
            <ac:picMk id="22" creationId="{71E622DE-F865-40F3-A6B0-4C0CEB54C2FF}"/>
          </ac:picMkLst>
        </pc:picChg>
      </pc:sldChg>
    </pc:docChg>
  </pc:docChgLst>
  <pc:docChgLst>
    <pc:chgData name="Luke Leibkuchler" userId="a7c1e1ef-f9d4-4dc7-8550-c2468dc434b6" providerId="ADAL" clId="{79F49A21-F537-4C4D-A711-E60B2BA5675F}"/>
    <pc:docChg chg="custSel addSld modSld sldOrd modMainMaster modSection">
      <pc:chgData name="Luke Leibkuchler" userId="a7c1e1ef-f9d4-4dc7-8550-c2468dc434b6" providerId="ADAL" clId="{79F49A21-F537-4C4D-A711-E60B2BA5675F}" dt="2023-10-17T01:16:42.656" v="199" actId="20577"/>
      <pc:docMkLst>
        <pc:docMk/>
      </pc:docMkLst>
      <pc:sldChg chg="modSp mod">
        <pc:chgData name="Luke Leibkuchler" userId="a7c1e1ef-f9d4-4dc7-8550-c2468dc434b6" providerId="ADAL" clId="{79F49A21-F537-4C4D-A711-E60B2BA5675F}" dt="2023-10-12T21:27:40.965" v="31" actId="554"/>
        <pc:sldMkLst>
          <pc:docMk/>
          <pc:sldMk cId="3513750456" sldId="289"/>
        </pc:sldMkLst>
        <pc:spChg chg="mod">
          <ac:chgData name="Luke Leibkuchler" userId="a7c1e1ef-f9d4-4dc7-8550-c2468dc434b6" providerId="ADAL" clId="{79F49A21-F537-4C4D-A711-E60B2BA5675F}" dt="2023-10-12T21:27:40.965" v="31" actId="554"/>
          <ac:spMkLst>
            <pc:docMk/>
            <pc:sldMk cId="3513750456" sldId="289"/>
            <ac:spMk id="5" creationId="{B2B35EDE-8D27-0190-1D4F-A42756507819}"/>
          </ac:spMkLst>
        </pc:spChg>
        <pc:spChg chg="mod">
          <ac:chgData name="Luke Leibkuchler" userId="a7c1e1ef-f9d4-4dc7-8550-c2468dc434b6" providerId="ADAL" clId="{79F49A21-F537-4C4D-A711-E60B2BA5675F}" dt="2023-10-12T21:27:40.965" v="31" actId="554"/>
          <ac:spMkLst>
            <pc:docMk/>
            <pc:sldMk cId="3513750456" sldId="289"/>
            <ac:spMk id="18" creationId="{E21BA396-4647-3D9A-9563-8D3DB816B02F}"/>
          </ac:spMkLst>
        </pc:spChg>
      </pc:sldChg>
      <pc:sldChg chg="modSp mod">
        <pc:chgData name="Luke Leibkuchler" userId="a7c1e1ef-f9d4-4dc7-8550-c2468dc434b6" providerId="ADAL" clId="{79F49A21-F537-4C4D-A711-E60B2BA5675F}" dt="2023-10-14T19:18:46.853" v="119" actId="1038"/>
        <pc:sldMkLst>
          <pc:docMk/>
          <pc:sldMk cId="3749064886" sldId="291"/>
        </pc:sldMkLst>
        <pc:spChg chg="mod">
          <ac:chgData name="Luke Leibkuchler" userId="a7c1e1ef-f9d4-4dc7-8550-c2468dc434b6" providerId="ADAL" clId="{79F49A21-F537-4C4D-A711-E60B2BA5675F}" dt="2023-10-14T19:18:33.667" v="114" actId="1038"/>
          <ac:spMkLst>
            <pc:docMk/>
            <pc:sldMk cId="3749064886" sldId="291"/>
            <ac:spMk id="7" creationId="{887EFF93-D052-1D94-2834-F885478541E4}"/>
          </ac:spMkLst>
        </pc:spChg>
        <pc:spChg chg="mod">
          <ac:chgData name="Luke Leibkuchler" userId="a7c1e1ef-f9d4-4dc7-8550-c2468dc434b6" providerId="ADAL" clId="{79F49A21-F537-4C4D-A711-E60B2BA5675F}" dt="2023-10-14T19:18:25.181" v="113" actId="1038"/>
          <ac:spMkLst>
            <pc:docMk/>
            <pc:sldMk cId="3749064886" sldId="291"/>
            <ac:spMk id="9" creationId="{88570938-40C8-37BC-7BAD-3B314BDF9215}"/>
          </ac:spMkLst>
        </pc:spChg>
        <pc:spChg chg="mod">
          <ac:chgData name="Luke Leibkuchler" userId="a7c1e1ef-f9d4-4dc7-8550-c2468dc434b6" providerId="ADAL" clId="{79F49A21-F537-4C4D-A711-E60B2BA5675F}" dt="2023-10-14T19:18:36.555" v="115" actId="1038"/>
          <ac:spMkLst>
            <pc:docMk/>
            <pc:sldMk cId="3749064886" sldId="291"/>
            <ac:spMk id="11" creationId="{DD78CDF3-E67B-3B7E-5AF3-9F55F41501CE}"/>
          </ac:spMkLst>
        </pc:spChg>
        <pc:spChg chg="mod">
          <ac:chgData name="Luke Leibkuchler" userId="a7c1e1ef-f9d4-4dc7-8550-c2468dc434b6" providerId="ADAL" clId="{79F49A21-F537-4C4D-A711-E60B2BA5675F}" dt="2023-10-14T19:18:41.669" v="118" actId="1038"/>
          <ac:spMkLst>
            <pc:docMk/>
            <pc:sldMk cId="3749064886" sldId="291"/>
            <ac:spMk id="34" creationId="{CBF13893-0785-61A1-7173-A54C8B2D803F}"/>
          </ac:spMkLst>
        </pc:spChg>
        <pc:spChg chg="mod">
          <ac:chgData name="Luke Leibkuchler" userId="a7c1e1ef-f9d4-4dc7-8550-c2468dc434b6" providerId="ADAL" clId="{79F49A21-F537-4C4D-A711-E60B2BA5675F}" dt="2023-10-14T19:18:46.853" v="119" actId="1038"/>
          <ac:spMkLst>
            <pc:docMk/>
            <pc:sldMk cId="3749064886" sldId="291"/>
            <ac:spMk id="36" creationId="{B7E70A66-1F24-DC9F-8092-80CDEBEA344B}"/>
          </ac:spMkLst>
        </pc:sp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27" creationId="{FF5C9088-866B-2825-21E1-F312EC19A6C4}"/>
          </ac:cxnSpMkLst>
        </pc:cxn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29" creationId="{A9AE0414-0144-BD2D-7E00-4121F125B478}"/>
          </ac:cxnSpMkLst>
        </pc:cxn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30" creationId="{208E57A2-8434-8C34-4742-EF8C52DF87E5}"/>
          </ac:cxnSpMkLst>
        </pc:cxnChg>
        <pc:cxnChg chg="mod">
          <ac:chgData name="Luke Leibkuchler" userId="a7c1e1ef-f9d4-4dc7-8550-c2468dc434b6" providerId="ADAL" clId="{79F49A21-F537-4C4D-A711-E60B2BA5675F}" dt="2023-10-14T19:18:36.555" v="115" actId="1038"/>
          <ac:cxnSpMkLst>
            <pc:docMk/>
            <pc:sldMk cId="3749064886" sldId="291"/>
            <ac:cxnSpMk id="32" creationId="{CA52F626-6C1B-27A6-CE83-E21F516DB0C5}"/>
          </ac:cxnSpMkLst>
        </pc:cxnChg>
      </pc:sldChg>
      <pc:sldChg chg="modSp mod">
        <pc:chgData name="Luke Leibkuchler" userId="a7c1e1ef-f9d4-4dc7-8550-c2468dc434b6" providerId="ADAL" clId="{79F49A21-F537-4C4D-A711-E60B2BA5675F}" dt="2023-10-14T19:18:15.181" v="112" actId="1037"/>
        <pc:sldMkLst>
          <pc:docMk/>
          <pc:sldMk cId="694927543" sldId="292"/>
        </pc:sldMkLst>
        <pc:spChg chg="mod">
          <ac:chgData name="Luke Leibkuchler" userId="a7c1e1ef-f9d4-4dc7-8550-c2468dc434b6" providerId="ADAL" clId="{79F49A21-F537-4C4D-A711-E60B2BA5675F}" dt="2023-10-14T19:18:15.181" v="112" actId="1037"/>
          <ac:spMkLst>
            <pc:docMk/>
            <pc:sldMk cId="694927543" sldId="292"/>
            <ac:spMk id="39" creationId="{1FD9635B-11A5-8683-9259-577FC211113F}"/>
          </ac:spMkLst>
        </pc:spChg>
        <pc:cxnChg chg="mod">
          <ac:chgData name="Luke Leibkuchler" userId="a7c1e1ef-f9d4-4dc7-8550-c2468dc434b6" providerId="ADAL" clId="{79F49A21-F537-4C4D-A711-E60B2BA5675F}" dt="2023-10-14T19:18:15.181" v="112" actId="1037"/>
          <ac:cxnSpMkLst>
            <pc:docMk/>
            <pc:sldMk cId="694927543" sldId="292"/>
            <ac:cxnSpMk id="11" creationId="{CF14493F-FAA8-2945-6E93-5CCB84E54569}"/>
          </ac:cxnSpMkLst>
        </pc:cxnChg>
        <pc:cxnChg chg="mod">
          <ac:chgData name="Luke Leibkuchler" userId="a7c1e1ef-f9d4-4dc7-8550-c2468dc434b6" providerId="ADAL" clId="{79F49A21-F537-4C4D-A711-E60B2BA5675F}" dt="2023-10-14T19:18:15.181" v="112" actId="1037"/>
          <ac:cxnSpMkLst>
            <pc:docMk/>
            <pc:sldMk cId="694927543" sldId="292"/>
            <ac:cxnSpMk id="53" creationId="{21471CD0-13DD-7E15-9770-364BCA7473E7}"/>
          </ac:cxnSpMkLst>
        </pc:cxnChg>
      </pc:sldChg>
      <pc:sldChg chg="modSp mod">
        <pc:chgData name="Luke Leibkuchler" userId="a7c1e1ef-f9d4-4dc7-8550-c2468dc434b6" providerId="ADAL" clId="{79F49A21-F537-4C4D-A711-E60B2BA5675F}" dt="2023-10-14T18:56:26.402" v="77" actId="207"/>
        <pc:sldMkLst>
          <pc:docMk/>
          <pc:sldMk cId="3588157437" sldId="300"/>
        </pc:sldMkLst>
        <pc:spChg chg="mod">
          <ac:chgData name="Luke Leibkuchler" userId="a7c1e1ef-f9d4-4dc7-8550-c2468dc434b6" providerId="ADAL" clId="{79F49A21-F537-4C4D-A711-E60B2BA5675F}" dt="2023-10-14T18:56:26.402" v="77" actId="207"/>
          <ac:spMkLst>
            <pc:docMk/>
            <pc:sldMk cId="3588157437" sldId="300"/>
            <ac:spMk id="3" creationId="{0CCF8377-1518-7B5B-1128-EADC8C3D9E1F}"/>
          </ac:spMkLst>
        </pc:spChg>
        <pc:spChg chg="mod">
          <ac:chgData name="Luke Leibkuchler" userId="a7c1e1ef-f9d4-4dc7-8550-c2468dc434b6" providerId="ADAL" clId="{79F49A21-F537-4C4D-A711-E60B2BA5675F}" dt="2023-10-14T18:56:23.364" v="69" actId="207"/>
          <ac:spMkLst>
            <pc:docMk/>
            <pc:sldMk cId="3588157437" sldId="300"/>
            <ac:spMk id="5" creationId="{E81A95F7-F92C-D509-26EB-6300118355A7}"/>
          </ac:spMkLst>
        </pc:spChg>
      </pc:sldChg>
      <pc:sldChg chg="modSp mod">
        <pc:chgData name="Luke Leibkuchler" userId="a7c1e1ef-f9d4-4dc7-8550-c2468dc434b6" providerId="ADAL" clId="{79F49A21-F537-4C4D-A711-E60B2BA5675F}" dt="2023-10-14T18:58:29.508" v="100"/>
        <pc:sldMkLst>
          <pc:docMk/>
          <pc:sldMk cId="3170753242" sldId="305"/>
        </pc:sldMkLst>
        <pc:spChg chg="mod">
          <ac:chgData name="Luke Leibkuchler" userId="a7c1e1ef-f9d4-4dc7-8550-c2468dc434b6" providerId="ADAL" clId="{79F49A21-F537-4C4D-A711-E60B2BA5675F}" dt="2023-10-14T18:58:29.508" v="100"/>
          <ac:spMkLst>
            <pc:docMk/>
            <pc:sldMk cId="3170753242" sldId="305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32.876" v="101"/>
        <pc:sldMkLst>
          <pc:docMk/>
          <pc:sldMk cId="763394870" sldId="306"/>
        </pc:sldMkLst>
        <pc:spChg chg="mod">
          <ac:chgData name="Luke Leibkuchler" userId="a7c1e1ef-f9d4-4dc7-8550-c2468dc434b6" providerId="ADAL" clId="{79F49A21-F537-4C4D-A711-E60B2BA5675F}" dt="2023-10-14T18:58:32.876" v="101"/>
          <ac:spMkLst>
            <pc:docMk/>
            <pc:sldMk cId="763394870" sldId="306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35.936" v="102"/>
        <pc:sldMkLst>
          <pc:docMk/>
          <pc:sldMk cId="2358778994" sldId="307"/>
        </pc:sldMkLst>
        <pc:spChg chg="mod">
          <ac:chgData name="Luke Leibkuchler" userId="a7c1e1ef-f9d4-4dc7-8550-c2468dc434b6" providerId="ADAL" clId="{79F49A21-F537-4C4D-A711-E60B2BA5675F}" dt="2023-10-14T18:58:35.936" v="102"/>
          <ac:spMkLst>
            <pc:docMk/>
            <pc:sldMk cId="2358778994" sldId="307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40.013" v="103"/>
        <pc:sldMkLst>
          <pc:docMk/>
          <pc:sldMk cId="3097767878" sldId="308"/>
        </pc:sldMkLst>
        <pc:spChg chg="mod">
          <ac:chgData name="Luke Leibkuchler" userId="a7c1e1ef-f9d4-4dc7-8550-c2468dc434b6" providerId="ADAL" clId="{79F49A21-F537-4C4D-A711-E60B2BA5675F}" dt="2023-10-14T18:58:40.013" v="103"/>
          <ac:spMkLst>
            <pc:docMk/>
            <pc:sldMk cId="3097767878" sldId="308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44.070" v="104"/>
        <pc:sldMkLst>
          <pc:docMk/>
          <pc:sldMk cId="4084596774" sldId="309"/>
        </pc:sldMkLst>
        <pc:spChg chg="mod">
          <ac:chgData name="Luke Leibkuchler" userId="a7c1e1ef-f9d4-4dc7-8550-c2468dc434b6" providerId="ADAL" clId="{79F49A21-F537-4C4D-A711-E60B2BA5675F}" dt="2023-10-14T18:58:44.070" v="104"/>
          <ac:spMkLst>
            <pc:docMk/>
            <pc:sldMk cId="4084596774" sldId="309"/>
            <ac:spMk id="2" creationId="{3876EFF0-E5CA-942D-B0A6-8F01027093FC}"/>
          </ac:spMkLst>
        </pc:spChg>
      </pc:sldChg>
      <pc:sldChg chg="addSp modSp mod">
        <pc:chgData name="Luke Leibkuchler" userId="a7c1e1ef-f9d4-4dc7-8550-c2468dc434b6" providerId="ADAL" clId="{79F49A21-F537-4C4D-A711-E60B2BA5675F}" dt="2023-10-12T21:26:14.012" v="26" actId="554"/>
        <pc:sldMkLst>
          <pc:docMk/>
          <pc:sldMk cId="3424062367" sldId="311"/>
        </pc:sldMkLst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0" creationId="{792127FC-0580-2CAA-0697-4D18E9E7E847}"/>
          </ac:spMkLst>
        </pc:spChg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2" creationId="{B1D96010-3A43-2A45-D34F-35C072F81101}"/>
          </ac:spMkLst>
        </pc:spChg>
        <pc:spChg chg="add mod">
          <ac:chgData name="Luke Leibkuchler" userId="a7c1e1ef-f9d4-4dc7-8550-c2468dc434b6" providerId="ADAL" clId="{79F49A21-F537-4C4D-A711-E60B2BA5675F}" dt="2023-10-12T21:25:35.382" v="15" actId="571"/>
          <ac:spMkLst>
            <pc:docMk/>
            <pc:sldMk cId="3424062367" sldId="311"/>
            <ac:spMk id="30" creationId="{47B9F2B1-CDFA-4547-B340-DA7B824D9201}"/>
          </ac:spMkLst>
        </pc:spChg>
        <pc:spChg chg="add mod">
          <ac:chgData name="Luke Leibkuchler" userId="a7c1e1ef-f9d4-4dc7-8550-c2468dc434b6" providerId="ADAL" clId="{79F49A21-F537-4C4D-A711-E60B2BA5675F}" dt="2023-10-12T21:25:35.382" v="15" actId="571"/>
          <ac:spMkLst>
            <pc:docMk/>
            <pc:sldMk cId="3424062367" sldId="311"/>
            <ac:spMk id="31" creationId="{CFAD8796-38AD-4FB5-94A3-371217F75239}"/>
          </ac:spMkLst>
        </pc:spChg>
        <pc:cxnChg chg="mod">
          <ac:chgData name="Luke Leibkuchler" userId="a7c1e1ef-f9d4-4dc7-8550-c2468dc434b6" providerId="ADAL" clId="{79F49A21-F537-4C4D-A711-E60B2BA5675F}" dt="2023-10-12T21:25:31.710" v="13" actId="14100"/>
          <ac:cxnSpMkLst>
            <pc:docMk/>
            <pc:sldMk cId="3424062367" sldId="311"/>
            <ac:cxnSpMk id="11" creationId="{86986BB3-86CE-39E1-B0E0-CBD752A66B43}"/>
          </ac:cxnSpMkLst>
        </pc:cxnChg>
        <pc:cxnChg chg="add mod">
          <ac:chgData name="Luke Leibkuchler" userId="a7c1e1ef-f9d4-4dc7-8550-c2468dc434b6" providerId="ADAL" clId="{79F49A21-F537-4C4D-A711-E60B2BA5675F}" dt="2023-10-12T21:25:13.722" v="9" actId="14100"/>
          <ac:cxnSpMkLst>
            <pc:docMk/>
            <pc:sldMk cId="3424062367" sldId="311"/>
            <ac:cxnSpMk id="18" creationId="{498DE3BB-F746-4FD6-93CB-9D25710E0679}"/>
          </ac:cxnSpMkLst>
        </pc:cxnChg>
        <pc:cxnChg chg="mod">
          <ac:chgData name="Luke Leibkuchler" userId="a7c1e1ef-f9d4-4dc7-8550-c2468dc434b6" providerId="ADAL" clId="{79F49A21-F537-4C4D-A711-E60B2BA5675F}" dt="2023-10-12T21:25:16.390" v="10" actId="14100"/>
          <ac:cxnSpMkLst>
            <pc:docMk/>
            <pc:sldMk cId="3424062367" sldId="311"/>
            <ac:cxnSpMk id="26" creationId="{3D608D34-631B-62DE-B8DE-1C23ED25F5A0}"/>
          </ac:cxnSpMkLst>
        </pc:cxnChg>
        <pc:cxnChg chg="mod">
          <ac:chgData name="Luke Leibkuchler" userId="a7c1e1ef-f9d4-4dc7-8550-c2468dc434b6" providerId="ADAL" clId="{79F49A21-F537-4C4D-A711-E60B2BA5675F}" dt="2023-10-12T21:25:25.411" v="12" actId="14100"/>
          <ac:cxnSpMkLst>
            <pc:docMk/>
            <pc:sldMk cId="3424062367" sldId="311"/>
            <ac:cxnSpMk id="28" creationId="{7259F496-EFD3-21E1-8F6D-F1536156385F}"/>
          </ac:cxnSpMkLst>
        </pc:cxnChg>
      </pc:sldChg>
      <pc:sldChg chg="ord">
        <pc:chgData name="Luke Leibkuchler" userId="a7c1e1ef-f9d4-4dc7-8550-c2468dc434b6" providerId="ADAL" clId="{79F49A21-F537-4C4D-A711-E60B2BA5675F}" dt="2023-10-12T21:26:17.459" v="27" actId="20578"/>
        <pc:sldMkLst>
          <pc:docMk/>
          <pc:sldMk cId="674782011" sldId="312"/>
        </pc:sldMkLst>
      </pc:sldChg>
      <pc:sldChg chg="modSp mod">
        <pc:chgData name="Luke Leibkuchler" userId="a7c1e1ef-f9d4-4dc7-8550-c2468dc434b6" providerId="ADAL" clId="{79F49A21-F537-4C4D-A711-E60B2BA5675F}" dt="2023-10-12T21:26:48.203" v="30" actId="554"/>
        <pc:sldMkLst>
          <pc:docMk/>
          <pc:sldMk cId="2197234835" sldId="313"/>
        </pc:sldMkLst>
        <pc:spChg chg="mod">
          <ac:chgData name="Luke Leibkuchler" userId="a7c1e1ef-f9d4-4dc7-8550-c2468dc434b6" providerId="ADAL" clId="{79F49A21-F537-4C4D-A711-E60B2BA5675F}" dt="2023-10-12T21:26:48.203" v="30" actId="554"/>
          <ac:spMkLst>
            <pc:docMk/>
            <pc:sldMk cId="2197234835" sldId="313"/>
            <ac:spMk id="9" creationId="{F486CEBE-F6C3-C919-EAB9-645D639C4821}"/>
          </ac:spMkLst>
        </pc:spChg>
        <pc:spChg chg="mod">
          <ac:chgData name="Luke Leibkuchler" userId="a7c1e1ef-f9d4-4dc7-8550-c2468dc434b6" providerId="ADAL" clId="{79F49A21-F537-4C4D-A711-E60B2BA5675F}" dt="2023-10-12T21:26:48.203" v="30" actId="554"/>
          <ac:spMkLst>
            <pc:docMk/>
            <pc:sldMk cId="2197234835" sldId="313"/>
            <ac:spMk id="10" creationId="{34D3D8C8-D927-D779-E3B7-E3E9F353E3C0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2" creationId="{154A2019-8F71-C471-1BC9-D7048204558E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3" creationId="{F892F63B-1464-17C2-39BF-B37D50332BE1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5" creationId="{4B87EC78-02B6-2BBA-F377-3944CBD6988A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6" creationId="{294C11B7-2CE8-06DC-11D0-97F8655E02B4}"/>
          </ac:spMkLst>
        </pc:spChg>
      </pc:sldChg>
      <pc:sldChg chg="modSp mod">
        <pc:chgData name="Luke Leibkuchler" userId="a7c1e1ef-f9d4-4dc7-8550-c2468dc434b6" providerId="ADAL" clId="{79F49A21-F537-4C4D-A711-E60B2BA5675F}" dt="2023-10-14T18:58:18.309" v="99" actId="20577"/>
        <pc:sldMkLst>
          <pc:docMk/>
          <pc:sldMk cId="3808629655" sldId="319"/>
        </pc:sldMkLst>
        <pc:spChg chg="mod">
          <ac:chgData name="Luke Leibkuchler" userId="a7c1e1ef-f9d4-4dc7-8550-c2468dc434b6" providerId="ADAL" clId="{79F49A21-F537-4C4D-A711-E60B2BA5675F}" dt="2023-10-14T18:58:18.309" v="99" actId="20577"/>
          <ac:spMkLst>
            <pc:docMk/>
            <pc:sldMk cId="3808629655" sldId="319"/>
            <ac:spMk id="2" creationId="{3876EFF0-E5CA-942D-B0A6-8F01027093FC}"/>
          </ac:spMkLst>
        </pc:spChg>
      </pc:sldChg>
      <pc:sldChg chg="addSp delSp modSp new mod">
        <pc:chgData name="Luke Leibkuchler" userId="a7c1e1ef-f9d4-4dc7-8550-c2468dc434b6" providerId="ADAL" clId="{79F49A21-F537-4C4D-A711-E60B2BA5675F}" dt="2023-10-12T21:32:34.293" v="60" actId="1076"/>
        <pc:sldMkLst>
          <pc:docMk/>
          <pc:sldMk cId="1275454181" sldId="320"/>
        </pc:sldMkLst>
        <pc:spChg chg="add mod">
          <ac:chgData name="Luke Leibkuchler" userId="a7c1e1ef-f9d4-4dc7-8550-c2468dc434b6" providerId="ADAL" clId="{79F49A21-F537-4C4D-A711-E60B2BA5675F}" dt="2023-10-12T21:31:01.076" v="48" actId="20577"/>
          <ac:spMkLst>
            <pc:docMk/>
            <pc:sldMk cId="1275454181" sldId="320"/>
            <ac:spMk id="4" creationId="{AC6929B0-C202-4297-B181-70ED2AE95744}"/>
          </ac:spMkLst>
        </pc:spChg>
        <pc:spChg chg="add del mod">
          <ac:chgData name="Luke Leibkuchler" userId="a7c1e1ef-f9d4-4dc7-8550-c2468dc434b6" providerId="ADAL" clId="{79F49A21-F537-4C4D-A711-E60B2BA5675F}" dt="2023-10-12T21:31:03.843" v="50" actId="478"/>
          <ac:spMkLst>
            <pc:docMk/>
            <pc:sldMk cId="1275454181" sldId="320"/>
            <ac:spMk id="5" creationId="{9A99C2CB-BECD-48CE-9E87-BB46206DD97D}"/>
          </ac:spMkLst>
        </pc:spChg>
        <pc:picChg chg="add mod">
          <ac:chgData name="Luke Leibkuchler" userId="a7c1e1ef-f9d4-4dc7-8550-c2468dc434b6" providerId="ADAL" clId="{79F49A21-F537-4C4D-A711-E60B2BA5675F}" dt="2023-10-12T21:31:56.397" v="56" actId="1076"/>
          <ac:picMkLst>
            <pc:docMk/>
            <pc:sldMk cId="1275454181" sldId="320"/>
            <ac:picMk id="7" creationId="{00805757-B177-452A-9E9C-21DAAC96FA0F}"/>
          </ac:picMkLst>
        </pc:picChg>
        <pc:picChg chg="add del mod">
          <ac:chgData name="Luke Leibkuchler" userId="a7c1e1ef-f9d4-4dc7-8550-c2468dc434b6" providerId="ADAL" clId="{79F49A21-F537-4C4D-A711-E60B2BA5675F}" dt="2023-10-12T21:32:11.663" v="58" actId="478"/>
          <ac:picMkLst>
            <pc:docMk/>
            <pc:sldMk cId="1275454181" sldId="320"/>
            <ac:picMk id="9" creationId="{C30ADBC1-A427-4F9A-A9A6-9958036624F4}"/>
          </ac:picMkLst>
        </pc:picChg>
        <pc:picChg chg="add mod">
          <ac:chgData name="Luke Leibkuchler" userId="a7c1e1ef-f9d4-4dc7-8550-c2468dc434b6" providerId="ADAL" clId="{79F49A21-F537-4C4D-A711-E60B2BA5675F}" dt="2023-10-12T21:32:34.293" v="60" actId="1076"/>
          <ac:picMkLst>
            <pc:docMk/>
            <pc:sldMk cId="1275454181" sldId="320"/>
            <ac:picMk id="11" creationId="{BD88BD13-D06C-4CC4-BC1B-E1B38C108326}"/>
          </ac:picMkLst>
        </pc:picChg>
      </pc:sldChg>
      <pc:sldChg chg="modSp mod">
        <pc:chgData name="Luke Leibkuchler" userId="a7c1e1ef-f9d4-4dc7-8550-c2468dc434b6" providerId="ADAL" clId="{79F49A21-F537-4C4D-A711-E60B2BA5675F}" dt="2023-10-17T01:16:42.656" v="199" actId="20577"/>
        <pc:sldMkLst>
          <pc:docMk/>
          <pc:sldMk cId="841151159" sldId="327"/>
        </pc:sldMkLst>
        <pc:spChg chg="mod">
          <ac:chgData name="Luke Leibkuchler" userId="a7c1e1ef-f9d4-4dc7-8550-c2468dc434b6" providerId="ADAL" clId="{79F49A21-F537-4C4D-A711-E60B2BA5675F}" dt="2023-10-17T01:16:42.656" v="199" actId="20577"/>
          <ac:spMkLst>
            <pc:docMk/>
            <pc:sldMk cId="841151159" sldId="327"/>
            <ac:spMk id="13" creationId="{1BA6AB8E-3799-640F-A115-00CDCCB71FA8}"/>
          </ac:spMkLst>
        </pc:spChg>
      </pc:sldChg>
      <pc:sldMasterChg chg="modSldLayout">
        <pc:chgData name="Luke Leibkuchler" userId="a7c1e1ef-f9d4-4dc7-8550-c2468dc434b6" providerId="ADAL" clId="{79F49A21-F537-4C4D-A711-E60B2BA5675F}" dt="2023-10-14T19:09:52.580" v="111" actId="6549"/>
        <pc:sldMasterMkLst>
          <pc:docMk/>
          <pc:sldMasterMk cId="3705740627" sldId="2147483648"/>
        </pc:sldMasterMkLst>
        <pc:sldLayoutChg chg="modSp mod">
          <pc:chgData name="Luke Leibkuchler" userId="a7c1e1ef-f9d4-4dc7-8550-c2468dc434b6" providerId="ADAL" clId="{79F49A21-F537-4C4D-A711-E60B2BA5675F}" dt="2023-10-14T19:00:00.710" v="105" actId="6549"/>
          <pc:sldLayoutMkLst>
            <pc:docMk/>
            <pc:sldMasterMk cId="3705740627" sldId="2147483648"/>
            <pc:sldLayoutMk cId="3505634029" sldId="2147483650"/>
          </pc:sldLayoutMkLst>
          <pc:spChg chg="mod">
            <ac:chgData name="Luke Leibkuchler" userId="a7c1e1ef-f9d4-4dc7-8550-c2468dc434b6" providerId="ADAL" clId="{79F49A21-F537-4C4D-A711-E60B2BA5675F}" dt="2023-10-14T19:00:00.710" v="105" actId="6549"/>
            <ac:spMkLst>
              <pc:docMk/>
              <pc:sldMasterMk cId="3705740627" sldId="2147483648"/>
              <pc:sldLayoutMk cId="3505634029" sldId="2147483650"/>
              <ac:spMk id="11" creationId="{A5480945-B44D-7ABE-111F-0E5BCDF10353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41.471" v="109" actId="6549"/>
          <pc:sldLayoutMkLst>
            <pc:docMk/>
            <pc:sldMasterMk cId="3705740627" sldId="2147483648"/>
            <pc:sldLayoutMk cId="3456967066" sldId="2147483651"/>
          </pc:sldLayoutMkLst>
          <pc:spChg chg="mod">
            <ac:chgData name="Luke Leibkuchler" userId="a7c1e1ef-f9d4-4dc7-8550-c2468dc434b6" providerId="ADAL" clId="{79F49A21-F537-4C4D-A711-E60B2BA5675F}" dt="2023-10-14T19:09:41.471" v="109" actId="6549"/>
            <ac:spMkLst>
              <pc:docMk/>
              <pc:sldMasterMk cId="3705740627" sldId="2147483648"/>
              <pc:sldLayoutMk cId="3456967066" sldId="2147483651"/>
              <ac:spMk id="7" creationId="{5031B726-3AC9-1FE5-8F6E-D601254CCAE7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38.329" v="108" actId="6549"/>
          <pc:sldLayoutMkLst>
            <pc:docMk/>
            <pc:sldMasterMk cId="3705740627" sldId="2147483648"/>
            <pc:sldLayoutMk cId="818509327" sldId="2147483652"/>
          </pc:sldLayoutMkLst>
          <pc:spChg chg="mod">
            <ac:chgData name="Luke Leibkuchler" userId="a7c1e1ef-f9d4-4dc7-8550-c2468dc434b6" providerId="ADAL" clId="{79F49A21-F537-4C4D-A711-E60B2BA5675F}" dt="2023-10-14T19:09:38.329" v="108" actId="6549"/>
            <ac:spMkLst>
              <pc:docMk/>
              <pc:sldMasterMk cId="3705740627" sldId="2147483648"/>
              <pc:sldLayoutMk cId="818509327" sldId="2147483652"/>
              <ac:spMk id="11" creationId="{03681057-1BD8-7568-0255-706D80FC6107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29.352" v="106" actId="6549"/>
          <pc:sldLayoutMkLst>
            <pc:docMk/>
            <pc:sldMasterMk cId="3705740627" sldId="2147483648"/>
            <pc:sldLayoutMk cId="1580264589" sldId="2147483654"/>
          </pc:sldLayoutMkLst>
          <pc:spChg chg="mod">
            <ac:chgData name="Luke Leibkuchler" userId="a7c1e1ef-f9d4-4dc7-8550-c2468dc434b6" providerId="ADAL" clId="{79F49A21-F537-4C4D-A711-E60B2BA5675F}" dt="2023-10-14T19:09:29.352" v="106" actId="6549"/>
            <ac:spMkLst>
              <pc:docMk/>
              <pc:sldMasterMk cId="3705740627" sldId="2147483648"/>
              <pc:sldLayoutMk cId="1580264589" sldId="2147483654"/>
              <ac:spMk id="7" creationId="{3F2F9256-5F8D-C235-A3A8-FEB4D68593F8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35.067" v="107" actId="6549"/>
          <pc:sldLayoutMkLst>
            <pc:docMk/>
            <pc:sldMasterMk cId="3705740627" sldId="2147483648"/>
            <pc:sldLayoutMk cId="1322960509" sldId="2147483655"/>
          </pc:sldLayoutMkLst>
          <pc:spChg chg="mod">
            <ac:chgData name="Luke Leibkuchler" userId="a7c1e1ef-f9d4-4dc7-8550-c2468dc434b6" providerId="ADAL" clId="{79F49A21-F537-4C4D-A711-E60B2BA5675F}" dt="2023-10-14T19:09:35.067" v="107" actId="6549"/>
            <ac:spMkLst>
              <pc:docMk/>
              <pc:sldMasterMk cId="3705740627" sldId="2147483648"/>
              <pc:sldLayoutMk cId="1322960509" sldId="2147483655"/>
              <ac:spMk id="6" creationId="{035E70C4-9C12-F084-D1BF-2D793D9A18FB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49.373" v="110" actId="6549"/>
          <pc:sldLayoutMkLst>
            <pc:docMk/>
            <pc:sldMasterMk cId="3705740627" sldId="2147483648"/>
            <pc:sldLayoutMk cId="2500245007" sldId="2147483656"/>
          </pc:sldLayoutMkLst>
          <pc:spChg chg="mod">
            <ac:chgData name="Luke Leibkuchler" userId="a7c1e1ef-f9d4-4dc7-8550-c2468dc434b6" providerId="ADAL" clId="{79F49A21-F537-4C4D-A711-E60B2BA5675F}" dt="2023-10-14T19:09:49.373" v="110" actId="6549"/>
            <ac:spMkLst>
              <pc:docMk/>
              <pc:sldMasterMk cId="3705740627" sldId="2147483648"/>
              <pc:sldLayoutMk cId="2500245007" sldId="2147483656"/>
              <ac:spMk id="9" creationId="{22307240-87E0-C751-8DE7-65BC4314EF08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52.580" v="111" actId="6549"/>
          <pc:sldLayoutMkLst>
            <pc:docMk/>
            <pc:sldMasterMk cId="3705740627" sldId="2147483648"/>
            <pc:sldLayoutMk cId="2925119914" sldId="2147483661"/>
          </pc:sldLayoutMkLst>
          <pc:spChg chg="mod">
            <ac:chgData name="Luke Leibkuchler" userId="a7c1e1ef-f9d4-4dc7-8550-c2468dc434b6" providerId="ADAL" clId="{79F49A21-F537-4C4D-A711-E60B2BA5675F}" dt="2023-10-14T19:09:52.580" v="111" actId="6549"/>
            <ac:spMkLst>
              <pc:docMk/>
              <pc:sldMasterMk cId="3705740627" sldId="2147483648"/>
              <pc:sldLayoutMk cId="2925119914" sldId="2147483661"/>
              <ac:spMk id="9" creationId="{40144CB6-3688-E780-4289-56E8D11EF56E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BC_80CC3C0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Balance Sheet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94D-4CA0-A5C4-7362C2177C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94D-4CA0-A5C4-7362C2177CC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D434B1D-7013-4115-99B1-1763EE5DF78E}" type="PERCENTAGE">
                      <a:rPr lang="en-US" sz="200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94D-4CA0-A5C4-7362C2177C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07CC8EF-0B99-4242-8BA2-DFDE11ADA2A3}" type="PERCENTAGE">
                      <a:rPr lang="en-US" sz="2000" smtClean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94D-4CA0-A5C4-7362C2177C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Expenses</c:v>
                </c:pt>
                <c:pt idx="1">
                  <c:v>Remaining Balance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1745.09</c:v>
                </c:pt>
                <c:pt idx="1">
                  <c:v>254.91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4D-4CA0-A5C4-7362C2177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solidFill>
          <a:schemeClr val="accent1"/>
        </a:solidFill>
      </dgm:spPr>
      <dgm:t>
        <a:bodyPr/>
        <a:lstStyle/>
        <a:p>
          <a:pPr algn="ctr"/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E407C61F-AD93-4FD2-A1AC-E32D36C8F4A6}">
      <dgm:prSet phldrT="[Text]"/>
      <dgm:spPr>
        <a:solidFill>
          <a:schemeClr val="tx2"/>
        </a:solidFill>
      </dgm:spPr>
      <dgm:t>
        <a:bodyPr/>
        <a:lstStyle/>
        <a:p>
          <a:pPr algn="ctr"/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4596544A-7AA4-46D7-810A-F30F63568F82}">
      <dgm:prSet phldrT="[Text]"/>
      <dgm:spPr>
        <a:solidFill>
          <a:schemeClr val="tx2"/>
        </a:solidFill>
      </dgm:spPr>
      <dgm:t>
        <a:bodyPr/>
        <a:lstStyle/>
        <a:p>
          <a:pPr algn="ctr"/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89032A4-A58F-40DA-B3A7-361E3CD1B031}">
      <dgm:prSet phldrT="[Text]"/>
      <dgm:spPr>
        <a:solidFill>
          <a:schemeClr val="tx2"/>
        </a:solidFill>
      </dgm:spPr>
      <dgm:t>
        <a:bodyPr/>
        <a:lstStyle/>
        <a:p>
          <a:pPr algn="ctr"/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/>
      <dgm:spPr>
        <a:solidFill>
          <a:schemeClr val="tx2"/>
        </a:solidFill>
        <a:ln w="57150">
          <a:noFill/>
        </a:ln>
      </dgm:spPr>
      <dgm:t>
        <a:bodyPr/>
        <a:lstStyle/>
        <a:p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2936875" y="905933"/>
          <a:ext cx="2254249" cy="15028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NASA Cooling Fixture</a:t>
          </a:r>
        </a:p>
      </dsp:txBody>
      <dsp:txXfrm>
        <a:off x="2980891" y="949949"/>
        <a:ext cx="2166217" cy="1414801"/>
      </dsp:txXfrm>
    </dsp:sp>
    <dsp:sp modelId="{3EB0D3EA-0F15-454F-89D9-E70311BFD69F}">
      <dsp:nvSpPr>
        <dsp:cNvPr id="0" name=""/>
        <dsp:cNvSpPr/>
      </dsp:nvSpPr>
      <dsp:spPr>
        <a:xfrm>
          <a:off x="1133475" y="2408766"/>
          <a:ext cx="2930524" cy="601133"/>
        </a:xfrm>
        <a:custGeom>
          <a:avLst/>
          <a:gdLst/>
          <a:ahLst/>
          <a:cxnLst/>
          <a:rect l="0" t="0" r="0" b="0"/>
          <a:pathLst>
            <a:path>
              <a:moveTo>
                <a:pt x="2930524" y="0"/>
              </a:moveTo>
              <a:lnTo>
                <a:pt x="2930524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6350" y="3009900"/>
          <a:ext cx="2254249" cy="150283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Thermal</a:t>
          </a:r>
        </a:p>
      </dsp:txBody>
      <dsp:txXfrm>
        <a:off x="50366" y="3053916"/>
        <a:ext cx="2166217" cy="1414801"/>
      </dsp:txXfrm>
    </dsp:sp>
    <dsp:sp modelId="{B6120BC0-2256-4B48-B37A-57AFADF83369}">
      <dsp:nvSpPr>
        <dsp:cNvPr id="0" name=""/>
        <dsp:cNvSpPr/>
      </dsp:nvSpPr>
      <dsp:spPr>
        <a:xfrm>
          <a:off x="4018280" y="2408766"/>
          <a:ext cx="91440" cy="601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2936875" y="3009900"/>
          <a:ext cx="2254249" cy="150283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Controls</a:t>
          </a:r>
        </a:p>
      </dsp:txBody>
      <dsp:txXfrm>
        <a:off x="2980891" y="3053916"/>
        <a:ext cx="2166217" cy="1414801"/>
      </dsp:txXfrm>
    </dsp:sp>
    <dsp:sp modelId="{3F5BA036-0B14-4B0D-88DE-BFDD0F83CECC}">
      <dsp:nvSpPr>
        <dsp:cNvPr id="0" name=""/>
        <dsp:cNvSpPr/>
      </dsp:nvSpPr>
      <dsp:spPr>
        <a:xfrm>
          <a:off x="4064000" y="2408766"/>
          <a:ext cx="2930525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2930525" y="300566"/>
              </a:lnTo>
              <a:lnTo>
                <a:pt x="2930525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5867400" y="3009900"/>
          <a:ext cx="2254249" cy="150283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Structure</a:t>
          </a:r>
        </a:p>
      </dsp:txBody>
      <dsp:txXfrm>
        <a:off x="5911416" y="3053916"/>
        <a:ext cx="2166217" cy="1414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schemeClr val="tx2"/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43.19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67 1 24575,'1'82'0,"-2"88"0,0-168 0,1 1 0,0 0 0,-1-1 0,0 1 0,1 0 0,-1-1 0,0 1 0,-1-1 0,1 0 0,0 1 0,-1-1 0,1 0 0,-1 0 0,1 0 0,-4 3 0,5-5 0,0 0 0,0 0 0,-1 1 0,1-1 0,0 0 0,-1 0 0,1 0 0,-1 1 0,1-1 0,0 0 0,-1 0 0,1 0 0,0 0 0,-1 0 0,1 0 0,-1 0 0,1 0 0,0 0 0,-1 0 0,1 0 0,-1 0 0,1 0 0,0 0 0,-1 0 0,1 0 0,-1 0 0,1-1 0,0 1 0,-1 0 0,1 0 0,0 0 0,-1-1 0,1 1 0,-1-2 0,0 1 0,0-1 0,0 1 0,0-1 0,1 0 0,-1 1 0,0-1 0,1 0 0,0 1 0,-1-1 0,1 0 0,0-3 0,-1-47 0,2 41 0,-1-1 0,0 1 0,-1 0 0,0-1 0,-1 1 0,-4-14 0,3 98 0,5-11 0,0-39 0,-1 0 0,-1 0 0,-1 1 0,-1-1 0,-1 0 0,-6 25 0,6-136 0,15-7-1365,-11 85-5461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4.06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31 24575,'0'1'0,"0"2"0,0-1 0,0-2 0,0-2 0,0-3 0,0-2 0,0 0 0,0-2 0,0 2-8191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5.56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24575,'0'2'0,"0"1"0,0 2 0,0 2 0,0 0 0,0 1 0,0 1 0,0-2-8191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47.9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60 71 24575,'0'183'0,"0"-437"0,-11 267 0,-1 14 0,-24 108 0,37-241 0,-1 101 0,0 17 0,-1 55 0,2 75 0,-1-142 0,0 0 0,0 0 0,0 0 0,0 0 0,0 0 0,1 0 0,-1 0 0,0 0 0,0 0 0,0 0 0,0 0 0,0 0 0,0 0 0,0 0 0,0 0 0,0 0 0,0 0 0,1 0 0,-1 0 0,0 0 0,0 0 0,0 0 0,0 0 0,0 0 0,0 0 0,0 1 0,0-1 0,0 0 0,0 0 0,0 0 0,0 0 0,0 0 0,0 0 0,0 0 0,4-16 0,3-7 0,-3 55 0,3 208 0,-7-232-1365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0.9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1 24575,'-3'69'0,"1"-41"0,2 0 0,0 1 0,8 49 0,-8-76 0,0 1 0,1 0 0,0-1 0,-1 1 0,1-1 0,0 1 0,0-1 0,0 0 0,0 1 0,1-1 0,-1 0 0,1 0 0,-1 0 0,1 0 0,0 0 0,0 0 0,0 0 0,0-1 0,0 1 0,0-1 0,0 1 0,4 1 0,-4-3 0,0 0 0,0 0 0,0 0 0,0 0 0,0-1 0,0 1 0,0 0 0,0-1 0,0 0 0,0 1 0,0-1 0,0 0 0,0 0 0,0 0 0,-1 0 0,1-1 0,0 1 0,-1 0 0,1-1 0,-1 1 0,1-1 0,-1 1 0,0-1 0,0 0 0,0 1 0,0-1 0,2-4 0,7-19 0,-10 22 0,1 0 0,0 0 0,0 0 0,0-1 0,1 1 0,-1 0 0,1 1 0,-1-1 0,1 0 0,0 0 0,0 1 0,4-4 0,-5 6 7,0 0 0,0 0-1,-1 0 1,1 1 0,0-1-1,0 0 1,0 1 0,0-1-1,0 0 1,-1 1 0,1-1-1,0 1 1,0 0 0,-1-1 0,1 1-1,0 0 1,-1-1 0,1 1-1,0 1 1,13 8-1506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3.8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40 333 24575,'2'-55'0,"0"35"0,-1 1 0,-1-1 0,-1 0 0,-4-27 0,-8 5 0,8 28 0,1 1 0,0-1 0,-2-20 0,-1-1-1365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6.4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24575,'8'163'0,"-8"-301"-1365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3.80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29 66 24575,'0'13'0,"1"-9"0,-1 0 0,0 1 0,0-1 0,-1 0 0,1 1 0,-1-1 0,0 0 0,-1 6 0,-5-74 0,7 58 0,-1 0 0,0 0 0,0 0 0,-1 0 0,1 1 0,-1-1 0,-1 0 0,-2-5 0,3 66 0,2 84-1365,0-133-5461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6.15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24575,'0'1'0,"0"2"0,0 1 0,2 1 0,-1 0 0,1 0 0,-1 1 0,1 0 0,0-1 0,0 1 0,-1 0 0,0 0 0,0 1 0,-1 0 0,0 0 0,0 0 0,0-1-8191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8.67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24575,'0'186'-1365,"0"-179"-5461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13.01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41 331 24575,'0'-62'0,"7"175"0,-7-105 0,-1-3 0,1-1 0,0 0 0,0 1 0,0-1 0,0 1 0,1-1 0,-1 0 0,1 1 0,0-1 0,1 0 0,-1 0 0,4 8 0,0-56 0,-20-142 0,13 159 0,1 8 0,0 0 0,-2 0 0,-9-36 0,-15-25-1365,25 75-5461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04.82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62 24575,'1'0'0,"1"1"0,-1-1 0,1 1 0,-1 0 0,1-1 0,-1 1 0,0 0 0,0 0 0,1 0 0,-1 0 0,0 0 0,0 1 0,0-1 0,0 0 0,0 0 0,0 1 0,-1-1 0,1 0 0,0 1 0,-1-1 0,1 1 0,-1-1 0,1 1 0,-1-1 0,1 3 0,7 39 0,6 20 0,-15-73 0,0 1 0,1-1 0,0 0 0,2-15 0,0-8 0,-2-41 0,0 48 0,0 25 0,0 9 0,8 182 0,-10-224-45,1 20-219,0 0 0,1 0 0,1-1 0,3-22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38.8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1 132 24575,'0'-125'-1365,"0"119"-5461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46.7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1 537 24575,'7'-196'0,"7"78"0,0-43 0,-1 105-1365,-12 51-5461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49.3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 24575,'1'16'0,"-2"1"0,0-1 0,-1 1 0,-1-1 0,-9 31 0,-2 15-1365,13-57-5461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59.62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8.97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1119 37 24575,'-2'1'0,"-1"0"0,1 1 0,-1-1 0,1 0 0,-1-1 0,0 1 0,1 0 0,-1-1 0,0 0 0,0 1 0,1-1 0,-1 0 0,-4-1 0,4 1 0,-613-7 0,375-28 0,230 34 0,0 0 0,-1 1 0,1 0 0,-1 0 0,1 1 0,-16 4 0,22-4 0,0 1 0,0 0 0,1 0 0,-1 0 0,0 1 0,1 0 0,0 0 0,-1 0 0,1 0 0,0 1 0,1-1 0,-1 1 0,1 0 0,0 0 0,-5 8 0,-39 78-1365,43-82-5461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20.20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10 24575,'0'-1'0,"0"-3"0,0-1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9:03.57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49 1 24575,'-10'64'0,"7"-53"0,0 1 0,1 0 0,-1 21 0,-4 128 0,1 41 0,-8-125-1365,13-71-5461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2.52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1 207 24575,'0'-35'0,"2"-1"0,9-45 0,-10 33-1365,-1 41-5461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4.67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0 272 24575,'8'-88'0,"-1"33"0,0-67-1365,-7 116-5461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6.75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22 0 24575,'-11'152'115,"0"4"-1595,11-150-5346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08.60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24575,'8'249'0,"-2"-214"-1365,-5-29-5461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9:07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1 558 24575,'7'-147'0,"7"-76"0,2 136 0,-6 40 0,-2 0-1365,-7 41-5461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34.48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723 228 24575,'-13'-2'0,"-1"0"0,1-1 0,0 0 0,0-1 0,0 0 0,0-1 0,1-1 0,0 0 0,0 0 0,0-1 0,-18-15 0,-27-14 0,56 36 0,0-1 0,-1 1 0,1 0 0,0 0 0,-1-1 0,1 1 0,0 0 0,-1 0 0,1 1 0,0-1 0,0 0 0,-1 0 0,1 0 0,0 1 0,0-1 0,-1 1 0,1-1 0,0 1 0,0 0 0,0-1 0,0 1 0,0 0 0,0 0 0,0-1 0,0 1 0,0 0 0,0 0 0,0 0 0,0 0 0,1 1 0,-1-1 0,0 0 0,0 1 0,-27 51 0,20-35 0,6-16 0,0 1 0,1-1 0,-1 0 0,0 1 0,0-1 0,0 0 0,-1 0 0,1 0 0,0-1 0,-1 1 0,0 0 0,1-1 0,-1 0 0,0 1 0,1-1 0,-1 0 0,0-1 0,0 1 0,-3 0 0,-7 1 0,0-2 0,-1 1 0,-16-3 0,19 1 0,0 1 0,0 0 0,-1 1 0,-14 2 0,12 1 0,-1 2 0,1 0 0,0 0 0,-19 13 0,21-11 0,-1-1 0,0 0 0,0-2 0,0 1 0,-16 3 0,28-8 0,0-1 0,0 0 0,1 0 0,-1 0 0,0 0 0,0 0 0,0 0 0,0 0 0,0 0 0,1 0 0,-1 0 0,0-1 0,0 1 0,0 0 0,0 0 0,1-1 0,-1 1 0,0-1 0,0 1 0,1 0 0,-1-1 0,0 0 0,1 1 0,-1-1 0,0 1 0,1-1 0,-1 0 0,1 1 0,-1-1 0,0-1 0,0-1 0,0 0 0,0 0 0,0 0 0,0 0 0,1 0 0,-1 0 0,1 0 0,0-6 0,0-3 0,1 1 0,1-1 0,5-21 0,-3 20 0,12-49 0,-14 57 0,-2 0 0,1 1 0,-1-1 0,1 0 0,-1 0 0,0 0 0,-1 0 0,0 0 0,1 0 0,-3-5 0,2 8 0,0 0 0,0 0 0,-1 0 0,1 0 0,-1 1 0,1-1 0,-1 0 0,1 1 0,-1 0 0,0-1 0,0 1 0,0 0 0,-2-1 0,3 1 0,0 1 0,0-1 0,-1 1 0,1-1 0,0 0 0,0 1 0,0-1 0,0 0 0,0 0 0,0 0 0,0 1 0,0-1 0,0 0 0,1 0 0,-1-1 0,0 1 0,0 0 0,1 0 0,-1 0 0,1 0 0,-1-1 0,1 1 0,0 0 0,-1 0 0,1-1 0,0 1 0,0 0 0,0-1 0,0 1 0,0 0 0,0 0 0,0-1 0,0 1 0,1 0 0,-1-1 0,0 1 0,1 0 0,0-2 0,4-7-1365,-1 1-5461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43.196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67 1 24575,'1'82'0,"-2"88"0,0-168 0,1 1 0,0 0 0,-1-1 0,0 1 0,1 0 0,-1-1 0,0 1 0,-1-1 0,1 0 0,0 1 0,-1-1 0,1 0 0,-1 0 0,1 0 0,-4 3 0,5-5 0,0 0 0,0 0 0,-1 1 0,1-1 0,0 0 0,-1 0 0,1 0 0,-1 1 0,1-1 0,0 0 0,-1 0 0,1 0 0,0 0 0,-1 0 0,1 0 0,-1 0 0,1 0 0,0 0 0,-1 0 0,1 0 0,-1 0 0,1 0 0,0 0 0,-1 0 0,1 0 0,-1 0 0,1-1 0,0 1 0,-1 0 0,1 0 0,0 0 0,-1-1 0,1 1 0,-1-2 0,0 1 0,0-1 0,0 1 0,0-1 0,1 0 0,-1 1 0,0-1 0,1 0 0,0 1 0,-1-1 0,1 0 0,0-3 0,-1-47 0,2 41 0,-1-1 0,0 1 0,-1 0 0,0-1 0,-1 1 0,-4-14 0,3 98 0,5-11 0,0-39 0,-1 0 0,-1 0 0,-1 1 0,-1-1 0,-1 0 0,-6 25 0,6-136 0,15-7-1365,-11 85-5461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04.82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62 24575,'1'0'0,"1"1"0,-1-1 0,1 1 0,-1 0 0,1-1 0,-1 1 0,0 0 0,0 0 0,1 0 0,-1 0 0,0 0 0,0 1 0,0-1 0,0 0 0,0 0 0,0 1 0,-1-1 0,1 0 0,0 1 0,-1-1 0,1 1 0,-1-1 0,1 1 0,-1-1 0,1 3 0,7 39 0,6 20 0,-15-73 0,0 1 0,1-1 0,0 0 0,2-15 0,0-8 0,-2-41 0,0 48 0,0 25 0,0 9 0,8 182 0,-10-224-45,1 20-219,0 0 0,1 0 0,1-1 0,3-22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08.60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24575,'8'249'0,"-2"-214"-1365,-5-29-5461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01.7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141 85 24575,'0'-60'0,"0"39"0,0 33 0,-1 1 0,-1 0 0,0 0 0,-1 0 0,0 0 0,-8 18 0,-2 7 0,9-21 0,-3 8 0,4-18 0,2-10 0,10-193 0,-26 306 0,0-11 0,-7 25 0,18-92 0,-3 15 0,1 0 0,-2 76 0,2-8-1365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33.1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 1 24575,'0'2'5,"1"0"-1,-1 1 1,0-1-1,-1 1 0,1-1 1,0 0-1,-1 1 1,1-1-1,-1 0 1,0 1-1,0-1 0,0 0 1,0 0-1,0 0 1,0 0-1,0 0 1,-1 0-1,1 0 1,-1 0-1,0 0 0,1-1 1,-1 1-1,0-1 1,0 1-1,0-1 1,-3 2-1,-2-1-190,-1 1 1,1-2-1,-1 1 0,1-1 1,-1 0-1,0-1 1,-8 0-1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45.7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299 298 24575,'-3'-2'0,"0"0"0,0 0 0,1 0 0,-1 0 0,1-1 0,-1 1 0,1-1 0,0 0 0,0 1 0,0-1 0,0 0 0,0 0 0,-1-4 0,-7-10 0,4 8 0,0-1 0,0 1 0,1-1 0,1 0 0,0 0 0,0-1 0,1 1 0,0-1 0,1 0 0,-2-18 0,-14-48 0,18 75 0,0 0 0,-1 0 0,1 1 0,-1-1 0,1 0 0,-1 1 0,0-1 0,0 1 0,0-1 0,0 1 0,0-1 0,0 1 0,0-1 0,0 1 0,0 0 0,-1 0 0,1-1 0,-1 1 0,1 0 0,-1 0 0,1 1 0,-1-1 0,1 0 0,-3 0 0,2 1 0,0 0 0,1 1 0,-1-1 0,0 1 0,0-1 0,1 1 0,-1 0 0,0 0 0,1 0 0,-1 0 0,1 0 0,-1 0 0,1 0 0,0 0 0,-1 0 0,1 1 0,0-1 0,-2 3 0,-5 9 0,0-1 0,0 1 0,1 0 0,-6 18 0,0 7 0,-11 53 0,19-67 0,-14 36 31,13-46-311,1 2 1,1-1 0,0 0 0,-2 24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47.74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24575,'6'3'0,"1"0"0,0 1 0,-1 0 0,0 0 0,0 1 0,10 9 0,-13-7 0,0-1 0,0 1 0,0 0 0,-1 0 0,0 1 0,-1-1 0,0 0 0,0 1 0,0-1 0,-1 14 0,2 9 0,13 142 0,-11-135-1365,-1-29-5461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50.0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24575,'3'4'0,"0"-1"0,0 1 0,-1 0 0,1 0 0,-1 0 0,0 0 0,0 1 0,0-1 0,-1 0 0,1 1 0,-1-1 0,1 9 0,0 63 0,-2-61 0,0 0 0,0-1 0,4 22 0,2 11-1365,-6-36-5461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01.75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141 85 24575,'0'-60'0,"0"39"0,0 33 0,-1 1 0,-1 0 0,0 0 0,-1 0 0,0 0 0,-8 18 0,-2 7 0,9-21 0,-3 8 0,4-18 0,2-10 0,10-193 0,-26 306 0,0-11 0,-7 25 0,18-92 0,-3 15 0,1 0 0,-2 76 0,2-8-1365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2.37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29 320 24575,'-1'-49'0,"-13"-86"0,10 80 53,4 43-336,0 1-1,-1-1 0,-1 0 1,-5-21-1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4.067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31 24575,'0'1'0,"0"2"0,0-1 0,0-2 0,0-2 0,0-3 0,0-2 0,0 0 0,0-2 0,0 2-8191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5.56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24575,'0'2'0,"0"1"0,0 2 0,0 2 0,0 0 0,0 1 0,0 1 0,0-2-8191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47.97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60 71 24575,'0'183'0,"0"-437"0,-11 267 0,-1 14 0,-24 108 0,37-241 0,-1 101 0,0 17 0,-1 55 0,2 75 0,-1-142 0,0 0 0,0 0 0,0 0 0,0 0 0,0 0 0,1 0 0,-1 0 0,0 0 0,0 0 0,0 0 0,0 0 0,0 0 0,0 0 0,0 0 0,0 0 0,0 0 0,0 0 0,1 0 0,-1 0 0,0 0 0,0 0 0,0 0 0,0 0 0,0 0 0,0 0 0,0 1 0,0-1 0,0 0 0,0 0 0,0 0 0,0 0 0,0 0 0,0 0 0,0 0 0,4-16 0,3-7 0,-3 55 0,3 208 0,-7-232-1365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0.97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 1 24575,'-3'69'0,"1"-41"0,2 0 0,0 1 0,8 49 0,-8-76 0,0 1 0,1 0 0,0-1 0,-1 1 0,1-1 0,0 1 0,0-1 0,0 0 0,0 1 0,1-1 0,-1 0 0,1 0 0,-1 0 0,1 0 0,0 0 0,0 0 0,0 0 0,0-1 0,0 1 0,0-1 0,0 1 0,4 1 0,-4-3 0,0 0 0,0 0 0,0 0 0,0 0 0,0-1 0,0 1 0,0 0 0,0-1 0,0 0 0,0 1 0,0-1 0,0 0 0,0 0 0,0 0 0,-1 0 0,1-1 0,0 1 0,-1 0 0,1-1 0,-1 1 0,1-1 0,-1 1 0,0-1 0,0 0 0,0 1 0,0-1 0,2-4 0,7-19 0,-10 22 0,1 0 0,0 0 0,0 0 0,0-1 0,1 1 0,-1 0 0,1 1 0,-1-1 0,1 0 0,0 0 0,0 1 0,4-4 0,-5 6 7,0 0 0,0 0-1,-1 0 1,1 1 0,0-1-1,0 0 1,0 1 0,0-1-1,0 0 1,-1 1 0,1-1-1,0 1 1,0 0 0,-1-1 0,1 1-1,0 0 1,-1-1 0,1 1-1,0 1 1,13 8-1506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3.8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40 333 24575,'2'-55'0,"0"35"0,-1 1 0,-1-1 0,-1 0 0,-4-27 0,-8 5 0,8 28 0,1 1 0,0-1 0,-2-20 0,-1-1-1365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6:56.49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24575,'8'163'0,"-8"-301"-1365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3.80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29 66 24575,'0'13'0,"1"-9"0,-1 0 0,0 1 0,0-1 0,-1 0 0,1 1 0,-1-1 0,0 0 0,-1 6 0,-5-74 0,7 58 0,-1 0 0,0 0 0,0 0 0,-1 0 0,1 1 0,-1-1 0,-1 0 0,-2-5 0,3 66 0,2 84-1365,0-133-5461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6.15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0 24575,'0'1'0,"0"2"0,0 1 0,2 1 0,-1 0 0,1 0 0,-1 1 0,1 0 0,0-1 0,0 1 0,-1 0 0,0 0 0,0 1 0,-1 0 0,0 0 0,0 0 0,0-1-8191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08.67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24575,'0'186'-1365,"0"-179"-5461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33.13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100 1 24575,'0'2'5,"1"0"-1,-1 1 1,0-1-1,-1 1 0,1-1 1,0 0-1,-1 1 1,1-1-1,-1 0 1,0 1-1,0-1 0,0 0 1,0 0-1,0 0 1,0 0-1,0 0 1,-1 0-1,1 0 1,-1 0-1,0 0 0,1-1 1,-1 1-1,0-1 1,0 1-1,0-1 1,-3 2-1,-2-1-190,-1 1 1,1-2-1,-1 1 0,1-1 1,-1 0-1,0-1 1,-8 0-1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13.01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41 331 24575,'0'-62'0,"7"175"0,-7-105 0,-1-3 0,1-1 0,0 0 0,0 1 0,0-1 0,0 1 0,1-1 0,-1 0 0,1 1 0,0-1 0,1 0 0,-1 0 0,4 8 0,0-56 0,-20-142 0,13 159 0,1 8 0,0 0 0,-2 0 0,-9-36 0,-15-25-1365,25 75-5461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38.87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1 132 24575,'0'-125'-1365,"0"119"-5461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46.73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1 537 24575,'7'-196'0,"7"78"0,0-43 0,-1 105-1365,-12 51-5461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49.32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34 1 24575,'1'16'0,"-2"1"0,0-1 0,-1 1 0,-1-1 0,-9 31 0,-2 15-1365,13-57-5461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59.62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8.97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1119 37 24575,'-2'1'0,"-1"0"0,1 1 0,-1-1 0,1 0 0,-1-1 0,0 1 0,1 0 0,-1-1 0,0 0 0,0 1 0,1-1 0,-1 0 0,-4-1 0,4 1 0,-613-7 0,375-28 0,230 34 0,0 0 0,-1 1 0,1 0 0,-1 0 0,1 1 0,-16 4 0,22-4 0,0 1 0,0 0 0,1 0 0,-1 0 0,0 1 0,1 0 0,0 0 0,-1 0 0,1 0 0,0 1 0,1-1 0,-1 1 0,1 0 0,0 0 0,-5 8 0,-39 78-1365,43-82-5461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20.20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10 24575,'0'-1'0,"0"-3"0,0-1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9:03.579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49 1 24575,'-10'64'0,"7"-53"0,0 1 0,1 0 0,-1 21 0,-4 128 0,1 41 0,-8-125-1365,13-71-5461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2.52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1 207 24575,'0'-35'0,"2"-1"0,9-45 0,-10 33-1365,-1 41-5461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4.67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0 272 24575,'8'-88'0,"-1"33"0,0-67-1365,-7 116-5461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7:45.7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299 298 24575,'-3'-2'0,"0"0"0,0 0 0,1 0 0,-1 0 0,1-1 0,-1 1 0,1-1 0,0 0 0,0 1 0,0-1 0,0 0 0,0 0 0,-1-4 0,-7-10 0,4 8 0,0-1 0,0 1 0,1-1 0,1 0 0,0 0 0,0-1 0,1 1 0,0-1 0,1 0 0,-2-18 0,-14-48 0,18 75 0,0 0 0,-1 0 0,1 1 0,-1-1 0,1 0 0,-1 1 0,0-1 0,0 1 0,0-1 0,0 1 0,0-1 0,0 1 0,0-1 0,0 1 0,0 0 0,-1 0 0,1-1 0,-1 1 0,1 0 0,-1 0 0,1 1 0,-1-1 0,1 0 0,-3 0 0,2 1 0,0 0 0,1 1 0,-1-1 0,0 1 0,0-1 0,1 1 0,-1 0 0,0 0 0,1 0 0,-1 0 0,1 0 0,-1 0 0,1 0 0,0 0 0,-1 0 0,1 1 0,0-1 0,-2 3 0,-5 9 0,0-1 0,0 1 0,1 0 0,-6 18 0,0 7 0,-11 53 0,19-67 0,-14 36 31,13-46-311,1 2 1,1-1 0,0 0 0,-2 24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8:26.75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22 0 24575,'-11'152'115,"0"4"-1595,11-150-5346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9:07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1 558 24575,'7'-147'0,"7"-76"0,2 136 0,-6 40 0,-2 0-1365,-7 41-5461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1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2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3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1 24575,'0'0'-8191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4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5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0 24575,'0'0'-8191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6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7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9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47.74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24575,'6'3'0,"1"0"0,0 1 0,-1 0 0,0 0 0,0 1 0,10 9 0,-13-7 0,0-1 0,0 1 0,0 0 0,-1 0 0,0 1 0,-1-1 0,0 0 0,0 1 0,0-1 0,-1 14 0,2 9 0,13 142 0,-11-135-1365,-1-29-5461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40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42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1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2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3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1 24575,'0'0'-8191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4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5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0 24575,'0'0'-8191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6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7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8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4:50.04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0 24575,'3'4'0,"0"-1"0,0 1 0,-1 0 0,1 0 0,-1 0 0,0 0 0,0 1 0,0-1 0,-1 0 0,1 1 0,-1-1 0,1 9 0,0 63 0,-2-61 0,0 0 0,0-1 0,4 22 0,2 11-1365,-6-36-5461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39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0 24575,'0'0'-8191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40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0 24575,'0'0'-8191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41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1 1 24575,'0'0'-8191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31:24.342"/>
    </inkml:context>
    <inkml:brush xml:id="br0">
      <inkml:brushProperty name="width" value="0.1" units="cm"/>
      <inkml:brushProperty name="height" value="0.1" units="cm"/>
      <inkml:brushProperty name="color" value="#40E0D0"/>
    </inkml:brush>
  </inkml:definitions>
  <inkml:trace contextRef="#ctx0" brushRef="#br0">0 1 24575,'0'0'-8191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20:17.1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24575,'0'0'-8191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7T12:35:17.46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71 80 24575,'0'10'0,"2"-1"0,-1 0 0,1 0 0,1 0 0,0 0 0,7 15 0,-6-14 0,0-1 0,-1 1 0,0 0 0,3 19 0,-6-29 0,0 0 0,0 0 0,0 0 0,0 0 0,0 0 0,0 0 0,-1 0 0,1 0 0,0 0 0,0 0 0,0 0 0,0 0 0,0 0 0,0 0 0,0 0 0,0 0 0,0 0 0,-1 0 0,1 0 0,0 0 0,0 0 0,0 0 0,0 0 0,0 0 0,0 0 0,0 0 0,0 0 0,0 0 0,0 0 0,0 0 0,-1 0 0,1 0 0,0 0 0,0 0 0,0 0 0,0 1 0,0-1 0,0 0 0,0 0 0,0 0 0,0 0 0,0 0 0,0 0 0,0 0 0,0 0 0,-9-16 0,-9-23 0,14 29 0,-5-11 0,-11-41 0,27 154 0,-52-149 0,45 56 0,0 1 0,0 0 0,-1 0 0,1 0 0,0 0 0,0 0 0,-1 0 0,1 0 0,0 0 0,0 0 0,0 0 0,-1 0 0,1 0 0,0 0 0,0 0 0,0 1 0,-1-1 0,1 0 0,0 0 0,0 0 0,0 0 0,-1 0 0,1 0 0,0 0 0,0 1 0,0-1 0,0 0 0,0 0 0,-1 0 0,1 0 0,0 1 0,0-1 0,0 0 0,0 0 0,0 0 0,0 1 0,0-1 0,0 0 0,0 0 0,-1 0 0,1 1 0,0-1 0,0 0 0,0 0 0,0 0 0,0 1 0,0-1 0,1 0 0,-1 0 0,0 1 0,0-1 0,0 0 0,0 0 0,0 0 0,0 1 0,0-1 0,0 0 0,0 0 0,0 0 0,1 1 0,2 16 0,-3-17 0,40 148 0,-45-212 0,0 45 0,-2 0 0,0-1 0,-18-32 0,48 126 0,-23-74 0,13 26 0,-12-24 0,-1-1 0,1 0 0,0 1 0,0-1 0,-1 0 0,1 0 0,0 0 0,0 0 0,0 0 0,0 0 0,0 0 0,1 0 0,-1 0 0,0 0 0,2 1 0,-2-3 0,0 1 0,-1-1 0,1 0 0,-1 1 0,1-1 0,-1 0 0,0 1 0,1-1 0,-1 0 0,0 0 0,1 1 0,-1-1 0,0 0 0,0 0 0,0 1 0,0-1 0,0 0 0,0 0 0,0 0 0,0 1 0,0-1 0,0 0 0,0 0 0,-1-1 0,-1-26 0,1 25 0,-1-18 0,0 7 0,11 35 0,-6-15 0,-3-16 0,-6-35 0,1 12 0,5 28 0,3 13 0,33 119 0,-55-193 0,11 42 0,0-1 0,2 0 0,-5-45 0,11 70 0,0 0 0,0 0 0,0 0 0,0 0 0,0 0 0,0 0 0,0 0 0,0 0 0,0 1 0,0-1 0,0 0 0,0 0 0,0 0 0,0 0 0,0 0 0,0 0 0,0 0 0,0 0 0,0 0 0,1 0 0,-1 0 0,0 0 0,0 0 0,0 0 0,0 0 0,0 0 0,0 0 0,0 0 0,0 0 0,0 0 0,0 0 0,0 0 0,0 0 0,0 0 0,1 0 0,-1 0 0,0 0 0,0 0 0,0 0 0,0 0 0,0 0 0,0 0 0,0 0 0,0 0 0,0 0 0,0 0 0,0 0 0,0 0 0,0 0 0,0 0 0,0-1 0,0 1 0,0 0 0,1 0 0,-1 0 0,0 0 0,0 0 0,0 0 0,0 0 0,0 0 0,0 0 0,7 10 0,6 14 0,14 43 0,-14-36 0,-1 0 0,-2 1 0,8 40 0,-18-72 0,1 1 0,-1-1 0,0 0 0,0 1 0,0-1 0,0 1 0,1-1 0,-1 1 0,0-1 0,0 0 0,0 1 0,0-1 0,0 1 0,0-1 0,0 1 0,0-1 0,0 0 0,-1 1 0,1-1 0,0 1 0,0-1 0,0 1 0,0-1 0,-1 0 0,1 1 0,0-1 0,0 0 0,-1 1 0,-8-10 0,-7-20 0,6 11 0,2 0 0,0-1 0,2 1 0,0-2 0,1 1 0,0-1 0,2 1 0,0-1 0,2 0 0,0-29 0,1 48 0,0 1 0,0 0 0,0 0 0,0 0 0,0-1 0,0 1 0,0 0 0,0 0 0,0 0 0,0 0 0,0-1 0,0 1 0,0 0 0,0 0 0,0 0 0,0 0 0,0-1 0,0 1 0,0 0 0,0 0 0,1 0 0,-1 0 0,0-1 0,0 1 0,0 0 0,0 0 0,0 0 0,0 0 0,0 0 0,1 0 0,-1-1 0,0 1 0,0 0 0,0 0 0,0 0 0,1 0 0,-1 0 0,0 0 0,0 0 0,0 0 0,0 0 0,1 0 0,-1 0 0,0 0 0,0 0 0,0 0 0,1 0 0,-1 0 0,0 0 0,0 0 0,0 0 0,0 0 0,1 0 0,-1 0 0,0 0 0,0 0 0,0 0 0,12 13 0,6 20 0,-10-4 0,-6-23 0,-1 0 0,1 0 0,0 0 0,0 0 0,1-1 0,4 8 0,-5-9 0,0 0 0,-1 0 0,1 0 0,0 0 0,-1 1 0,0-1 0,0 0 0,-1 1 0,1 6 0,-1-8 0,0 1 0,1-1 0,-1 1 0,1-1 0,0 1 0,0-1 0,0 1 0,0-1 0,0 0 0,1 0 0,0 1 0,-1-1 0,1 0 0,1 0 0,3 4 0,-5-6 0,1 1 0,-1-1 0,1 1 0,-1 0 0,0 0 0,1-1 0,-1 1 0,0 0 0,0 0 0,0 0 0,0 0 0,-1 0 0,1 0 0,-1 0 0,1 0 0,-1 1 0,0-1 0,1 0 0,-1 0 0,0 0 0,-1 0 0,1 3 0,-1-5 0,1 0 0,0 0 0,-1 0 0,1 0 0,0-1 0,-1 1 0,1 0 0,0 0 0,0 0 0,-1-1 0,1 1 0,0 0 0,-1 0 0,1 0 0,0-1 0,0 1 0,0 0 0,-1-1 0,1 1 0,0 0 0,0 0 0,0-1 0,0 1 0,-1 0 0,1-1 0,0 1 0,0-1 0,0 1 0,0 0 0,0-1 0,0 1 0,0 0 0,0-1 0,0 0 0,-7-20 0,6 17 0,-49-125 0,41 112 0,8 16 0,0-1 0,0 0 0,0 0 0,0 0 0,0 0 0,1 0 0,-1 0 0,0 0 0,1 0 0,-1 0 0,1 0 0,0 0 0,0 0 0,0 0 0,0-4 0,0 6 0,0 0 0,0 0 0,0 0 0,0 0 0,0 0 0,0 0 0,0 0 0,0 0 0,0-1 0,1 1 0,-1 0 0,0 0 0,0 0 0,0 0 0,0 0 0,0 0 0,0 0 0,0 0 0,0 0 0,0 0 0,0 0 0,0-1 0,1 1 0,-1 0 0,0 0 0,0 0 0,0 0 0,0 0 0,0 0 0,0 0 0,0 0 0,0 0 0,1 0 0,-1 0 0,0 0 0,0 0 0,0 0 0,0 0 0,0 0 0,0 0 0,0 0 0,1 0 0,-1 0 0,0 0 0,0 0 0,0 1 0,0-1 0,0 0 0,0 0 0,0 0 0,0 0 0,0 0 0,1 0 0,-1 0 0,0 0 0,0 0 0,0 0 0,0 0 0,0 1 0,0-1 0,0 0 0,0 0 0,8 11 0,4 15 0,-9-13 0,-1 0 0,0 0 0,-1 0 0,-1 0 0,0 0 0,-3 19 0,4-32 0,-1 1 0,0-1 0,0 1 0,0 0 0,0-1 0,0 1 0,0-1 0,0 1 0,0-1 0,-1 1 0,1-1 0,0 1 0,0-1 0,0 1 0,0-1 0,-1 1 0,1-1 0,0 1 0,-1-1 0,1 0 0,0 1 0,-1-1 0,1 1 0,0-1 0,-1 0 0,1 1 0,-1-1 0,1 0 0,0 1 0,-1-1 0,1 0 0,-1 0 0,1 0 0,-1 1 0,1-1 0,-1 0 0,1 0 0,-1 0 0,0 0 0,1 0 0,-1 0 0,1 0 0,-1 0 0,1 0 0,-1 0 0,1 0 0,-1 0 0,1-1 0,-1 1 0,1 0 0,-1 0 0,1 0 0,-1-1 0,1 1 0,-1 0 0,1-1 0,0 1 0,-1 0 0,1-1 0,0 1 0,-1 0 0,1-1 0,0 1 0,-1-1 0,1 0 0,-33-35 0,25 26 0,6 12 0,5 10 0,6 14 0,-7-21 0,1 0 0,0-1 0,1 1 0,-1-1 0,8 7 0,-11-10 0,0-1 0,1 0 0,-1 1 0,0-1 0,1 0 0,-1 1 0,0-1 0,1 0 0,-1 0 0,1 1 0,-1-1 0,1 0 0,-1 0 0,0 0 0,1 0 0,-1 0 0,1 0 0,-1 0 0,1 0 0,-1 1 0,1-2 0,-1 1 0,0 0 0,1 0 0,-1 0 0,1 0 0,-1 0 0,1 0 0,0-1 0,-1 0 0,1 0 0,0 0 0,-1 0 0,1 0 0,-1 0 0,1-1 0,-1 1 0,0 0 0,1 0 0,-1-1 0,0 1 0,0 0 0,0-1 0,0 1 0,0 0 0,0-2 0,-1-5 0,0 0 0,0 0 0,-1 0 0,-4-15 0,3 15 0,0 0 0,1 0 0,1 0 0,-1 0 0,1-10 0,0 1 0,0 13 0,1-1 0,0 0 0,-1 0 0,2 0 0,-1 0 0,1 0 0,-1 0 0,4-9 0,-4 14 0,1-1 0,-1 1 0,1 0 0,0 0 0,-1 0 0,1 0 0,-1 0 0,1-1 0,0 1 0,-1 0 0,1 0 0,-1 0 0,1 1 0,0-1 0,-1 0 0,1 0 0,-1 0 0,1 0 0,-1 0 0,1 1 0,0-1 0,-1 0 0,1 1 0,-1-1 0,1 0 0,-1 1 0,1-1 0,-1 0 0,0 1 0,1-1 0,-1 1 0,1-1 0,-1 1 0,0-1 0,1 1 0,-1-1 0,0 2 0,16 19 0,-13-13 0,-1 1 0,0 0 0,-1-1 0,0 1 0,0 0 0,-1-1 0,0 1 0,-2 12 0,2-10 0,-1 0 0,1 1 0,1-1 0,2 16 0,-2-23-51,1 5-113,0 1 0,1-1-1,0 0 1,0 0 0,1-1 0,0 1-1,10 15 1,-10-19-6662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7T12:35:17.4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0 24575,'1'2'0,"0"0"0,-1 0 0,1 0 0,0-1 0,0 1 0,1 0 0,-1-1 0,0 1 0,0-1 0,4 3 0,6 10 0,4 14 0,-4-7 0,-1-1 0,8 26 0,-17-45 0,-1-1 0,0 1 0,0 0 0,1-1 0,-1 1 0,0 0 0,0 0 0,0-1 0,0 1 0,0 0 0,0-1 0,0 1 0,0 0 0,0 0 0,0-1 0,0 1 0,-1 0 0,1 0 0,0-1 0,0 1 0,-1 0 0,1-1 0,0 1 0,-1-1 0,0 2 0,1-2 0,-1 0 0,0 0 0,1 0 0,-1 0 0,1 0 0,-1 0 0,1 0 0,-1 0 0,1 0 0,-1 0 0,0 0 0,1-1 0,-1 1 0,1 0 0,-1 0 0,1-1 0,-1 1 0,1 0 0,-1 0 0,1-1 0,0 1 0,-1-1 0,1 1 0,-1 0 0,1-1 0,0 1 0,-1-1 0,1 1 0,0-1 0,0 1 0,-1-1 0,1 1 0,0-1 0,-12-19 0,2 0 0,-13-35 0,0 1 0,21 50 0,1 5 0,2 12 0,6 21 0,0-16 0,2 1 0,10 17 0,-11-22 0,0 1 0,-1 0 0,8 28 0,-66-95 0,48 53 0,4 6 0,8 15 0,0-8 0,-7-16 0,-3-11 0,-12-29 0,7 23 0,6 19 0,0 0 0,0 0 0,1 0 0,-1 0 0,0 0 0,0 0 0,0 0 0,0 0 0,0 0 0,0 0 0,0 0 0,0 0 0,0 0 0,0 0 0,0 0 0,1 0 0,-1 0 0,0 0 0,0 0 0,0 0 0,0 0 0,0 0 0,0 0 0,0-1 0,0 1 0,0 0 0,0 0 0,0 0 0,0 0 0,0 0 0,0 0 0,0 0 0,0 0 0,60 80 0,-60-80 0,0 0 0,0 0 0,1 0 0,-1 1 0,0-1 0,0 0 0,0 0 0,0 0 0,0 1 0,1-1 0,-1 0 0,0 0 0,0 0 0,0 0 0,1 1 0,-1-1 0,0 0 0,0 0 0,1 0 0,-1 0 0,0 0 0,0 0 0,0 0 0,1 0 0,-1 0 0,0 0 0,0 0 0,1 0 0,-1 0 0,0 0 0,0 0 0,1 0 0,-1 0 0,0 0 0,0 0 0,1 0 0,-1 0 0,0 0 0,0 0 0,1 0 0,-1-1 0,4-11 0,-5-18 0,-1 18 0,0-1 0,-1 1 0,0 0 0,-1 0 0,0 0 0,-1 0 0,-7-13 0,38 100 0,9-1 0,-91-195 0,68 162 0,-6-19 0,-5-18 0,-3-9 0,2 4 0,-1-2 0,0-1 0,-1 1 0,2-1 0,-1 0 0,0 0 0,1 0 0,0 1 0,0-1 0,0 0 0,1-6 0,1 12 0,-1-1 0,1 0 0,0 1 0,-1-1 0,1 1 0,-1 0 0,1-1 0,-1 1 0,0 0 0,2 3 0,12 38 0,-13-36 0,0 1 0,0-1 0,1 1 0,5 9 0,14 21 0,-53-112 0,27 67 0,1-1 0,0 1 0,0 0 0,1-1 0,0 0 0,0 1 0,1-1 0,0 0 0,0-12 0,25 62 0,-2-4 0,-18-34 0,-13-26 0,-21-40 0,33 102 0,11 5 0,-10-33 0,0 0 0,4 24 0,-8-33 0,0-1 0,1 0 0,-1 0 0,1 0 0,-1 0 0,1 1 0,0-1 0,0 0 0,0 0 0,0-1 0,0 1 0,0 0 0,1 0 0,-1 0 0,0-1 0,3 3 0,-4-4 0,1 0 0,-1 0 0,0 0 0,0 0 0,0 1 0,1-1 0,-1 0 0,0 0 0,0 0 0,1 0 0,-1 0 0,0 0 0,0 0 0,0 0 0,1 0 0,-1 0 0,0 0 0,0 0 0,1 0 0,-1 0 0,0 0 0,0 0 0,1-1 0,-1 1 0,0 0 0,0 0 0,0 0 0,1 0 0,-1 0 0,0 0 0,0-1 0,0 1 0,0 0 0,1 0 0,-1 0 0,0-1 0,0 1 0,0 0 0,0 0 0,0 0 0,0-1 0,0 1 0,1-24 0,-3 6 0,-1-1 0,-1 1 0,-9-28 0,7 92 0,6-42 0,0-1 0,0 1 0,0-1 0,-1 1 0,0-1 0,1 0 0,-1 1 0,-2 3 0,3-6 0,0-1 0,-1 0 0,1 1 0,0-1 0,0 0 0,-1 1 0,1-1 0,0 0 0,0 0 0,-1 1 0,1-1 0,0 0 0,-1 0 0,1 1 0,0-1 0,-1 0 0,1 0 0,-1 0 0,1 1 0,0-1 0,-1 0 0,1 0 0,0 0 0,-1 0 0,1 0 0,-1 0 0,0 0 0,0-1 0,0 1 0,-1-1 0,1 1 0,0-1 0,0 0 0,0 1 0,0-1 0,0 0 0,0 0 0,0 0 0,0 0 0,0 0 0,-1-2 0,-6-9 0,0-1 0,1 0 0,0-1 0,-8-23 0,-9-20 0,22 55 0,2 8 0,4 20 0,9 34 0,19 46 0,-32-106 0,0 1 0,0-1 0,-1 0 0,1 0 0,0 0 0,0 0 0,0 1 0,0-1 0,0 0 0,0 0 0,0 0 0,0 1 0,0-1 0,0 0 0,0 0 0,0 0 0,0 0 0,0 1 0,0-1 0,1 0 0,-1 0 0,0 0 0,0 1 0,0-1 0,0 0 0,0 0 0,0 0 0,0 0 0,1 0 0,-1 1 0,0-1 0,0 0 0,0 0 0,0 0 0,0 0 0,1 0 0,-1 0 0,0 0 0,0 0 0,0 0 0,0 1 0,1-1 0,-1 0 0,0 0 0,0 0 0,0 0 0,1 0 0,-1 0 0,0 0 0,0 0 0,0 0 0,1 0 0,-1 0 0,0-1 0,0 1 0,1 0 0,2-15 0,-1-23 0,-4 22 0,0-1 0,-1 0 0,0 1 0,-2 0 0,0 0 0,-1 0 0,0 0 0,-11-17 0,17 33 0,0-1 0,0 1 0,0 0 0,0-1 0,0 1 0,-1-1 0,1 1 0,0 0 0,0-1 0,0 1 0,-1-1 0,1 1 0,0 0 0,-1-1 0,1 1 0,0 0 0,-1 0 0,1-1 0,0 1 0,-1 0 0,1 0 0,-1-1 0,1 1 0,0 0 0,-1 0 0,1 0 0,-1 0 0,1 0 0,-1-1 0,1 1 0,-1 0 0,-2 14 0,7 23 0,-4-36 0,2 5 0,0 0 0,0 0 0,0 0 0,0-1 0,1 1 0,7 10 0,-12-23 0,-8-21 0,10 28 0,0-1 0,0 1 0,0 0 0,0-1 0,-1 1 0,1 0 0,0-1 0,0 1 0,-1-1 0,1 1 0,0 0 0,-1 0 0,1-1 0,0 1 0,-1 0 0,1 0 0,0-1 0,-1 1 0,1 0 0,-1 0 0,1 0 0,0 0 0,-1-1 0,1 1 0,-1 0 0,1 0 0,-1 0 0,1 0 0,0 0 0,-1 0 0,1 0 0,-1 0 0,1 0 0,-1 1 0,1-1 0,0 0 0,-1 0 0,1 0 0,-1 0 0,1 1 0,0-1 0,-1 0 0,1 0 0,0 1 0,-1-1 0,1 0 0,0 0 0,-1 1 0,1-1 0,0 0 0,0 1 0,-1-1 0,1 1 0,0-1 0,0 0 0,0 1 0,-1 0 0,1 0 0,-1 0 0,0 1 0,0-1 0,1 1 0,-1-1 0,1 1 0,-1-1 0,1 1 0,0 0 0,0-1 0,0 1 0,0-1 0,0 1 0,0-1 0,0 1 0,0 0 0,0-1 0,1 1 0,-1-1 0,1 3 0,18 34 0,-16-33 0,0 0 0,0 0 0,-1 0 0,0 0 0,2 7 0,-3-11 0,-1-1 0,0 1 0,0-1 0,0 1 0,0-1 0,0 1 0,0-1 0,0 1 0,0-1 0,0 1 0,0-1 0,0 1 0,0-1 0,0 1 0,0-1 0,0 1 0,0-1 0,-1 0 0,1 1 0,0-1 0,0 1 0,-1-1 0,1 1 0,-1-1 0,-8-2 0,-9-17 0,15 12 0,0 0 0,1 0 0,1-1 0,-1 1 0,1-1 0,0 1 0,1-1 0,-1 1 0,2-1 0,0-10 0,0 14 0,22 54 0,-20-41 0,1 1 0,0-1 0,1 0 0,0 0 0,0-1 0,10 13 0,-7-10 0,7 5 0,-8-17 0,0-13 0,-1-22 0,-4 28 0,7 33 0,-8-14 0,-9-28 0,-1-4 0,8 17 0,4 8 0,-1 0 0,0 0 0,0 0 0,1-1 0,0 1 0,0-1 0,0 1 0,0-1 0,0 0 0,5 3 0,-24-43 0,12 17 0,0 0 0,0-35 0,1 22 0,2 29 0,0 0 0,0 0 0,-1 0 0,0 1 0,0-1 0,0 0 0,0 1 0,-1-1 0,1 1 0,-4-4 0,14 39 0,14 66 0,5-39 0,-5-15 0,-9-18 0,-10-23 0,-8-17 0,-10-45 0,1 0 0,12 55 0,0 0 0,0 0 0,0 0 0,0 0 0,0 1 0,-1-1 0,0 1 0,0 0 0,0-1 0,0 1 0,0 1 0,-4-4 0,-19-12 0,14 9 0,-2 0 0,-26-14 0,39 23 0,0-1 0,0 1 0,0-1 0,0 1 0,0-1 0,0 1 0,0 0 0,0 0 0,0-1 0,0 1 0,0 0 0,0 0 0,0 0 0,0 0 0,0 0 0,0 0 0,0 0 0,0 1 0,0-1 0,0 0 0,0 0 0,0 1 0,1-1 0,-1 1 0,0-1 0,0 1 0,0-1 0,0 1 0,0-1 0,1 1 0,-1 0 0,0 0 0,0-1 0,1 1 0,-1 0 0,1 0 0,-1 0 0,1 0 0,-1-1 0,1 1 0,-1 0 0,1 0 0,0 0 0,0 0 0,-1 0 0,1 0 0,0 0 0,0 0 0,0 0 0,0 2 0,-1 8 0,1 0 0,0 0 0,3 20 0,-2-21 0,-1-9 4,0-1 0,0 1 0,0-1 0,0 1 0,0-1 0,0 1 0,0-1 0,0 1 0,1 0 0,-1-1 0,0 1 0,0-1 0,0 0 0,1 1 0,-1-1 0,0 1 0,0-1 0,1 1 0,-1-1 0,1 1 0,-1-1 0,0 0 0,1 1 0,-1-1 0,1 0 0,-1 1 0,0-1 0,1 0 0,0 1 0,0-2-59,0 1 0,-1 0 0,1 0 0,-1 0 0,1-1 0,-1 1 0,1 0 0,-1-1 0,1 1 0,-1-1 0,1 1 0,-1 0 0,0-1 0,1 1 0,-1-1 0,0 1 0,1-1 0,-1 1 0,0-1 0,1 0 0,-1 1 0,0-1 0,0 1 0,0-1 0,0 1 0,1-2 0,0-5-6771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7T12:49:38.59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71 80 24575,'0'10'0,"2"-1"0,-1 0 0,1 0 0,1 0 0,0 0 0,7 15 0,-6-14 0,0-1 0,-1 1 0,0 0 0,3 19 0,-6-29 0,0 0 0,0 0 0,0 0 0,0 0 0,0 0 0,0 0 0,-1 0 0,1 0 0,0 0 0,0 0 0,0 0 0,0 0 0,0 0 0,0 0 0,0 0 0,0 0 0,0 0 0,-1 0 0,1 0 0,0 0 0,0 0 0,0 0 0,0 0 0,0 0 0,0 0 0,0 0 0,0 0 0,0 0 0,0 0 0,0 0 0,-1 0 0,1 0 0,0 0 0,0 0 0,0 0 0,0 1 0,0-1 0,0 0 0,0 0 0,0 0 0,0 0 0,0 0 0,0 0 0,0 0 0,0 0 0,-9-16 0,-9-23 0,14 29 0,-5-11 0,-11-41 0,27 154 0,-52-149 0,45 56 0,0 1 0,0 0 0,-1 0 0,1 0 0,0 0 0,0 0 0,-1 0 0,1 0 0,0 0 0,0 0 0,0 0 0,-1 0 0,1 0 0,0 0 0,0 0 0,0 1 0,-1-1 0,1 0 0,0 0 0,0 0 0,0 0 0,-1 0 0,1 0 0,0 0 0,0 1 0,0-1 0,0 0 0,0 0 0,-1 0 0,1 0 0,0 1 0,0-1 0,0 0 0,0 0 0,0 0 0,0 1 0,0-1 0,0 0 0,0 0 0,-1 0 0,1 1 0,0-1 0,0 0 0,0 0 0,0 0 0,0 1 0,0-1 0,1 0 0,-1 0 0,0 1 0,0-1 0,0 0 0,0 0 0,0 0 0,0 1 0,0-1 0,0 0 0,0 0 0,0 0 0,1 1 0,2 16 0,-3-17 0,40 148 0,-45-212 0,0 45 0,-2 0 0,0-1 0,-18-32 0,48 126 0,-23-74 0,13 26 0,-12-24 0,-1-1 0,1 0 0,0 1 0,0-1 0,-1 0 0,1 0 0,0 0 0,0 0 0,0 0 0,0 0 0,0 0 0,1 0 0,-1 0 0,0 0 0,2 1 0,-2-3 0,0 1 0,-1-1 0,1 0 0,-1 1 0,1-1 0,-1 0 0,0 1 0,1-1 0,-1 0 0,0 0 0,1 1 0,-1-1 0,0 0 0,0 0 0,0 1 0,0-1 0,0 0 0,0 0 0,0 0 0,0 1 0,0-1 0,0 0 0,0 0 0,-1-1 0,-1-26 0,1 25 0,-1-18 0,0 7 0,11 35 0,-6-15 0,-3-16 0,-6-35 0,1 12 0,5 28 0,3 13 0,33 119 0,-55-193 0,11 42 0,0-1 0,2 0 0,-5-45 0,11 70 0,0 0 0,0 0 0,0 0 0,0 0 0,0 0 0,0 0 0,0 0 0,0 0 0,0 1 0,0-1 0,0 0 0,0 0 0,0 0 0,0 0 0,0 0 0,0 0 0,0 0 0,0 0 0,0 0 0,1 0 0,-1 0 0,0 0 0,0 0 0,0 0 0,0 0 0,0 0 0,0 0 0,0 0 0,0 0 0,0 0 0,0 0 0,0 0 0,0 0 0,0 0 0,1 0 0,-1 0 0,0 0 0,0 0 0,0 0 0,0 0 0,0 0 0,0 0 0,0 0 0,0 0 0,0 0 0,0 0 0,0 0 0,0 0 0,0 0 0,0 0 0,0-1 0,0 1 0,0 0 0,1 0 0,-1 0 0,0 0 0,0 0 0,0 0 0,0 0 0,0 0 0,0 0 0,7 10 0,6 14 0,14 43 0,-14-36 0,-1 0 0,-2 1 0,8 40 0,-18-72 0,1 1 0,-1-1 0,0 0 0,0 1 0,0-1 0,0 1 0,1-1 0,-1 1 0,0-1 0,0 0 0,0 1 0,0-1 0,0 1 0,0-1 0,0 1 0,0-1 0,0 0 0,-1 1 0,1-1 0,0 1 0,0-1 0,0 1 0,0-1 0,-1 0 0,1 1 0,0-1 0,0 0 0,-1 1 0,-8-10 0,-7-20 0,6 11 0,2 0 0,0-1 0,2 1 0,0-2 0,1 1 0,0-1 0,2 1 0,0-1 0,2 0 0,0-29 0,1 48 0,0 1 0,0 0 0,0 0 0,0 0 0,0-1 0,0 1 0,0 0 0,0 0 0,0 0 0,0 0 0,0-1 0,0 1 0,0 0 0,0 0 0,0 0 0,0 0 0,0-1 0,0 1 0,0 0 0,0 0 0,1 0 0,-1 0 0,0-1 0,0 1 0,0 0 0,0 0 0,0 0 0,0 0 0,0 0 0,1 0 0,-1-1 0,0 1 0,0 0 0,0 0 0,0 0 0,1 0 0,-1 0 0,0 0 0,0 0 0,0 0 0,0 0 0,1 0 0,-1 0 0,0 0 0,0 0 0,0 0 0,1 0 0,-1 0 0,0 0 0,0 0 0,0 0 0,0 0 0,1 0 0,-1 0 0,0 0 0,0 0 0,0 0 0,12 13 0,6 20 0,-10-4 0,-6-23 0,-1 0 0,1 0 0,0 0 0,0 0 0,1-1 0,4 8 0,-5-9 0,0 0 0,-1 0 0,1 0 0,0 0 0,-1 1 0,0-1 0,0 0 0,-1 1 0,1 6 0,-1-8 0,0 1 0,1-1 0,-1 1 0,1-1 0,0 1 0,0-1 0,0 1 0,0-1 0,0 0 0,1 0 0,0 1 0,-1-1 0,1 0 0,1 0 0,3 4 0,-5-6 0,1 1 0,-1-1 0,1 1 0,-1 0 0,0 0 0,1-1 0,-1 1 0,0 0 0,0 0 0,0 0 0,0 0 0,-1 0 0,1 0 0,-1 0 0,1 0 0,-1 1 0,0-1 0,1 0 0,-1 0 0,0 0 0,-1 0 0,1 3 0,-1-5 0,1 0 0,0 0 0,-1 0 0,1 0 0,0-1 0,-1 1 0,1 0 0,0 0 0,0 0 0,-1-1 0,1 1 0,0 0 0,-1 0 0,1 0 0,0-1 0,0 1 0,0 0 0,-1-1 0,1 1 0,0 0 0,0 0 0,0-1 0,0 1 0,-1 0 0,1-1 0,0 1 0,0-1 0,0 1 0,0 0 0,0-1 0,0 1 0,0 0 0,0-1 0,0 0 0,-7-20 0,6 17 0,-49-125 0,41 112 0,8 16 0,0-1 0,0 0 0,0 0 0,0 0 0,0 0 0,1 0 0,-1 0 0,0 0 0,1 0 0,-1 0 0,1 0 0,0 0 0,0 0 0,0 0 0,0-4 0,0 6 0,0 0 0,0 0 0,0 0 0,0 0 0,0 0 0,0 0 0,0 0 0,0 0 0,0-1 0,1 1 0,-1 0 0,0 0 0,0 0 0,0 0 0,0 0 0,0 0 0,0 0 0,0 0 0,0 0 0,0 0 0,0 0 0,0-1 0,1 1 0,-1 0 0,0 0 0,0 0 0,0 0 0,0 0 0,0 0 0,0 0 0,0 0 0,0 0 0,1 0 0,-1 0 0,0 0 0,0 0 0,0 0 0,0 0 0,0 0 0,0 0 0,0 0 0,1 0 0,-1 0 0,0 0 0,0 0 0,0 1 0,0-1 0,0 0 0,0 0 0,0 0 0,0 0 0,0 0 0,1 0 0,-1 0 0,0 0 0,0 0 0,0 0 0,0 0 0,0 1 0,0-1 0,0 0 0,0 0 0,8 11 0,4 15 0,-9-13 0,-1 0 0,0 0 0,-1 0 0,-1 0 0,0 0 0,-3 19 0,4-32 0,-1 1 0,0-1 0,0 1 0,0 0 0,0-1 0,0 1 0,0-1 0,0 1 0,0-1 0,-1 1 0,1-1 0,0 1 0,0-1 0,0 1 0,0-1 0,-1 1 0,1-1 0,0 1 0,-1-1 0,1 0 0,0 1 0,-1-1 0,1 1 0,0-1 0,-1 0 0,1 1 0,-1-1 0,1 0 0,0 1 0,-1-1 0,1 0 0,-1 0 0,1 0 0,-1 1 0,1-1 0,-1 0 0,1 0 0,-1 0 0,0 0 0,1 0 0,-1 0 0,1 0 0,-1 0 0,1 0 0,-1 0 0,1 0 0,-1 0 0,1-1 0,-1 1 0,1 0 0,-1 0 0,1 0 0,-1-1 0,1 1 0,-1 0 0,1-1 0,0 1 0,-1 0 0,1-1 0,0 1 0,-1 0 0,1-1 0,0 1 0,-1-1 0,1 0 0,-33-35 0,25 26 0,6 12 0,5 10 0,6 14 0,-7-21 0,1 0 0,0-1 0,1 1 0,-1-1 0,8 7 0,-11-10 0,0-1 0,1 0 0,-1 1 0,0-1 0,1 0 0,-1 1 0,0-1 0,1 0 0,-1 0 0,1 1 0,-1-1 0,1 0 0,-1 0 0,0 0 0,1 0 0,-1 0 0,1 0 0,-1 0 0,1 0 0,-1 1 0,1-2 0,-1 1 0,0 0 0,1 0 0,-1 0 0,1 0 0,-1 0 0,1 0 0,0-1 0,-1 0 0,1 0 0,0 0 0,-1 0 0,1 0 0,-1 0 0,1-1 0,-1 1 0,0 0 0,1 0 0,-1-1 0,0 1 0,0 0 0,0-1 0,0 1 0,0 0 0,0-2 0,-1-5 0,0 0 0,0 0 0,-1 0 0,-4-15 0,3 15 0,0 0 0,1 0 0,1 0 0,-1 0 0,1-10 0,0 1 0,0 13 0,1-1 0,0 0 0,-1 0 0,2 0 0,-1 0 0,1 0 0,-1 0 0,4-9 0,-4 14 0,1-1 0,-1 1 0,1 0 0,0 0 0,-1 0 0,1 0 0,-1 0 0,1-1 0,0 1 0,-1 0 0,1 0 0,-1 0 0,1 1 0,0-1 0,-1 0 0,1 0 0,-1 0 0,1 0 0,-1 0 0,1 1 0,0-1 0,-1 0 0,1 1 0,-1-1 0,1 0 0,-1 1 0,1-1 0,-1 0 0,0 1 0,1-1 0,-1 1 0,1-1 0,-1 1 0,0-1 0,1 1 0,-1-1 0,0 2 0,16 19 0,-13-13 0,-1 1 0,0 0 0,-1-1 0,0 1 0,0 0 0,-1-1 0,0 1 0,-2 12 0,2-10 0,-1 0 0,1 1 0,1-1 0,2 16 0,-2-23-51,1 5-113,0 1 0,1-1-1,0 0 1,0 0 0,1-1 0,0 1-1,10 15 1,-10-19-6662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7T12:49:38.6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9 0 24575,'1'2'0,"0"0"0,-1 0 0,1 0 0,0-1 0,0 1 0,1 0 0,-1-1 0,0 1 0,0-1 0,4 3 0,6 10 0,4 14 0,-4-7 0,-1-1 0,8 26 0,-17-45 0,-1-1 0,0 1 0,0 0 0,1-1 0,-1 1 0,0 0 0,0 0 0,0-1 0,0 1 0,0 0 0,0-1 0,0 1 0,0 0 0,0 0 0,0-1 0,0 1 0,-1 0 0,1 0 0,0-1 0,0 1 0,-1 0 0,1-1 0,0 1 0,-1-1 0,0 2 0,1-2 0,-1 0 0,0 0 0,1 0 0,-1 0 0,1 0 0,-1 0 0,1 0 0,-1 0 0,1 0 0,-1 0 0,0 0 0,1-1 0,-1 1 0,1 0 0,-1 0 0,1-1 0,-1 1 0,1 0 0,-1 0 0,1-1 0,0 1 0,-1-1 0,1 1 0,-1 0 0,1-1 0,0 1 0,-1-1 0,1 1 0,0-1 0,0 1 0,-1-1 0,1 1 0,0-1 0,-12-19 0,2 0 0,-13-35 0,0 1 0,21 50 0,1 5 0,2 12 0,6 21 0,0-16 0,2 1 0,10 17 0,-11-22 0,0 1 0,-1 0 0,8 28 0,-66-95 0,48 53 0,4 6 0,8 15 0,0-8 0,-7-16 0,-3-11 0,-12-29 0,7 23 0,6 19 0,0 0 0,0 0 0,1 0 0,-1 0 0,0 0 0,0 0 0,0 0 0,0 0 0,0 0 0,0 0 0,0 0 0,0 0 0,0 0 0,0 0 0,0 0 0,1 0 0,-1 0 0,0 0 0,0 0 0,0 0 0,0 0 0,0 0 0,0 0 0,0-1 0,0 1 0,0 0 0,0 0 0,0 0 0,0 0 0,0 0 0,0 0 0,0 0 0,0 0 0,60 80 0,-60-80 0,0 0 0,0 0 0,1 0 0,-1 1 0,0-1 0,0 0 0,0 0 0,0 0 0,0 1 0,1-1 0,-1 0 0,0 0 0,0 0 0,0 0 0,1 1 0,-1-1 0,0 0 0,0 0 0,1 0 0,-1 0 0,0 0 0,0 0 0,0 0 0,1 0 0,-1 0 0,0 0 0,0 0 0,1 0 0,-1 0 0,0 0 0,0 0 0,1 0 0,-1 0 0,0 0 0,0 0 0,1 0 0,-1 0 0,0 0 0,0 0 0,1 0 0,-1-1 0,4-11 0,-5-18 0,-1 18 0,0-1 0,-1 1 0,0 0 0,-1 0 0,0 0 0,-1 0 0,-7-13 0,38 100 0,9-1 0,-91-195 0,68 162 0,-6-19 0,-5-18 0,-3-9 0,2 4 0,-1-2 0,0-1 0,-1 1 0,2-1 0,-1 0 0,0 0 0,1 0 0,0 1 0,0-1 0,0 0 0,1-6 0,1 12 0,-1-1 0,1 0 0,0 1 0,-1-1 0,1 1 0,-1 0 0,1-1 0,-1 1 0,0 0 0,2 3 0,12 38 0,-13-36 0,0 1 0,0-1 0,1 1 0,5 9 0,14 21 0,-53-112 0,27 67 0,1-1 0,0 1 0,0 0 0,1-1 0,0 0 0,0 1 0,1-1 0,0 0 0,0-12 0,25 62 0,-2-4 0,-18-34 0,-13-26 0,-21-40 0,33 102 0,11 5 0,-10-33 0,0 0 0,4 24 0,-8-33 0,0-1 0,1 0 0,-1 0 0,1 0 0,-1 0 0,1 1 0,0-1 0,0 0 0,0 0 0,0-1 0,0 1 0,0 0 0,1 0 0,-1 0 0,0-1 0,3 3 0,-4-4 0,1 0 0,-1 0 0,0 0 0,0 0 0,0 1 0,1-1 0,-1 0 0,0 0 0,0 0 0,1 0 0,-1 0 0,0 0 0,0 0 0,0 0 0,1 0 0,-1 0 0,0 0 0,0 0 0,1 0 0,-1 0 0,0 0 0,0 0 0,1-1 0,-1 1 0,0 0 0,0 0 0,0 0 0,1 0 0,-1 0 0,0 0 0,0-1 0,0 1 0,0 0 0,1 0 0,-1 0 0,0-1 0,0 1 0,0 0 0,0 0 0,0 0 0,0-1 0,0 1 0,1-24 0,-3 6 0,-1-1 0,-1 1 0,-9-28 0,7 92 0,6-42 0,0-1 0,0 1 0,0-1 0,-1 1 0,0-1 0,1 0 0,-1 1 0,-2 3 0,3-6 0,0-1 0,-1 0 0,1 1 0,0-1 0,0 0 0,-1 1 0,1-1 0,0 0 0,0 0 0,-1 1 0,1-1 0,0 0 0,-1 0 0,1 1 0,0-1 0,-1 0 0,1 0 0,-1 0 0,1 1 0,0-1 0,-1 0 0,1 0 0,0 0 0,-1 0 0,1 0 0,-1 0 0,0 0 0,0-1 0,0 1 0,-1-1 0,1 1 0,0-1 0,0 0 0,0 1 0,0-1 0,0 0 0,0 0 0,0 0 0,0 0 0,0 0 0,-1-2 0,-6-9 0,0-1 0,1 0 0,0-1 0,-8-23 0,-9-20 0,22 55 0,2 8 0,4 20 0,9 34 0,19 46 0,-32-106 0,0 1 0,0-1 0,-1 0 0,1 0 0,0 0 0,0 0 0,0 1 0,0-1 0,0 0 0,0 0 0,0 0 0,0 1 0,0-1 0,0 0 0,0 0 0,0 0 0,0 0 0,0 1 0,0-1 0,1 0 0,-1 0 0,0 0 0,0 1 0,0-1 0,0 0 0,0 0 0,0 0 0,0 0 0,1 0 0,-1 1 0,0-1 0,0 0 0,0 0 0,0 0 0,0 0 0,1 0 0,-1 0 0,0 0 0,0 0 0,0 0 0,0 1 0,1-1 0,-1 0 0,0 0 0,0 0 0,0 0 0,1 0 0,-1 0 0,0 0 0,0 0 0,0 0 0,1 0 0,-1 0 0,0-1 0,0 1 0,1 0 0,2-15 0,-1-23 0,-4 22 0,0-1 0,-1 0 0,0 1 0,-2 0 0,0 0 0,-1 0 0,0 0 0,-11-17 0,17 33 0,0-1 0,0 1 0,0 0 0,0-1 0,0 1 0,-1-1 0,1 1 0,0 0 0,0-1 0,0 1 0,-1-1 0,1 1 0,0 0 0,-1-1 0,1 1 0,0 0 0,-1 0 0,1-1 0,0 1 0,-1 0 0,1 0 0,-1-1 0,1 1 0,0 0 0,-1 0 0,1 0 0,-1 0 0,1 0 0,-1-1 0,1 1 0,-1 0 0,-2 14 0,7 23 0,-4-36 0,2 5 0,0 0 0,0 0 0,0 0 0,0-1 0,1 1 0,7 10 0,-12-23 0,-8-21 0,10 28 0,0-1 0,0 1 0,0 0 0,0-1 0,-1 1 0,1 0 0,0-1 0,0 1 0,-1-1 0,1 1 0,0 0 0,-1 0 0,1-1 0,0 1 0,-1 0 0,1 0 0,0-1 0,-1 1 0,1 0 0,-1 0 0,1 0 0,0 0 0,-1-1 0,1 1 0,-1 0 0,1 0 0,-1 0 0,1 0 0,0 0 0,-1 0 0,1 0 0,-1 0 0,1 0 0,-1 1 0,1-1 0,0 0 0,-1 0 0,1 0 0,-1 0 0,1 1 0,0-1 0,-1 0 0,1 0 0,0 1 0,-1-1 0,1 0 0,0 0 0,-1 1 0,1-1 0,0 0 0,0 1 0,-1-1 0,1 1 0,0-1 0,0 0 0,0 1 0,-1 0 0,1 0 0,-1 0 0,0 1 0,0-1 0,1 1 0,-1-1 0,1 1 0,-1-1 0,1 1 0,0 0 0,0-1 0,0 1 0,0-1 0,0 1 0,0-1 0,0 1 0,0 0 0,0-1 0,1 1 0,-1-1 0,1 3 0,18 34 0,-16-33 0,0 0 0,0 0 0,-1 0 0,0 0 0,2 7 0,-3-11 0,-1-1 0,0 1 0,0-1 0,0 1 0,0-1 0,0 1 0,0-1 0,0 1 0,0-1 0,0 1 0,0-1 0,0 1 0,0-1 0,0 1 0,0-1 0,0 1 0,0-1 0,-1 0 0,1 1 0,0-1 0,0 1 0,-1-1 0,1 1 0,-1-1 0,-8-2 0,-9-17 0,15 12 0,0 0 0,1 0 0,1-1 0,-1 1 0,1-1 0,0 1 0,1-1 0,-1 1 0,2-1 0,0-10 0,0 14 0,22 54 0,-20-41 0,1 1 0,0-1 0,1 0 0,0 0 0,0-1 0,10 13 0,-7-10 0,7 5 0,-8-17 0,0-13 0,-1-22 0,-4 28 0,7 33 0,-8-14 0,-9-28 0,-1-4 0,8 17 0,4 8 0,-1 0 0,0 0 0,0 0 0,1-1 0,0 1 0,0-1 0,0 1 0,0-1 0,0 0 0,5 3 0,-24-43 0,12 17 0,0 0 0,0-35 0,1 22 0,2 29 0,0 0 0,0 0 0,-1 0 0,0 1 0,0-1 0,0 0 0,0 1 0,-1-1 0,1 1 0,-4-4 0,14 39 0,14 66 0,5-39 0,-5-15 0,-9-18 0,-10-23 0,-8-17 0,-10-45 0,1 0 0,12 55 0,0 0 0,0 0 0,0 0 0,0 0 0,0 1 0,-1-1 0,0 1 0,0 0 0,0-1 0,0 1 0,0 1 0,-4-4 0,-19-12 0,14 9 0,-2 0 0,-26-14 0,39 23 0,0-1 0,0 1 0,0-1 0,0 1 0,0-1 0,0 1 0,0 0 0,0 0 0,0-1 0,0 1 0,0 0 0,0 0 0,0 0 0,0 0 0,0 0 0,0 0 0,0 0 0,0 1 0,0-1 0,0 0 0,0 0 0,0 1 0,1-1 0,-1 1 0,0-1 0,0 1 0,0-1 0,0 1 0,0-1 0,1 1 0,-1 0 0,0 0 0,0-1 0,1 1 0,-1 0 0,1 0 0,-1 0 0,1 0 0,-1-1 0,1 1 0,-1 0 0,1 0 0,0 0 0,0 0 0,-1 0 0,1 0 0,0 0 0,0 0 0,0 0 0,0 2 0,-1 8 0,1 0 0,0 0 0,3 20 0,-2-21 0,-1-9 4,0-1 0,0 1 0,0-1 0,0 1 0,0-1 0,0 1 0,0-1 0,0 1 0,1 0 0,-1-1 0,0 1 0,0-1 0,0 0 0,1 1 0,-1-1 0,0 1 0,0-1 0,1 1 0,-1-1 0,1 1 0,-1-1 0,0 0 0,1 1 0,-1-1 0,1 0 0,-1 1 0,0-1 0,1 0 0,0 1 0,0-2-59,0 1 0,-1 0 0,1 0 0,-1 0 0,1-1 0,-1 1 0,1 0 0,-1-1 0,1 1 0,-1-1 0,1 1 0,-1 0 0,0-1 0,1 1 0,-1-1 0,0 1 0,1-1 0,-1 1 0,0-1 0,1 0 0,-1 1 0,0-1 0,0 1 0,0-1 0,0 1 0,1-2 0,0-5-6771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9T02:15:12.37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29 320 24575,'-1'-49'0,"-13"-86"0,10 80 53,4 43-336,0 1-1,-1-1 0,-1 0 1,-5-21-1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41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1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6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18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04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Water Phase Diagram</a:t>
            </a:r>
          </a:p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51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Binary Pairwise, House of Quality, Pugh Chart, AHP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37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74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41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398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60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“In order to mimic the lunar surface, we need to understand it first”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08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Sample is mixed and you’re ready to cool it down.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69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84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56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Water </a:t>
            </a:r>
            <a:r>
              <a:rPr lang="en-US" b="1"/>
              <a:t>VAPOR, </a:t>
            </a:r>
            <a:r>
              <a:rPr lang="en-US"/>
              <a:t>condenses out of air when cooled before vacuum...</a:t>
            </a:r>
          </a:p>
          <a:p>
            <a:pPr>
              <a:defRPr/>
            </a:pPr>
            <a:r>
              <a:rPr lang="en-US" b="1"/>
              <a:t> affecting regolith-water content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25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827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94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08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842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40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27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verify performance of structures, mechanisms, and processes, NASA created the PLANET Chamber in Huntsville.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Our job is to simulate lunar surface conditions with a regolith simulant (material that has similar chemical comp. to regolith)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75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Following Materials will supplied:</a:t>
            </a:r>
            <a:endParaRPr lang="en-US" sz="320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Liquid Nitrogen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Regolith Simulant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Vacuum Chamber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Instrumentation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ea typeface="Calibri"/>
                <a:cs typeface="Calibri"/>
              </a:rPr>
              <a:t>Final testing conducted at Marshall Space Flight Center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ea typeface="Calibri"/>
                <a:cs typeface="Calibri"/>
              </a:rPr>
              <a:t>Humidity is at 65% (controlled)</a:t>
            </a:r>
          </a:p>
          <a:p>
            <a:pPr lvl="1"/>
            <a:endParaRPr lang="en-US" sz="3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463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Primary: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NASA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Secondary: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SpaceX, Boeing, or Blue Origin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Private aerospace companies developing extraction and excavation technologies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50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Units are trash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92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319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281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Calibri"/>
              <a:cs typeface="Calibri"/>
            </a:endParaRPr>
          </a:p>
          <a:p>
            <a:pPr>
              <a:defRPr/>
            </a:pPr>
            <a:r>
              <a:rPr lang="en-US">
                <a:ea typeface="Calibri"/>
                <a:cs typeface="Calibri"/>
              </a:rPr>
              <a:t>As we move towards being an interplanetary species </a:t>
            </a:r>
          </a:p>
          <a:p>
            <a:pPr>
              <a:defRPr/>
            </a:pPr>
            <a:endParaRPr lang="en-US">
              <a:ea typeface="Calibri"/>
              <a:cs typeface="Calibri"/>
            </a:endParaRPr>
          </a:p>
          <a:p>
            <a:pPr>
              <a:defRPr/>
            </a:pPr>
            <a:endParaRPr lang="en-US">
              <a:ea typeface="Calibri"/>
              <a:cs typeface="Calibri"/>
            </a:endParaRPr>
          </a:p>
          <a:p>
            <a:pPr>
              <a:defRPr/>
            </a:pPr>
            <a:r>
              <a:rPr lang="en-US">
                <a:ea typeface="Calibri"/>
                <a:cs typeface="Calibri"/>
              </a:rPr>
              <a:t>To allow for human travel throughout the solar system, it is believed a lunar colony will be a necessity.</a:t>
            </a:r>
          </a:p>
          <a:p>
            <a:pPr>
              <a:defRPr/>
            </a:pPr>
            <a:r>
              <a:rPr lang="en-US"/>
              <a:t>Rather than embarking from Earth, a lunar station will significantly more energy efficient as the moon has a much weaker gravitational force to overcome.</a:t>
            </a:r>
            <a:endParaRPr lang="en-US">
              <a:ea typeface="Calibri"/>
              <a:cs typeface="Calibri"/>
            </a:endParaRPr>
          </a:p>
          <a:p>
            <a:pPr>
              <a:defRPr/>
            </a:pPr>
            <a:r>
              <a:rPr lang="en-US">
                <a:ea typeface="Calibri"/>
                <a:cs typeface="Calibri"/>
              </a:rPr>
              <a:t>It is believed the moon has water ice hidden in permanently shadowed areas of craters.</a:t>
            </a:r>
            <a:endParaRPr lang="en-US"/>
          </a:p>
          <a:p>
            <a:pPr>
              <a:defRPr/>
            </a:pP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Convert H2O --&gt; H2 + O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50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F6BC-01EC-3B8F-0B26-C3205CF72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1E7FAA-8362-3CAA-87B5-5B43EAD80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23F5A9-073F-E212-CCCB-949AB4D0E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Water Phase Diagram</a:t>
            </a:r>
          </a:p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F2C76-EF5A-EADE-6AEA-7B877751B8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92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AF0C1-4723-C1ED-6A62-7AE6B9F13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FF147-F3E2-EC95-0797-4D7F12F51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C11AE4-295D-D62C-6C83-5B2C6C36F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How do we ensure temperature is maintained?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DBE38-645B-0087-34D7-94F67BEE7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24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How do we ensure temperature is maintained?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36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“to target the limitations found with the nitrogen drip, we decided to combine our top two ideas into one: the nitrogen drip and the cryogenic temperature”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28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1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2/27/2024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2/27/2024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2/27/2024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2/27/2024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2/27/2024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2/27/2024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2/27/2024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sv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sv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svg"/><Relationship Id="rId5" Type="http://schemas.openxmlformats.org/officeDocument/2006/relationships/image" Target="../media/image143.png"/><Relationship Id="rId4" Type="http://schemas.openxmlformats.org/officeDocument/2006/relationships/image" Target="../media/image138.sv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3" Type="http://schemas.openxmlformats.org/officeDocument/2006/relationships/image" Target="../media/image137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svg"/><Relationship Id="rId5" Type="http://schemas.openxmlformats.org/officeDocument/2006/relationships/image" Target="../media/image141.png"/><Relationship Id="rId4" Type="http://schemas.openxmlformats.org/officeDocument/2006/relationships/image" Target="../media/image138.sv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svg"/><Relationship Id="rId5" Type="http://schemas.openxmlformats.org/officeDocument/2006/relationships/image" Target="../media/image139.png"/><Relationship Id="rId10" Type="http://schemas.openxmlformats.org/officeDocument/2006/relationships/image" Target="../media/image144.svg"/><Relationship Id="rId4" Type="http://schemas.openxmlformats.org/officeDocument/2006/relationships/image" Target="../media/image138.svg"/><Relationship Id="rId9" Type="http://schemas.openxmlformats.org/officeDocument/2006/relationships/image" Target="../media/image143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4.png"/><Relationship Id="rId5" Type="http://schemas.openxmlformats.org/officeDocument/2006/relationships/image" Target="../media/image153.svg"/><Relationship Id="rId4" Type="http://schemas.openxmlformats.org/officeDocument/2006/relationships/image" Target="../media/image152.png"/><Relationship Id="rId9" Type="http://schemas.openxmlformats.org/officeDocument/2006/relationships/image" Target="../media/image157.sv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svg"/><Relationship Id="rId13" Type="http://schemas.openxmlformats.org/officeDocument/2006/relationships/image" Target="../media/image168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sv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svg"/><Relationship Id="rId4" Type="http://schemas.openxmlformats.org/officeDocument/2006/relationships/image" Target="../media/image159.svg"/><Relationship Id="rId9" Type="http://schemas.openxmlformats.org/officeDocument/2006/relationships/image" Target="../media/image164.png"/><Relationship Id="rId14" Type="http://schemas.openxmlformats.org/officeDocument/2006/relationships/image" Target="../media/image169.sv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sv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3.png"/><Relationship Id="rId21" Type="http://schemas.openxmlformats.org/officeDocument/2006/relationships/customXml" Target="../ink/ink9.xml"/><Relationship Id="rId34" Type="http://schemas.openxmlformats.org/officeDocument/2006/relationships/image" Target="../media/image67.png"/><Relationship Id="rId42" Type="http://schemas.openxmlformats.org/officeDocument/2006/relationships/image" Target="../media/image71.png"/><Relationship Id="rId47" Type="http://schemas.openxmlformats.org/officeDocument/2006/relationships/customXml" Target="../ink/ink22.xml"/><Relationship Id="rId50" Type="http://schemas.openxmlformats.org/officeDocument/2006/relationships/image" Target="../media/image75.png"/><Relationship Id="rId55" Type="http://schemas.openxmlformats.org/officeDocument/2006/relationships/customXml" Target="../ink/ink26.xml"/><Relationship Id="rId63" Type="http://schemas.openxmlformats.org/officeDocument/2006/relationships/customXml" Target="../ink/ink30.xml"/><Relationship Id="rId7" Type="http://schemas.openxmlformats.org/officeDocument/2006/relationships/customXml" Target="../ink/ink2.xml"/><Relationship Id="rId2" Type="http://schemas.openxmlformats.org/officeDocument/2006/relationships/image" Target="../media/image51.jpeg"/><Relationship Id="rId16" Type="http://schemas.openxmlformats.org/officeDocument/2006/relationships/image" Target="../media/image58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62.png"/><Relationship Id="rId32" Type="http://schemas.openxmlformats.org/officeDocument/2006/relationships/image" Target="../media/image66.png"/><Relationship Id="rId37" Type="http://schemas.openxmlformats.org/officeDocument/2006/relationships/customXml" Target="../ink/ink17.xml"/><Relationship Id="rId40" Type="http://schemas.openxmlformats.org/officeDocument/2006/relationships/image" Target="../media/image70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79.png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19" Type="http://schemas.openxmlformats.org/officeDocument/2006/relationships/customXml" Target="../ink/ink8.xml"/><Relationship Id="rId14" Type="http://schemas.openxmlformats.org/officeDocument/2006/relationships/image" Target="../media/image57.png"/><Relationship Id="rId22" Type="http://schemas.openxmlformats.org/officeDocument/2006/relationships/image" Target="../media/image61.png"/><Relationship Id="rId27" Type="http://schemas.openxmlformats.org/officeDocument/2006/relationships/customXml" Target="../ink/ink12.xml"/><Relationship Id="rId30" Type="http://schemas.openxmlformats.org/officeDocument/2006/relationships/image" Target="../media/image65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74.png"/><Relationship Id="rId56" Type="http://schemas.openxmlformats.org/officeDocument/2006/relationships/image" Target="../media/image78.png"/><Relationship Id="rId64" Type="http://schemas.openxmlformats.org/officeDocument/2006/relationships/image" Target="../media/image82.png"/><Relationship Id="rId8" Type="http://schemas.openxmlformats.org/officeDocument/2006/relationships/image" Target="../media/image54.png"/><Relationship Id="rId51" Type="http://schemas.openxmlformats.org/officeDocument/2006/relationships/customXml" Target="../ink/ink24.xml"/><Relationship Id="rId3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69.png"/><Relationship Id="rId46" Type="http://schemas.openxmlformats.org/officeDocument/2006/relationships/image" Target="../media/image73.png"/><Relationship Id="rId59" Type="http://schemas.openxmlformats.org/officeDocument/2006/relationships/customXml" Target="../ink/ink28.xml"/><Relationship Id="rId20" Type="http://schemas.openxmlformats.org/officeDocument/2006/relationships/image" Target="../media/image60.png"/><Relationship Id="rId41" Type="http://schemas.openxmlformats.org/officeDocument/2006/relationships/customXml" Target="../ink/ink19.xml"/><Relationship Id="rId54" Type="http://schemas.openxmlformats.org/officeDocument/2006/relationships/image" Target="../media/image77.png"/><Relationship Id="rId6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64.png"/><Relationship Id="rId36" Type="http://schemas.openxmlformats.org/officeDocument/2006/relationships/image" Target="../media/image68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55.png"/><Relationship Id="rId31" Type="http://schemas.openxmlformats.org/officeDocument/2006/relationships/customXml" Target="../ink/ink14.xml"/><Relationship Id="rId44" Type="http://schemas.openxmlformats.org/officeDocument/2006/relationships/image" Target="../media/image72.png"/><Relationship Id="rId52" Type="http://schemas.openxmlformats.org/officeDocument/2006/relationships/image" Target="../media/image76.png"/><Relationship Id="rId60" Type="http://schemas.openxmlformats.org/officeDocument/2006/relationships/image" Target="../media/image80.png"/><Relationship Id="rId65" Type="http://schemas.openxmlformats.org/officeDocument/2006/relationships/image" Target="../media/image83.png"/><Relationship Id="rId4" Type="http://schemas.openxmlformats.org/officeDocument/2006/relationships/image" Target="../media/image53.svg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59.png"/><Relationship Id="rId39" Type="http://schemas.openxmlformats.org/officeDocument/2006/relationships/customXml" Target="../ink/ink18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.png"/><Relationship Id="rId21" Type="http://schemas.openxmlformats.org/officeDocument/2006/relationships/customXml" Target="../ink/ink39.xml"/><Relationship Id="rId42" Type="http://schemas.openxmlformats.org/officeDocument/2006/relationships/image" Target="../media/image70.png"/><Relationship Id="rId47" Type="http://schemas.openxmlformats.org/officeDocument/2006/relationships/customXml" Target="../ink/ink52.xml"/><Relationship Id="rId63" Type="http://schemas.openxmlformats.org/officeDocument/2006/relationships/customXml" Target="../ink/ink60.xml"/><Relationship Id="rId68" Type="http://schemas.openxmlformats.org/officeDocument/2006/relationships/image" Target="../media/image85.png"/><Relationship Id="rId16" Type="http://schemas.openxmlformats.org/officeDocument/2006/relationships/image" Target="../media/image57.png"/><Relationship Id="rId11" Type="http://schemas.openxmlformats.org/officeDocument/2006/relationships/customXml" Target="../ink/ink34.xml"/><Relationship Id="rId24" Type="http://schemas.openxmlformats.org/officeDocument/2006/relationships/image" Target="../media/image61.png"/><Relationship Id="rId32" Type="http://schemas.openxmlformats.org/officeDocument/2006/relationships/image" Target="../media/image65.png"/><Relationship Id="rId37" Type="http://schemas.openxmlformats.org/officeDocument/2006/relationships/customXml" Target="../ink/ink47.xml"/><Relationship Id="rId40" Type="http://schemas.openxmlformats.org/officeDocument/2006/relationships/image" Target="../media/image69.png"/><Relationship Id="rId45" Type="http://schemas.openxmlformats.org/officeDocument/2006/relationships/customXml" Target="../ink/ink51.xml"/><Relationship Id="rId53" Type="http://schemas.openxmlformats.org/officeDocument/2006/relationships/customXml" Target="../ink/ink55.xml"/><Relationship Id="rId58" Type="http://schemas.openxmlformats.org/officeDocument/2006/relationships/image" Target="../media/image78.png"/><Relationship Id="rId66" Type="http://schemas.openxmlformats.org/officeDocument/2006/relationships/image" Target="../media/image82.png"/><Relationship Id="rId74" Type="http://schemas.openxmlformats.org/officeDocument/2006/relationships/customXml" Target="../ink/ink68.xml"/><Relationship Id="rId5" Type="http://schemas.openxmlformats.org/officeDocument/2006/relationships/customXml" Target="../ink/ink31.xml"/><Relationship Id="rId61" Type="http://schemas.openxmlformats.org/officeDocument/2006/relationships/customXml" Target="../ink/ink59.xml"/><Relationship Id="rId19" Type="http://schemas.openxmlformats.org/officeDocument/2006/relationships/customXml" Target="../ink/ink38.xml"/><Relationship Id="rId14" Type="http://schemas.openxmlformats.org/officeDocument/2006/relationships/image" Target="../media/image56.png"/><Relationship Id="rId22" Type="http://schemas.openxmlformats.org/officeDocument/2006/relationships/image" Target="../media/image60.png"/><Relationship Id="rId27" Type="http://schemas.openxmlformats.org/officeDocument/2006/relationships/customXml" Target="../ink/ink42.xml"/><Relationship Id="rId30" Type="http://schemas.openxmlformats.org/officeDocument/2006/relationships/image" Target="../media/image64.png"/><Relationship Id="rId35" Type="http://schemas.openxmlformats.org/officeDocument/2006/relationships/customXml" Target="../ink/ink46.xml"/><Relationship Id="rId43" Type="http://schemas.openxmlformats.org/officeDocument/2006/relationships/customXml" Target="../ink/ink50.xml"/><Relationship Id="rId48" Type="http://schemas.openxmlformats.org/officeDocument/2006/relationships/image" Target="../media/image73.png"/><Relationship Id="rId56" Type="http://schemas.openxmlformats.org/officeDocument/2006/relationships/image" Target="../media/image77.png"/><Relationship Id="rId64" Type="http://schemas.openxmlformats.org/officeDocument/2006/relationships/image" Target="../media/image81.png"/><Relationship Id="rId69" Type="http://schemas.openxmlformats.org/officeDocument/2006/relationships/customXml" Target="../ink/ink63.xml"/><Relationship Id="rId77" Type="http://schemas.openxmlformats.org/officeDocument/2006/relationships/customXml" Target="../ink/ink71.xml"/><Relationship Id="rId8" Type="http://schemas.openxmlformats.org/officeDocument/2006/relationships/image" Target="../media/image53.png"/><Relationship Id="rId51" Type="http://schemas.openxmlformats.org/officeDocument/2006/relationships/customXml" Target="../ink/ink54.xml"/><Relationship Id="rId72" Type="http://schemas.openxmlformats.org/officeDocument/2006/relationships/customXml" Target="../ink/ink66.xml"/><Relationship Id="rId3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customXml" Target="../ink/ink37.xml"/><Relationship Id="rId25" Type="http://schemas.openxmlformats.org/officeDocument/2006/relationships/customXml" Target="../ink/ink41.xml"/><Relationship Id="rId33" Type="http://schemas.openxmlformats.org/officeDocument/2006/relationships/customXml" Target="../ink/ink45.xml"/><Relationship Id="rId38" Type="http://schemas.openxmlformats.org/officeDocument/2006/relationships/image" Target="../media/image68.png"/><Relationship Id="rId46" Type="http://schemas.openxmlformats.org/officeDocument/2006/relationships/image" Target="../media/image72.png"/><Relationship Id="rId59" Type="http://schemas.openxmlformats.org/officeDocument/2006/relationships/customXml" Target="../ink/ink58.xml"/><Relationship Id="rId67" Type="http://schemas.openxmlformats.org/officeDocument/2006/relationships/customXml" Target="../ink/ink62.xml"/><Relationship Id="rId20" Type="http://schemas.openxmlformats.org/officeDocument/2006/relationships/image" Target="../media/image59.png"/><Relationship Id="rId41" Type="http://schemas.openxmlformats.org/officeDocument/2006/relationships/customXml" Target="../ink/ink49.xml"/><Relationship Id="rId54" Type="http://schemas.openxmlformats.org/officeDocument/2006/relationships/image" Target="../media/image76.png"/><Relationship Id="rId62" Type="http://schemas.openxmlformats.org/officeDocument/2006/relationships/image" Target="../media/image80.png"/><Relationship Id="rId70" Type="http://schemas.openxmlformats.org/officeDocument/2006/relationships/customXml" Target="../ink/ink64.xml"/><Relationship Id="rId75" Type="http://schemas.openxmlformats.org/officeDocument/2006/relationships/customXml" Target="../ink/ink6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15" Type="http://schemas.openxmlformats.org/officeDocument/2006/relationships/customXml" Target="../ink/ink36.xml"/><Relationship Id="rId23" Type="http://schemas.openxmlformats.org/officeDocument/2006/relationships/customXml" Target="../ink/ink40.xml"/><Relationship Id="rId28" Type="http://schemas.openxmlformats.org/officeDocument/2006/relationships/image" Target="../media/image63.png"/><Relationship Id="rId36" Type="http://schemas.openxmlformats.org/officeDocument/2006/relationships/image" Target="../media/image67.png"/><Relationship Id="rId49" Type="http://schemas.openxmlformats.org/officeDocument/2006/relationships/customXml" Target="../ink/ink53.xml"/><Relationship Id="rId57" Type="http://schemas.openxmlformats.org/officeDocument/2006/relationships/customXml" Target="../ink/ink57.xml"/><Relationship Id="rId10" Type="http://schemas.openxmlformats.org/officeDocument/2006/relationships/image" Target="../media/image54.png"/><Relationship Id="rId31" Type="http://schemas.openxmlformats.org/officeDocument/2006/relationships/customXml" Target="../ink/ink44.xml"/><Relationship Id="rId44" Type="http://schemas.openxmlformats.org/officeDocument/2006/relationships/image" Target="../media/image71.png"/><Relationship Id="rId52" Type="http://schemas.openxmlformats.org/officeDocument/2006/relationships/image" Target="../media/image75.png"/><Relationship Id="rId60" Type="http://schemas.openxmlformats.org/officeDocument/2006/relationships/image" Target="../media/image79.png"/><Relationship Id="rId65" Type="http://schemas.openxmlformats.org/officeDocument/2006/relationships/customXml" Target="../ink/ink61.xml"/><Relationship Id="rId73" Type="http://schemas.openxmlformats.org/officeDocument/2006/relationships/customXml" Target="../ink/ink67.xml"/><Relationship Id="rId4" Type="http://schemas.openxmlformats.org/officeDocument/2006/relationships/image" Target="../media/image53.svg"/><Relationship Id="rId9" Type="http://schemas.openxmlformats.org/officeDocument/2006/relationships/customXml" Target="../ink/ink33.xml"/><Relationship Id="rId13" Type="http://schemas.openxmlformats.org/officeDocument/2006/relationships/customXml" Target="../ink/ink35.xml"/><Relationship Id="rId18" Type="http://schemas.openxmlformats.org/officeDocument/2006/relationships/image" Target="../media/image58.png"/><Relationship Id="rId39" Type="http://schemas.openxmlformats.org/officeDocument/2006/relationships/customXml" Target="../ink/ink48.xml"/><Relationship Id="rId34" Type="http://schemas.openxmlformats.org/officeDocument/2006/relationships/image" Target="../media/image66.png"/><Relationship Id="rId50" Type="http://schemas.openxmlformats.org/officeDocument/2006/relationships/image" Target="../media/image74.png"/><Relationship Id="rId55" Type="http://schemas.openxmlformats.org/officeDocument/2006/relationships/customXml" Target="../ink/ink56.xml"/><Relationship Id="rId76" Type="http://schemas.openxmlformats.org/officeDocument/2006/relationships/customXml" Target="../ink/ink70.xml"/><Relationship Id="rId7" Type="http://schemas.openxmlformats.org/officeDocument/2006/relationships/customXml" Target="../ink/ink32.xml"/><Relationship Id="rId71" Type="http://schemas.openxmlformats.org/officeDocument/2006/relationships/customXml" Target="../ink/ink65.xml"/><Relationship Id="rId2" Type="http://schemas.openxmlformats.org/officeDocument/2006/relationships/image" Target="../media/image51.jpeg"/><Relationship Id="rId29" Type="http://schemas.openxmlformats.org/officeDocument/2006/relationships/customXml" Target="../ink/ink4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.xml"/><Relationship Id="rId13" Type="http://schemas.openxmlformats.org/officeDocument/2006/relationships/customXml" Target="../ink/ink81.xml"/><Relationship Id="rId3" Type="http://schemas.openxmlformats.org/officeDocument/2006/relationships/customXml" Target="../ink/ink72.xml"/><Relationship Id="rId7" Type="http://schemas.openxmlformats.org/officeDocument/2006/relationships/customXml" Target="../ink/ink75.xml"/><Relationship Id="rId12" Type="http://schemas.openxmlformats.org/officeDocument/2006/relationships/customXml" Target="../ink/ink80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74.xml"/><Relationship Id="rId11" Type="http://schemas.openxmlformats.org/officeDocument/2006/relationships/customXml" Target="../ink/ink79.xml"/><Relationship Id="rId5" Type="http://schemas.openxmlformats.org/officeDocument/2006/relationships/customXml" Target="../ink/ink73.xml"/><Relationship Id="rId15" Type="http://schemas.openxmlformats.org/officeDocument/2006/relationships/customXml" Target="../ink/ink83.xml"/><Relationship Id="rId10" Type="http://schemas.openxmlformats.org/officeDocument/2006/relationships/customXml" Target="../ink/ink78.xml"/><Relationship Id="rId4" Type="http://schemas.openxmlformats.org/officeDocument/2006/relationships/image" Target="../media/image85.png"/><Relationship Id="rId9" Type="http://schemas.openxmlformats.org/officeDocument/2006/relationships/customXml" Target="../ink/ink77.xml"/><Relationship Id="rId14" Type="http://schemas.openxmlformats.org/officeDocument/2006/relationships/customXml" Target="../ink/ink8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customXml" Target="../ink/ink8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customXml" Target="../ink/ink8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7.png"/><Relationship Id="rId4" Type="http://schemas.openxmlformats.org/officeDocument/2006/relationships/customXml" Target="../ink/ink8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customXml" Target="../ink/ink8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7.png"/><Relationship Id="rId4" Type="http://schemas.openxmlformats.org/officeDocument/2006/relationships/customXml" Target="../ink/ink8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6167A262.xlsx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svg"/><Relationship Id="rId7" Type="http://schemas.openxmlformats.org/officeDocument/2006/relationships/image" Target="../media/image123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2.png"/><Relationship Id="rId5" Type="http://schemas.openxmlformats.org/officeDocument/2006/relationships/image" Target="../media/image121.svg"/><Relationship Id="rId4" Type="http://schemas.openxmlformats.org/officeDocument/2006/relationships/image" Target="../media/image120.png"/><Relationship Id="rId9" Type="http://schemas.openxmlformats.org/officeDocument/2006/relationships/image" Target="../media/image125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svg"/><Relationship Id="rId5" Type="http://schemas.openxmlformats.org/officeDocument/2006/relationships/image" Target="../media/image139.png"/><Relationship Id="rId10" Type="http://schemas.openxmlformats.org/officeDocument/2006/relationships/image" Target="../media/image144.svg"/><Relationship Id="rId4" Type="http://schemas.openxmlformats.org/officeDocument/2006/relationships/image" Target="../media/image138.svg"/><Relationship Id="rId9" Type="http://schemas.openxmlformats.org/officeDocument/2006/relationships/image" Target="../media/image14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741" y="2160982"/>
            <a:ext cx="10810875" cy="76809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Retaining Water Ice in Regolith at Vacuum - T519</a:t>
            </a:r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 Black"/>
              </a:rPr>
              <a:t>Design Review 5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March 7,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DBC0BE-5F55-4584-B902-CB9E377B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EA325-DB6F-46C1-8017-482C1DB5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87CA44E-2E71-4643-A969-20DA1A073360}"/>
              </a:ext>
            </a:extLst>
          </p:cNvPr>
          <p:cNvSpPr txBox="1">
            <a:spLocks/>
          </p:cNvSpPr>
          <p:nvPr/>
        </p:nvSpPr>
        <p:spPr>
          <a:xfrm>
            <a:off x="2610356" y="0"/>
            <a:ext cx="5614916" cy="9602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/>
              <a:t>Initial Design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86A23-E2BB-15BA-D298-E88D2E6F629E}"/>
              </a:ext>
            </a:extLst>
          </p:cNvPr>
          <p:cNvSpPr/>
          <p:nvPr/>
        </p:nvSpPr>
        <p:spPr>
          <a:xfrm>
            <a:off x="5589044" y="2468896"/>
            <a:ext cx="3766189" cy="1767823"/>
          </a:xfrm>
          <a:prstGeom prst="rect">
            <a:avLst/>
          </a:prstGeom>
          <a:solidFill>
            <a:schemeClr val="bg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Since the Drip Lid must be removed, No Cooling during: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</a:rPr>
              <a:t>Experimental setup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</a:rPr>
              <a:t>Pump down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tx1"/>
                </a:solidFill>
              </a:rPr>
              <a:t>Extraction test in high-vacuum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A7B72-63D7-A709-7DC2-AB6B45BFA7FE}"/>
              </a:ext>
            </a:extLst>
          </p:cNvPr>
          <p:cNvSpPr txBox="1"/>
          <p:nvPr/>
        </p:nvSpPr>
        <p:spPr>
          <a:xfrm>
            <a:off x="6207551" y="1900436"/>
            <a:ext cx="2529177" cy="440769"/>
          </a:xfrm>
          <a:prstGeom prst="snip2Diag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Main Limitation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DD939-5B75-FAE0-B17C-A63541B2894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DF55C7B-6ADF-4FCC-7165-1716FA77C6E1}"/>
              </a:ext>
            </a:extLst>
          </p:cNvPr>
          <p:cNvSpPr/>
          <p:nvPr/>
        </p:nvSpPr>
        <p:spPr>
          <a:xfrm>
            <a:off x="983226" y="1900436"/>
            <a:ext cx="3234519" cy="2825087"/>
          </a:xfrm>
          <a:prstGeom prst="hexagon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Liquid Nitrogen Drip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826417-616B-7C0E-9C50-4B3DF7A28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033" y="3227260"/>
            <a:ext cx="1402079" cy="14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6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5120739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A4DFBB1-3217-31CE-8D3A-2D08B0113AB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310498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Pre Pump Down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Post Pump Down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626443" y="2377310"/>
            <a:ext cx="729765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757881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2127FC-0580-2CAA-0697-4D18E9E7E847}"/>
              </a:ext>
            </a:extLst>
          </p:cNvPr>
          <p:cNvSpPr/>
          <p:nvPr/>
        </p:nvSpPr>
        <p:spPr>
          <a:xfrm>
            <a:off x="541476" y="461871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Water in Air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6AD82CC-2554-D23D-1BF2-7E2A968B62F7}"/>
              </a:ext>
            </a:extLst>
          </p:cNvPr>
          <p:cNvSpPr/>
          <p:nvPr/>
        </p:nvSpPr>
        <p:spPr>
          <a:xfrm>
            <a:off x="3242761" y="4618713"/>
            <a:ext cx="3743175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Cool Entire Mass to Cryogenic Temperatures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D96010-3A43-2A45-D34F-35C072F81101}"/>
              </a:ext>
            </a:extLst>
          </p:cNvPr>
          <p:cNvSpPr/>
          <p:nvPr/>
        </p:nvSpPr>
        <p:spPr>
          <a:xfrm>
            <a:off x="7397195" y="4618713"/>
            <a:ext cx="215628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High Vacuum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046986-B4C2-D138-CF0D-27CCAA259649}"/>
              </a:ext>
            </a:extLst>
          </p:cNvPr>
          <p:cNvCxnSpPr/>
          <p:nvPr/>
        </p:nvCxnSpPr>
        <p:spPr>
          <a:xfrm flipH="1">
            <a:off x="1960605" y="4136537"/>
            <a:ext cx="527222" cy="4821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608D34-631B-62DE-B8DE-1C23ED25F5A0}"/>
              </a:ext>
            </a:extLst>
          </p:cNvPr>
          <p:cNvCxnSpPr>
            <a:cxnSpLocks/>
          </p:cNvCxnSpPr>
          <p:nvPr/>
        </p:nvCxnSpPr>
        <p:spPr>
          <a:xfrm flipH="1">
            <a:off x="5692134" y="4136537"/>
            <a:ext cx="346625" cy="482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259F496-EFD3-21E1-8F6D-F1536156385F}"/>
              </a:ext>
            </a:extLst>
          </p:cNvPr>
          <p:cNvCxnSpPr>
            <a:cxnSpLocks/>
          </p:cNvCxnSpPr>
          <p:nvPr/>
        </p:nvCxnSpPr>
        <p:spPr>
          <a:xfrm>
            <a:off x="7578811" y="4136537"/>
            <a:ext cx="707939" cy="489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938C60-7775-6CB4-C7E3-5BB013C84691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8DE3BB-F746-4FD6-93CB-9D25710E0679}"/>
              </a:ext>
            </a:extLst>
          </p:cNvPr>
          <p:cNvCxnSpPr>
            <a:cxnSpLocks/>
          </p:cNvCxnSpPr>
          <p:nvPr/>
        </p:nvCxnSpPr>
        <p:spPr>
          <a:xfrm>
            <a:off x="4250632" y="4136537"/>
            <a:ext cx="473920" cy="482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716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4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flipH="1">
            <a:off x="5120738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73821" y="2024228"/>
            <a:ext cx="1051692" cy="175785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2789BA3-7009-8508-6740-5AD434786787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639218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Controls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User Interface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Motion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552303" y="2377310"/>
            <a:ext cx="543697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815546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847719-8CF9-55E0-C271-75C77508646D}"/>
              </a:ext>
            </a:extLst>
          </p:cNvPr>
          <p:cNvSpPr/>
          <p:nvPr/>
        </p:nvSpPr>
        <p:spPr>
          <a:xfrm>
            <a:off x="938883" y="4574808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Data Acquisition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09E1F2-1815-BCD4-86A2-C1EFE6370319}"/>
              </a:ext>
            </a:extLst>
          </p:cNvPr>
          <p:cNvSpPr/>
          <p:nvPr/>
        </p:nvSpPr>
        <p:spPr>
          <a:xfrm>
            <a:off x="3663199" y="4581484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Display</a:t>
            </a:r>
            <a:endParaRPr lang="en-US" sz="32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CF183-ECA4-7F6C-FA83-74282AB6275A}"/>
              </a:ext>
            </a:extLst>
          </p:cNvPr>
          <p:cNvSpPr/>
          <p:nvPr/>
        </p:nvSpPr>
        <p:spPr>
          <a:xfrm>
            <a:off x="7295542" y="4574807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Hatch</a:t>
            </a:r>
            <a:endParaRPr lang="en-US" sz="32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DE48AD-5C93-7F93-5C3F-B35F4B402D9F}"/>
              </a:ext>
            </a:extLst>
          </p:cNvPr>
          <p:cNvCxnSpPr>
            <a:cxnSpLocks/>
          </p:cNvCxnSpPr>
          <p:nvPr/>
        </p:nvCxnSpPr>
        <p:spPr>
          <a:xfrm>
            <a:off x="7620000" y="4136537"/>
            <a:ext cx="547292" cy="4382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2DF28D5-C80A-FF0C-045D-A3E011732C15}"/>
              </a:ext>
            </a:extLst>
          </p:cNvPr>
          <p:cNvCxnSpPr/>
          <p:nvPr/>
        </p:nvCxnSpPr>
        <p:spPr>
          <a:xfrm>
            <a:off x="4234249" y="4136537"/>
            <a:ext cx="345989" cy="444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5A4ABC-7693-287E-CD69-9CB9BF0EDA9B}"/>
              </a:ext>
            </a:extLst>
          </p:cNvPr>
          <p:cNvCxnSpPr/>
          <p:nvPr/>
        </p:nvCxnSpPr>
        <p:spPr>
          <a:xfrm flipH="1">
            <a:off x="2395817" y="4133199"/>
            <a:ext cx="496116" cy="4482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4606AE-3166-6201-9566-56C0EDC36117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98622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4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flipH="1">
            <a:off x="5120738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C50938-C7EB-1C02-0EE5-8FE1BE41A3F3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568222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Structure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Operate within PLANET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Withstand PLANET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602880" y="2377310"/>
            <a:ext cx="493120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597806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4A2019-8F71-C471-1BC9-D7048204558E}"/>
              </a:ext>
            </a:extLst>
          </p:cNvPr>
          <p:cNvSpPr/>
          <p:nvPr/>
        </p:nvSpPr>
        <p:spPr>
          <a:xfrm>
            <a:off x="245075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 and Out of Chamber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92F63B-1464-17C2-39BF-B37D50332BE1}"/>
              </a:ext>
            </a:extLst>
          </p:cNvPr>
          <p:cNvSpPr/>
          <p:nvPr/>
        </p:nvSpPr>
        <p:spPr>
          <a:xfrm>
            <a:off x="2670587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Within Dimensions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87EC78-02B6-2BBA-F377-3944CBD6988A}"/>
              </a:ext>
            </a:extLst>
          </p:cNvPr>
          <p:cNvSpPr/>
          <p:nvPr/>
        </p:nvSpPr>
        <p:spPr>
          <a:xfrm>
            <a:off x="5326374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Electrical Components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4C11B7-2CE8-06DC-11D0-97F8655E02B4}"/>
              </a:ext>
            </a:extLst>
          </p:cNvPr>
          <p:cNvSpPr/>
          <p:nvPr/>
        </p:nvSpPr>
        <p:spPr>
          <a:xfrm>
            <a:off x="7751886" y="4681253"/>
            <a:ext cx="2769696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Integrity at Extreme Conditions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53100C-061E-3568-CA64-C82411656322}"/>
              </a:ext>
            </a:extLst>
          </p:cNvPr>
          <p:cNvCxnSpPr>
            <a:cxnSpLocks/>
          </p:cNvCxnSpPr>
          <p:nvPr/>
        </p:nvCxnSpPr>
        <p:spPr>
          <a:xfrm flipH="1">
            <a:off x="2058042" y="4136537"/>
            <a:ext cx="477060" cy="544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8E8BFA-864F-1461-F093-5806EFFADD0D}"/>
              </a:ext>
            </a:extLst>
          </p:cNvPr>
          <p:cNvCxnSpPr/>
          <p:nvPr/>
        </p:nvCxnSpPr>
        <p:spPr>
          <a:xfrm>
            <a:off x="3171568" y="4136537"/>
            <a:ext cx="307575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FE844E-18EC-F7A4-44AF-D682E61D7468}"/>
              </a:ext>
            </a:extLst>
          </p:cNvPr>
          <p:cNvCxnSpPr>
            <a:cxnSpLocks/>
          </p:cNvCxnSpPr>
          <p:nvPr/>
        </p:nvCxnSpPr>
        <p:spPr>
          <a:xfrm>
            <a:off x="6384324" y="4136537"/>
            <a:ext cx="0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5386A9-1DA4-31A7-FE13-461F27365DB4}"/>
              </a:ext>
            </a:extLst>
          </p:cNvPr>
          <p:cNvCxnSpPr/>
          <p:nvPr/>
        </p:nvCxnSpPr>
        <p:spPr>
          <a:xfrm>
            <a:off x="7616401" y="4136537"/>
            <a:ext cx="506107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F362BB-A8C3-4DBD-E36E-CEB7E7460379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499356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963FF0-D77D-828C-D3F4-943983FF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461E-476A-0751-DD5E-1B348830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A76F59-B548-884A-E3D0-3D02984A6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8531BF-5673-0F35-CF8C-FCD3BC888D4D}"/>
              </a:ext>
            </a:extLst>
          </p:cNvPr>
          <p:cNvCxnSpPr>
            <a:cxnSpLocks/>
            <a:stCxn id="21" idx="2"/>
            <a:endCxn id="18" idx="0"/>
          </p:cNvCxnSpPr>
          <p:nvPr/>
        </p:nvCxnSpPr>
        <p:spPr>
          <a:xfrm flipH="1">
            <a:off x="5278316" y="3386534"/>
            <a:ext cx="598612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F67B8C3-88F8-DB2C-40B3-01AD53FBF69B}"/>
              </a:ext>
            </a:extLst>
          </p:cNvPr>
          <p:cNvSpPr/>
          <p:nvPr/>
        </p:nvSpPr>
        <p:spPr>
          <a:xfrm>
            <a:off x="4622529" y="1630156"/>
            <a:ext cx="1371600" cy="73152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Thermal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D12ACB-0295-C5CE-CF90-D930AB16980C}"/>
              </a:ext>
            </a:extLst>
          </p:cNvPr>
          <p:cNvSpPr/>
          <p:nvPr/>
        </p:nvSpPr>
        <p:spPr>
          <a:xfrm>
            <a:off x="4821116" y="4315123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Cool entire regolith mass to –180 degC</a:t>
            </a:r>
            <a:endParaRPr lang="en-US" sz="1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5F4C03-C265-BAC4-A4A5-6FB16CA5B581}"/>
              </a:ext>
            </a:extLst>
          </p:cNvPr>
          <p:cNvSpPr/>
          <p:nvPr/>
        </p:nvSpPr>
        <p:spPr>
          <a:xfrm>
            <a:off x="3547521" y="3996161"/>
            <a:ext cx="1097280" cy="64008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/>
              <a:t>Prevent water condensation</a:t>
            </a:r>
            <a:endParaRPr lang="en-US" sz="1000"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198306-C54E-28F8-2119-D05B77D0E8EF}"/>
              </a:ext>
            </a:extLst>
          </p:cNvPr>
          <p:cNvSpPr/>
          <p:nvPr/>
        </p:nvSpPr>
        <p:spPr>
          <a:xfrm>
            <a:off x="4079118" y="2837894"/>
            <a:ext cx="1188720" cy="54864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Pre-Pump Down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381797-8F1F-DD0D-F9BE-149743FA1088}"/>
              </a:ext>
            </a:extLst>
          </p:cNvPr>
          <p:cNvSpPr/>
          <p:nvPr/>
        </p:nvSpPr>
        <p:spPr>
          <a:xfrm>
            <a:off x="5282568" y="2837894"/>
            <a:ext cx="1188720" cy="54864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Post-Pump</a:t>
            </a:r>
            <a:r>
              <a:rPr lang="en-US" sz="1100">
                <a:ea typeface="Calibri"/>
                <a:cs typeface="Calibri"/>
              </a:rPr>
              <a:t> </a:t>
            </a:r>
            <a:r>
              <a:rPr lang="en-US" sz="1200">
                <a:ea typeface="Calibri"/>
                <a:cs typeface="Calibri"/>
              </a:rPr>
              <a:t>Down</a:t>
            </a:r>
            <a:endParaRPr lang="en-US" sz="1100">
              <a:ea typeface="Calibri"/>
              <a:cs typeface="Calibri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52E2FC-0813-E9C7-9E21-DD96A3C4FCB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4673478" y="2361676"/>
            <a:ext cx="634851" cy="476218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73AA864-81D1-3F52-4276-2C4C2F401584}"/>
              </a:ext>
            </a:extLst>
          </p:cNvPr>
          <p:cNvSpPr/>
          <p:nvPr/>
        </p:nvSpPr>
        <p:spPr>
          <a:xfrm>
            <a:off x="6094711" y="4315123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/>
              <a:t>Maintain high vacuum pressure within the fixture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EF23003-A9C7-6253-B11C-731419DE67E0}"/>
              </a:ext>
            </a:extLst>
          </p:cNvPr>
          <p:cNvCxnSpPr>
            <a:cxnSpLocks/>
            <a:stCxn id="20" idx="2"/>
            <a:endCxn id="19" idx="0"/>
          </p:cNvCxnSpPr>
          <p:nvPr/>
        </p:nvCxnSpPr>
        <p:spPr>
          <a:xfrm flipH="1">
            <a:off x="4096161" y="3386534"/>
            <a:ext cx="577317" cy="609627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8FF2EC-E1E8-83DF-892E-B6F8D7ABF081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>
            <a:off x="5308329" y="2361676"/>
            <a:ext cx="568599" cy="476218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E6C22A-1BF9-E5C4-A0BB-7D835632FDFD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>
            <a:off x="5876928" y="3386534"/>
            <a:ext cx="674983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D34777-E3A2-E05F-C1CD-771D2CF89494}"/>
              </a:ext>
            </a:extLst>
          </p:cNvPr>
          <p:cNvCxnSpPr>
            <a:cxnSpLocks/>
            <a:stCxn id="20" idx="2"/>
            <a:endCxn id="18" idx="0"/>
          </p:cNvCxnSpPr>
          <p:nvPr/>
        </p:nvCxnSpPr>
        <p:spPr>
          <a:xfrm>
            <a:off x="4673478" y="3386534"/>
            <a:ext cx="604838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D294B49-FEE0-1938-96B8-4BE33FB0FA15}"/>
              </a:ext>
            </a:extLst>
          </p:cNvPr>
          <p:cNvSpPr/>
          <p:nvPr/>
        </p:nvSpPr>
        <p:spPr>
          <a:xfrm>
            <a:off x="3640968" y="5406307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Maintain specific regolith-water composition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47623C-692C-D31F-C586-91B74DEE0791}"/>
              </a:ext>
            </a:extLst>
          </p:cNvPr>
          <p:cNvCxnSpPr>
            <a:cxnSpLocks/>
            <a:stCxn id="28" idx="0"/>
            <a:endCxn id="19" idx="2"/>
          </p:cNvCxnSpPr>
          <p:nvPr/>
        </p:nvCxnSpPr>
        <p:spPr>
          <a:xfrm flipH="1" flipV="1">
            <a:off x="4096161" y="4636241"/>
            <a:ext cx="2007" cy="770066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434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C7ADCD-008F-3F66-44DB-6B9ED89AA3BD}"/>
              </a:ext>
            </a:extLst>
          </p:cNvPr>
          <p:cNvCxnSpPr>
            <a:cxnSpLocks/>
          </p:cNvCxnSpPr>
          <p:nvPr/>
        </p:nvCxnSpPr>
        <p:spPr>
          <a:xfrm flipH="1" flipV="1">
            <a:off x="6168297" y="4110250"/>
            <a:ext cx="3379" cy="85586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4A10638-1F57-5160-5838-6C6D940EFCEF}"/>
              </a:ext>
            </a:extLst>
          </p:cNvPr>
          <p:cNvSpPr/>
          <p:nvPr/>
        </p:nvSpPr>
        <p:spPr>
          <a:xfrm>
            <a:off x="4808213" y="1093429"/>
            <a:ext cx="1371600" cy="73152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Structure</a:t>
            </a:r>
            <a:endParaRPr lang="en-US" sz="1400" b="1"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EFF93-D052-1D94-2834-F885478541E4}"/>
              </a:ext>
            </a:extLst>
          </p:cNvPr>
          <p:cNvSpPr/>
          <p:nvPr/>
        </p:nvSpPr>
        <p:spPr>
          <a:xfrm>
            <a:off x="4272039" y="2301167"/>
            <a:ext cx="1188720" cy="54864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Operate within PLANET chamber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DFD444-1212-A1E1-D4C3-E59527B5BDB5}"/>
              </a:ext>
            </a:extLst>
          </p:cNvPr>
          <p:cNvSpPr/>
          <p:nvPr/>
        </p:nvSpPr>
        <p:spPr>
          <a:xfrm>
            <a:off x="5465351" y="2301167"/>
            <a:ext cx="1188720" cy="54864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Withstand PLANET conditions</a:t>
            </a:r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570938-40C8-37BC-7BAD-3B314BDF9215}"/>
              </a:ext>
            </a:extLst>
          </p:cNvPr>
          <p:cNvSpPr/>
          <p:nvPr/>
        </p:nvSpPr>
        <p:spPr>
          <a:xfrm>
            <a:off x="3108809" y="3730771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Allows transport in and out of chamber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767BE3-D081-1AB8-CD5F-E681CF00481F}"/>
              </a:ext>
            </a:extLst>
          </p:cNvPr>
          <p:cNvSpPr/>
          <p:nvPr/>
        </p:nvSpPr>
        <p:spPr>
          <a:xfrm>
            <a:off x="4027448" y="3730771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Fit within chamber dimensions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78CDF3-E67B-3B7E-5AF3-9F55F41501CE}"/>
              </a:ext>
            </a:extLst>
          </p:cNvPr>
          <p:cNvSpPr/>
          <p:nvPr/>
        </p:nvSpPr>
        <p:spPr>
          <a:xfrm>
            <a:off x="6169026" y="3459434"/>
            <a:ext cx="1097280" cy="64008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Maintain structural integrity</a:t>
            </a:r>
            <a:endParaRPr lang="en-US" sz="1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C0CD58-C459-01F3-18FC-9D7A0232566E}"/>
              </a:ext>
            </a:extLst>
          </p:cNvPr>
          <p:cNvSpPr/>
          <p:nvPr/>
        </p:nvSpPr>
        <p:spPr>
          <a:xfrm>
            <a:off x="5059042" y="3459434"/>
            <a:ext cx="1097280" cy="64008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Protect electrical/</a:t>
            </a:r>
          </a:p>
          <a:p>
            <a:pPr algn="ctr"/>
            <a:r>
              <a:rPr lang="en-US" sz="1000">
                <a:ea typeface="Calibri"/>
                <a:cs typeface="Calibri"/>
              </a:rPr>
              <a:t>mechanical components</a:t>
            </a:r>
            <a:endParaRPr lang="en-US" sz="10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5C9088-866B-2825-21E1-F312EC19A6C4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4866399" y="1824949"/>
            <a:ext cx="627614" cy="47621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E3B938-F840-85AE-F2CE-3D4987DAFC59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5494013" y="1824949"/>
            <a:ext cx="565698" cy="47621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AE0414-0144-BD2D-7E00-4121F125B478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3566009" y="2849807"/>
            <a:ext cx="1300390" cy="880964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8E57A2-8434-8C34-4742-EF8C52DF87E5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>
          <a:xfrm flipV="1">
            <a:off x="4484648" y="2849807"/>
            <a:ext cx="381751" cy="880964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72331F-8044-5201-264E-EC41CF7D1203}"/>
              </a:ext>
            </a:extLst>
          </p:cNvPr>
          <p:cNvCxnSpPr>
            <a:cxnSpLocks/>
            <a:stCxn id="25" idx="0"/>
            <a:endCxn id="8" idx="2"/>
          </p:cNvCxnSpPr>
          <p:nvPr/>
        </p:nvCxnSpPr>
        <p:spPr>
          <a:xfrm flipV="1">
            <a:off x="5607682" y="2849807"/>
            <a:ext cx="452029" cy="609627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52F626-6C1B-27A6-CE83-E21F516DB0C5}"/>
              </a:ext>
            </a:extLst>
          </p:cNvPr>
          <p:cNvCxnSpPr>
            <a:cxnSpLocks/>
            <a:stCxn id="11" idx="0"/>
            <a:endCxn id="8" idx="2"/>
          </p:cNvCxnSpPr>
          <p:nvPr/>
        </p:nvCxnSpPr>
        <p:spPr>
          <a:xfrm flipH="1" flipV="1">
            <a:off x="6059711" y="2849807"/>
            <a:ext cx="657955" cy="609627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BF13893-0785-61A1-7173-A54C8B2D803F}"/>
              </a:ext>
            </a:extLst>
          </p:cNvPr>
          <p:cNvSpPr/>
          <p:nvPr/>
        </p:nvSpPr>
        <p:spPr>
          <a:xfrm>
            <a:off x="6178128" y="4869580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Withstands high vacuum  </a:t>
            </a:r>
            <a:endParaRPr lang="en-US" sz="10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81CC49-8E1B-ABD3-E411-61568DD87BB3}"/>
              </a:ext>
            </a:extLst>
          </p:cNvPr>
          <p:cNvSpPr/>
          <p:nvPr/>
        </p:nvSpPr>
        <p:spPr>
          <a:xfrm>
            <a:off x="5247751" y="4869580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Withstands cryogenic temperatures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7E70A66-1F24-DC9F-8092-80CDEBEA344B}"/>
              </a:ext>
            </a:extLst>
          </p:cNvPr>
          <p:cNvSpPr/>
          <p:nvPr/>
        </p:nvSpPr>
        <p:spPr>
          <a:xfrm>
            <a:off x="6178128" y="5635782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Allows flow of coolant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2614DD-6EDB-6913-277A-099112F1D2EF}"/>
              </a:ext>
            </a:extLst>
          </p:cNvPr>
          <p:cNvSpPr/>
          <p:nvPr/>
        </p:nvSpPr>
        <p:spPr>
          <a:xfrm>
            <a:off x="5247751" y="5635782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Utilizes materials invisible to microwave radiation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64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F36658-8474-9D51-BE24-3730A0321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EF823-CBD5-CCEC-BCA2-C5FB91A2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5732" y="6529458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108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CB951-EBF7-32A5-4AE4-7E35F33ADC23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4493F-FAA8-2945-6E93-5CCB84E54569}"/>
              </a:ext>
            </a:extLst>
          </p:cNvPr>
          <p:cNvCxnSpPr>
            <a:cxnSpLocks/>
            <a:endCxn id="39" idx="2"/>
          </p:cNvCxnSpPr>
          <p:nvPr/>
        </p:nvCxnSpPr>
        <p:spPr>
          <a:xfrm flipH="1" flipV="1">
            <a:off x="6552420" y="4078517"/>
            <a:ext cx="913920" cy="770066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4B6ED-9A94-91A9-A0EA-A8AC0346541E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5443165" y="4078517"/>
            <a:ext cx="3002" cy="866604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185CB2-6AEF-DE23-5AA5-A3DE1FB8916C}"/>
              </a:ext>
            </a:extLst>
          </p:cNvPr>
          <p:cNvCxnSpPr>
            <a:cxnSpLocks/>
            <a:stCxn id="41" idx="0"/>
            <a:endCxn id="15" idx="2"/>
          </p:cNvCxnSpPr>
          <p:nvPr/>
        </p:nvCxnSpPr>
        <p:spPr>
          <a:xfrm flipV="1">
            <a:off x="2982531" y="2828810"/>
            <a:ext cx="1820536" cy="2019773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10CA5F5-7AEA-2217-A7CE-734C741C52C9}"/>
              </a:ext>
            </a:extLst>
          </p:cNvPr>
          <p:cNvSpPr/>
          <p:nvPr/>
        </p:nvSpPr>
        <p:spPr>
          <a:xfrm>
            <a:off x="4724400" y="1072432"/>
            <a:ext cx="1371600" cy="73152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Controls</a:t>
            </a:r>
            <a:endParaRPr lang="en-US" sz="1400" b="1">
              <a:ea typeface="Calibri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B24F5-2901-8227-1F11-4A1D2883FE91}"/>
              </a:ext>
            </a:extLst>
          </p:cNvPr>
          <p:cNvSpPr/>
          <p:nvPr/>
        </p:nvSpPr>
        <p:spPr>
          <a:xfrm>
            <a:off x="4208707" y="2280170"/>
            <a:ext cx="1188720" cy="548640"/>
          </a:xfrm>
          <a:prstGeom prst="rect">
            <a:avLst/>
          </a:prstGeom>
          <a:solidFill>
            <a:srgbClr val="4C929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Motion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3A6F53-B3DB-F840-F9D4-B8C856D7C2EE}"/>
              </a:ext>
            </a:extLst>
          </p:cNvPr>
          <p:cNvSpPr/>
          <p:nvPr/>
        </p:nvSpPr>
        <p:spPr>
          <a:xfrm>
            <a:off x="4897527" y="3438437"/>
            <a:ext cx="1097280" cy="64008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DAQ</a:t>
            </a:r>
            <a:endParaRPr lang="en-US" sz="900">
              <a:ea typeface="Calibri"/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DFE758-B868-C214-5D05-4BEAC5C4F4C5}"/>
              </a:ext>
            </a:extLst>
          </p:cNvPr>
          <p:cNvSpPr/>
          <p:nvPr/>
        </p:nvSpPr>
        <p:spPr>
          <a:xfrm>
            <a:off x="5405437" y="2280170"/>
            <a:ext cx="1188720" cy="548640"/>
          </a:xfrm>
          <a:prstGeom prst="rect">
            <a:avLst/>
          </a:prstGeom>
          <a:solidFill>
            <a:srgbClr val="4C929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User Interface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FD9635B-11A5-8683-9259-577FC211113F}"/>
              </a:ext>
            </a:extLst>
          </p:cNvPr>
          <p:cNvSpPr/>
          <p:nvPr/>
        </p:nvSpPr>
        <p:spPr>
          <a:xfrm>
            <a:off x="6003780" y="3438437"/>
            <a:ext cx="1097280" cy="64008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573FC-7505-D274-1A16-20E2D5AB78C5}"/>
              </a:ext>
            </a:extLst>
          </p:cNvPr>
          <p:cNvGrpSpPr/>
          <p:nvPr/>
        </p:nvGrpSpPr>
        <p:grpSpPr>
          <a:xfrm>
            <a:off x="2525331" y="4848583"/>
            <a:ext cx="1838325" cy="758952"/>
            <a:chOff x="3033899" y="5227938"/>
            <a:chExt cx="1838325" cy="75895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8CC7347-0892-A5FE-0AFA-67D18E19F986}"/>
                </a:ext>
              </a:extLst>
            </p:cNvPr>
            <p:cNvSpPr/>
            <p:nvPr/>
          </p:nvSpPr>
          <p:spPr>
            <a:xfrm>
              <a:off x="3033899" y="5227938"/>
              <a:ext cx="914400" cy="758952"/>
            </a:xfrm>
            <a:prstGeom prst="rect">
              <a:avLst/>
            </a:prstGeom>
            <a:solidFill>
              <a:srgbClr val="4C92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>
                  <a:ea typeface="Calibri"/>
                  <a:cs typeface="Calibri"/>
                </a:rPr>
                <a:t>Open hatch for testing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F4D9FF8-122B-A00D-37D2-FEEDFB722347}"/>
                </a:ext>
              </a:extLst>
            </p:cNvPr>
            <p:cNvSpPr/>
            <p:nvPr/>
          </p:nvSpPr>
          <p:spPr>
            <a:xfrm>
              <a:off x="3957824" y="5227938"/>
              <a:ext cx="914400" cy="758952"/>
            </a:xfrm>
            <a:prstGeom prst="rect">
              <a:avLst/>
            </a:prstGeom>
            <a:solidFill>
              <a:srgbClr val="4C92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>
                  <a:ea typeface="Calibri"/>
                  <a:cs typeface="Calibri"/>
                </a:rPr>
                <a:t>Close hatch after testing 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704EF07-8F1C-6C77-1543-6AB19A14294D}"/>
              </a:ext>
            </a:extLst>
          </p:cNvPr>
          <p:cNvSpPr/>
          <p:nvPr/>
        </p:nvSpPr>
        <p:spPr>
          <a:xfrm>
            <a:off x="6552247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temperature data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5D00D32-0901-1563-5B59-A1B6B27569F6}"/>
              </a:ext>
            </a:extLst>
          </p:cNvPr>
          <p:cNvSpPr/>
          <p:nvPr/>
        </p:nvSpPr>
        <p:spPr>
          <a:xfrm>
            <a:off x="7476172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hatch position data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1DBD102-326D-BA92-E9A1-27DBD966E6E8}"/>
              </a:ext>
            </a:extLst>
          </p:cNvPr>
          <p:cNvSpPr/>
          <p:nvPr/>
        </p:nvSpPr>
        <p:spPr>
          <a:xfrm>
            <a:off x="6552247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water moisture and fixture pressure data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1086E8-9E3A-440D-753E-2C1C6603462B}"/>
              </a:ext>
            </a:extLst>
          </p:cNvPr>
          <p:cNvSpPr/>
          <p:nvPr/>
        </p:nvSpPr>
        <p:spPr>
          <a:xfrm>
            <a:off x="5445802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 </a:t>
            </a:r>
            <a:endParaRPr lang="en-US"/>
          </a:p>
          <a:p>
            <a:pPr algn="ctr"/>
            <a:r>
              <a:rPr lang="en-US" sz="1000">
                <a:ea typeface="Calibri"/>
                <a:cs typeface="Calibri"/>
              </a:rPr>
              <a:t> temperature data</a:t>
            </a: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A4EBA2-30DE-40D4-C5F5-596D2ADFEE17}"/>
              </a:ext>
            </a:extLst>
          </p:cNvPr>
          <p:cNvSpPr/>
          <p:nvPr/>
        </p:nvSpPr>
        <p:spPr>
          <a:xfrm>
            <a:off x="4525409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hatch position data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003008-9691-E656-D878-20F7D7230C0B}"/>
              </a:ext>
            </a:extLst>
          </p:cNvPr>
          <p:cNvSpPr/>
          <p:nvPr/>
        </p:nvSpPr>
        <p:spPr>
          <a:xfrm>
            <a:off x="4525409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water moisture and fixture pressure data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28218A5-0540-8240-AA5B-893B19AA54AC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flipH="1">
            <a:off x="4803067" y="1803952"/>
            <a:ext cx="607133" cy="476218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65C3E6A-989C-E679-2E4C-06F59C183DAE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>
            <a:off x="5410200" y="1803952"/>
            <a:ext cx="589597" cy="476218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3167F38-96D9-9160-709A-198275FB1E70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flipV="1">
            <a:off x="5446167" y="2828810"/>
            <a:ext cx="553630" cy="609627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1471CD0-13DD-7E15-9770-364BCA7473E7}"/>
              </a:ext>
            </a:extLst>
          </p:cNvPr>
          <p:cNvCxnSpPr>
            <a:cxnSpLocks/>
            <a:stCxn id="39" idx="0"/>
            <a:endCxn id="17" idx="2"/>
          </p:cNvCxnSpPr>
          <p:nvPr/>
        </p:nvCxnSpPr>
        <p:spPr>
          <a:xfrm flipH="1" flipV="1">
            <a:off x="5999797" y="2828810"/>
            <a:ext cx="552623" cy="609627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75F43CD-63D6-9600-F656-B8FC7731B0B5}"/>
              </a:ext>
            </a:extLst>
          </p:cNvPr>
          <p:cNvCxnSpPr>
            <a:cxnSpLocks/>
            <a:stCxn id="42" idx="0"/>
            <a:endCxn id="15" idx="2"/>
          </p:cNvCxnSpPr>
          <p:nvPr/>
        </p:nvCxnSpPr>
        <p:spPr>
          <a:xfrm flipV="1">
            <a:off x="3906456" y="2828810"/>
            <a:ext cx="896611" cy="2019773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34CFD43-C2B0-0336-2810-60ECD5EB762E}"/>
              </a:ext>
            </a:extLst>
          </p:cNvPr>
          <p:cNvSpPr/>
          <p:nvPr/>
        </p:nvSpPr>
        <p:spPr>
          <a:xfrm>
            <a:off x="5449334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coolant flow rate data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F639E72-31B5-C399-AEDC-E0473D405037}"/>
              </a:ext>
            </a:extLst>
          </p:cNvPr>
          <p:cNvSpPr/>
          <p:nvPr/>
        </p:nvSpPr>
        <p:spPr>
          <a:xfrm>
            <a:off x="7476172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coolant flow rate data</a:t>
            </a:r>
          </a:p>
        </p:txBody>
      </p:sp>
    </p:spTree>
    <p:extLst>
      <p:ext uri="{BB962C8B-B14F-4D97-AF65-F5344CB8AC3E}">
        <p14:creationId xmlns:p14="http://schemas.microsoft.com/office/powerpoint/2010/main" val="694927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A37D03-9DBD-4512-8EB1-117B4935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80BCE6-5DF0-4597-B5EF-9D61925A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929B0-C202-4297-B181-70ED2AE95744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Customer Needs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05757-B177-452A-9E9C-21DAAC96F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2276"/>
            <a:ext cx="4549534" cy="5273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8BD13-D06C-4CC4-BC1B-E1B38C10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421" y="1222389"/>
            <a:ext cx="4244708" cy="25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4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DBC0BE-5F55-4584-B902-CB9E377B9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EA325-DB6F-46C1-8017-482C1DB5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BA6F43F-0559-470A-B065-B5EE8A8BEF97}"/>
              </a:ext>
            </a:extLst>
          </p:cNvPr>
          <p:cNvSpPr/>
          <p:nvPr/>
        </p:nvSpPr>
        <p:spPr>
          <a:xfrm>
            <a:off x="983226" y="1900436"/>
            <a:ext cx="3234519" cy="2825087"/>
          </a:xfrm>
          <a:prstGeom prst="hexagon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Liquid Nitrogen Drip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87CA44E-2E71-4643-A969-20DA1A073360}"/>
              </a:ext>
            </a:extLst>
          </p:cNvPr>
          <p:cNvSpPr txBox="1">
            <a:spLocks/>
          </p:cNvSpPr>
          <p:nvPr/>
        </p:nvSpPr>
        <p:spPr>
          <a:xfrm>
            <a:off x="2610356" y="0"/>
            <a:ext cx="5614916" cy="960276"/>
          </a:xfrm>
          <a:prstGeom prst="rect">
            <a:avLst/>
          </a:prstGeom>
        </p:spPr>
        <p:txBody>
          <a:bodyPr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/>
              <a:t>Previous Design Changes</a:t>
            </a: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9D24545-E313-4BDA-BE5D-1F6F6F7A8354}"/>
              </a:ext>
            </a:extLst>
          </p:cNvPr>
          <p:cNvSpPr/>
          <p:nvPr/>
        </p:nvSpPr>
        <p:spPr>
          <a:xfrm>
            <a:off x="6511091" y="1900436"/>
            <a:ext cx="3234519" cy="2825087"/>
          </a:xfrm>
          <a:prstGeom prst="hexagon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Cryogenic Jacket</a:t>
            </a:r>
          </a:p>
        </p:txBody>
      </p:sp>
      <p:pic>
        <p:nvPicPr>
          <p:cNvPr id="16" name="Graphic 15" descr="Add with solid fill">
            <a:extLst>
              <a:ext uri="{FF2B5EF4-FFF2-40B4-BE49-F238E27FC236}">
                <a16:creationId xmlns:a16="http://schemas.microsoft.com/office/drawing/2014/main" id="{204A21E8-642C-4D28-BF3D-5F9FF7833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7218" y="2717674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71C49B-3952-B3E4-CAF3-EFD0BD061ED3}"/>
              </a:ext>
            </a:extLst>
          </p:cNvPr>
          <p:cNvSpPr txBox="1"/>
          <p:nvPr/>
        </p:nvSpPr>
        <p:spPr>
          <a:xfrm>
            <a:off x="1389797" y="4867373"/>
            <a:ext cx="2441117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Maximize Cooling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5C93F-BDC2-9BDF-44DB-86488F6D5B64}"/>
              </a:ext>
            </a:extLst>
          </p:cNvPr>
          <p:cNvSpPr txBox="1"/>
          <p:nvPr/>
        </p:nvSpPr>
        <p:spPr>
          <a:xfrm>
            <a:off x="6604888" y="4867373"/>
            <a:ext cx="304692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/>
              <a:t>Maintain 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614F8F-EA26-9BF0-EC7E-12C3BD2F55D3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054814-1151-F369-BDE8-03804B8EB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033" y="3227260"/>
            <a:ext cx="1402079" cy="14020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125210-46F9-37AA-2645-FCC74B5A3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6609" y="3174874"/>
            <a:ext cx="1263482" cy="12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77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110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9FF02-29AB-710C-A88E-D84EE395FF95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093545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111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A35430-F50A-AA7E-8630-E99614864418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938085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112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366101-AE9B-57BF-15F5-982960F580B0}"/>
              </a:ext>
            </a:extLst>
          </p:cNvPr>
          <p:cNvSpPr/>
          <p:nvPr/>
        </p:nvSpPr>
        <p:spPr>
          <a:xfrm>
            <a:off x="497463" y="4062978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Earth globe: Americas with solid fill">
            <a:extLst>
              <a:ext uri="{FF2B5EF4-FFF2-40B4-BE49-F238E27FC236}">
                <a16:creationId xmlns:a16="http://schemas.microsoft.com/office/drawing/2014/main" id="{0F656F4C-E669-ECA7-1A57-BF2DC0C83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400" y="4062980"/>
            <a:ext cx="1455072" cy="1455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6D0D5-68CB-C528-A8A2-007A745E7BEA}"/>
              </a:ext>
            </a:extLst>
          </p:cNvPr>
          <p:cNvSpPr txBox="1"/>
          <p:nvPr/>
        </p:nvSpPr>
        <p:spPr>
          <a:xfrm>
            <a:off x="2391218" y="4190351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PLANET</a:t>
            </a:r>
          </a:p>
          <a:p>
            <a:pPr algn="ctr"/>
            <a:r>
              <a:rPr lang="en-US" sz="3600"/>
              <a:t>Chamber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5B8E1-5C7A-62CC-5ADD-22B58C0419F6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426339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366101-AE9B-57BF-15F5-982960F580B0}"/>
              </a:ext>
            </a:extLst>
          </p:cNvPr>
          <p:cNvSpPr/>
          <p:nvPr/>
        </p:nvSpPr>
        <p:spPr>
          <a:xfrm>
            <a:off x="497463" y="4062978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B08B7B9-E882-A0AD-1A20-382B6A5C4BFA}"/>
              </a:ext>
            </a:extLst>
          </p:cNvPr>
          <p:cNvSpPr/>
          <p:nvPr/>
        </p:nvSpPr>
        <p:spPr>
          <a:xfrm>
            <a:off x="5692134" y="4062980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Downstairs with solid fill">
            <a:extLst>
              <a:ext uri="{FF2B5EF4-FFF2-40B4-BE49-F238E27FC236}">
                <a16:creationId xmlns:a16="http://schemas.microsoft.com/office/drawing/2014/main" id="{9277E5D0-5685-7DD4-D6E3-A32DAAE62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1315" y="4192527"/>
            <a:ext cx="1267960" cy="1267960"/>
          </a:xfrm>
          <a:prstGeom prst="rect">
            <a:avLst/>
          </a:prstGeom>
        </p:spPr>
      </p:pic>
      <p:pic>
        <p:nvPicPr>
          <p:cNvPr id="14" name="Graphic 13" descr="Earth globe: Americas with solid fill">
            <a:extLst>
              <a:ext uri="{FF2B5EF4-FFF2-40B4-BE49-F238E27FC236}">
                <a16:creationId xmlns:a16="http://schemas.microsoft.com/office/drawing/2014/main" id="{0F656F4C-E669-ECA7-1A57-BF2DC0C83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400" y="4062980"/>
            <a:ext cx="1455072" cy="1455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6D0D5-68CB-C528-A8A2-007A745E7BEA}"/>
              </a:ext>
            </a:extLst>
          </p:cNvPr>
          <p:cNvSpPr txBox="1"/>
          <p:nvPr/>
        </p:nvSpPr>
        <p:spPr>
          <a:xfrm>
            <a:off x="2391218" y="4190351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PLANET</a:t>
            </a:r>
          </a:p>
          <a:p>
            <a:pPr algn="ctr"/>
            <a:r>
              <a:rPr lang="en-US" sz="3600"/>
              <a:t>Chamber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27AD06-2590-100B-8F65-89BE59E56B79}"/>
              </a:ext>
            </a:extLst>
          </p:cNvPr>
          <p:cNvSpPr txBox="1"/>
          <p:nvPr/>
        </p:nvSpPr>
        <p:spPr>
          <a:xfrm>
            <a:off x="7537038" y="4226342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High Vacuum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302A14-CCBE-2444-D57B-BF476F13DD1E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928675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C2C2E0-2DB6-45E7-2A66-21105E49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DD8D0-A4D8-3ED9-9112-4E8CA2D0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BF832-B725-DA1D-80E8-E95FB85F8790}"/>
              </a:ext>
            </a:extLst>
          </p:cNvPr>
          <p:cNvSpPr txBox="1"/>
          <p:nvPr/>
        </p:nvSpPr>
        <p:spPr>
          <a:xfrm>
            <a:off x="3572051" y="200938"/>
            <a:ext cx="4240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Assumptions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A6BC22-B543-E54B-244E-92CE319CD7E0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>
            <a:off x="3213475" y="1835691"/>
            <a:ext cx="1187" cy="6446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2B5258E-0CF8-7AB5-10CB-7931ABEECD0E}"/>
              </a:ext>
            </a:extLst>
          </p:cNvPr>
          <p:cNvSpPr/>
          <p:nvPr/>
        </p:nvSpPr>
        <p:spPr>
          <a:xfrm>
            <a:off x="1502102" y="2480384"/>
            <a:ext cx="3425119" cy="249442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23E56F-6E5A-1F6F-B38F-9421A8D8B9B5}"/>
              </a:ext>
            </a:extLst>
          </p:cNvPr>
          <p:cNvGrpSpPr/>
          <p:nvPr/>
        </p:nvGrpSpPr>
        <p:grpSpPr>
          <a:xfrm>
            <a:off x="1658250" y="2701405"/>
            <a:ext cx="3096082" cy="2079365"/>
            <a:chOff x="1038591" y="2601567"/>
            <a:chExt cx="3096082" cy="207936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B1859B9-C287-E0D1-FA66-81108F170F9A}"/>
                </a:ext>
              </a:extLst>
            </p:cNvPr>
            <p:cNvSpPr/>
            <p:nvPr/>
          </p:nvSpPr>
          <p:spPr>
            <a:xfrm>
              <a:off x="1057518" y="2601567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PLANET Chamber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1DD238-DDE3-0A0E-AF70-FEC57FE0A5F2}"/>
                </a:ext>
              </a:extLst>
            </p:cNvPr>
            <p:cNvSpPr/>
            <p:nvPr/>
          </p:nvSpPr>
          <p:spPr>
            <a:xfrm>
              <a:off x="1038591" y="3338990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Instrumentation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0695A1-A36A-8541-43A9-76C9886A2162}"/>
                </a:ext>
              </a:extLst>
            </p:cNvPr>
            <p:cNvSpPr/>
            <p:nvPr/>
          </p:nvSpPr>
          <p:spPr>
            <a:xfrm>
              <a:off x="1050546" y="4076413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Regolith Simulant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21926B0-4828-9DBB-7688-B43978B29918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B35EDE-8D27-0190-1D4F-A42756507819}"/>
              </a:ext>
            </a:extLst>
          </p:cNvPr>
          <p:cNvSpPr/>
          <p:nvPr/>
        </p:nvSpPr>
        <p:spPr>
          <a:xfrm>
            <a:off x="1301186" y="1231172"/>
            <a:ext cx="3824577" cy="604519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Materials provided for final testing at NASA - MSFC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1BA396-4647-3D9A-9563-8D3DB816B02F}"/>
              </a:ext>
            </a:extLst>
          </p:cNvPr>
          <p:cNvSpPr/>
          <p:nvPr/>
        </p:nvSpPr>
        <p:spPr>
          <a:xfrm>
            <a:off x="6258504" y="1231171"/>
            <a:ext cx="3824577" cy="604519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Operating Conditions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30243A-A98E-5B6B-73C8-CB10005AE960}"/>
              </a:ext>
            </a:extLst>
          </p:cNvPr>
          <p:cNvCxnSpPr>
            <a:cxnSpLocks/>
            <a:stCxn id="18" idx="2"/>
            <a:endCxn id="24" idx="0"/>
          </p:cNvCxnSpPr>
          <p:nvPr/>
        </p:nvCxnSpPr>
        <p:spPr>
          <a:xfrm flipH="1">
            <a:off x="8168685" y="1835690"/>
            <a:ext cx="2108" cy="6446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A22456-A740-DD5A-5010-6E08E6025568}"/>
              </a:ext>
            </a:extLst>
          </p:cNvPr>
          <p:cNvGrpSpPr/>
          <p:nvPr/>
        </p:nvGrpSpPr>
        <p:grpSpPr>
          <a:xfrm>
            <a:off x="6630107" y="2686971"/>
            <a:ext cx="3077156" cy="2081250"/>
            <a:chOff x="6014836" y="2599682"/>
            <a:chExt cx="3077156" cy="20812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23BF5F-3364-DDDB-7B2A-B5A00E3EEF3F}"/>
                </a:ext>
              </a:extLst>
            </p:cNvPr>
            <p:cNvSpPr/>
            <p:nvPr/>
          </p:nvSpPr>
          <p:spPr>
            <a:xfrm>
              <a:off x="6014837" y="2599682"/>
              <a:ext cx="3077155" cy="604519"/>
            </a:xfrm>
            <a:prstGeom prst="roundRect">
              <a:avLst/>
            </a:prstGeom>
            <a:solidFill>
              <a:schemeClr val="tx2"/>
            </a:solidFill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Humidity is controlled at 65%  </a:t>
              </a:r>
            </a:p>
          </p:txBody>
        </p:sp>
        <p:sp>
          <p:nvSpPr>
            <p:cNvPr id="16" name="Rectangle: Rounded Corners 12">
              <a:extLst>
                <a:ext uri="{FF2B5EF4-FFF2-40B4-BE49-F238E27FC236}">
                  <a16:creationId xmlns:a16="http://schemas.microsoft.com/office/drawing/2014/main" id="{12A2F3E7-D484-3DC4-C87E-C9FB09C8E138}"/>
                </a:ext>
              </a:extLst>
            </p:cNvPr>
            <p:cNvSpPr/>
            <p:nvPr/>
          </p:nvSpPr>
          <p:spPr>
            <a:xfrm>
              <a:off x="6014836" y="3351540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Cooling with Cryogenic Liquids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6C730DB-407D-A7FD-DD3A-C0CBF2DA1984}"/>
                </a:ext>
              </a:extLst>
            </p:cNvPr>
            <p:cNvSpPr/>
            <p:nvPr/>
          </p:nvSpPr>
          <p:spPr>
            <a:xfrm>
              <a:off x="6014836" y="4076413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No extreme conditions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0709FB8-D08C-1492-0088-3B9B4740B6A6}"/>
              </a:ext>
            </a:extLst>
          </p:cNvPr>
          <p:cNvSpPr/>
          <p:nvPr/>
        </p:nvSpPr>
        <p:spPr>
          <a:xfrm>
            <a:off x="6454185" y="2480384"/>
            <a:ext cx="3429000" cy="249631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03C84-DED4-8DBA-2323-06079030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38020-0117-0E89-A48F-1B63595A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31C6F-7673-6E6B-31E8-0EF484CC5988}"/>
              </a:ext>
            </a:extLst>
          </p:cNvPr>
          <p:cNvSpPr txBox="1"/>
          <p:nvPr/>
        </p:nvSpPr>
        <p:spPr>
          <a:xfrm>
            <a:off x="447479" y="144035"/>
            <a:ext cx="993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Markets &amp; Stakeholders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4D672-8F05-6C78-3A26-2F1E3402C0F6}"/>
              </a:ext>
            </a:extLst>
          </p:cNvPr>
          <p:cNvSpPr txBox="1"/>
          <p:nvPr/>
        </p:nvSpPr>
        <p:spPr>
          <a:xfrm>
            <a:off x="776736" y="1135020"/>
            <a:ext cx="6312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NASA - MSFC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0D3587-BB76-2D61-B817-DA21B4C7A82D}"/>
              </a:ext>
            </a:extLst>
          </p:cNvPr>
          <p:cNvCxnSpPr>
            <a:cxnSpLocks/>
          </p:cNvCxnSpPr>
          <p:nvPr/>
        </p:nvCxnSpPr>
        <p:spPr>
          <a:xfrm flipH="1">
            <a:off x="533400" y="2092104"/>
            <a:ext cx="341790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58BAF9-095D-9697-505D-D0DC4319E01C}"/>
              </a:ext>
            </a:extLst>
          </p:cNvPr>
          <p:cNvSpPr txBox="1"/>
          <p:nvPr/>
        </p:nvSpPr>
        <p:spPr>
          <a:xfrm>
            <a:off x="781611" y="2400600"/>
            <a:ext cx="633938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SpaceX</a:t>
            </a:r>
            <a:endParaRPr lang="en-US" sz="1800"/>
          </a:p>
          <a:p>
            <a:endParaRPr lang="en-US"/>
          </a:p>
          <a:p>
            <a:r>
              <a:rPr lang="en-US" sz="3200"/>
              <a:t>Boeing</a:t>
            </a:r>
            <a:endParaRPr lang="en-US" sz="1800"/>
          </a:p>
          <a:p>
            <a:endParaRPr lang="en-US"/>
          </a:p>
          <a:p>
            <a:r>
              <a:rPr lang="en-US" sz="2400"/>
              <a:t>Blue Origin</a:t>
            </a:r>
          </a:p>
          <a:p>
            <a:endParaRPr lang="en-US"/>
          </a:p>
          <a:p>
            <a:r>
              <a:rPr lang="en-US" sz="2000"/>
              <a:t>Other Private Aerospace Companies</a:t>
            </a:r>
          </a:p>
          <a:p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11A387A-D977-45F9-5432-A00AC54CA916}"/>
              </a:ext>
            </a:extLst>
          </p:cNvPr>
          <p:cNvSpPr/>
          <p:nvPr/>
        </p:nvSpPr>
        <p:spPr>
          <a:xfrm>
            <a:off x="4904719" y="1207779"/>
            <a:ext cx="1287787" cy="4643430"/>
          </a:xfrm>
          <a:prstGeom prst="downArrow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35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ymbols of NASA | NASA">
            <a:extLst>
              <a:ext uri="{FF2B5EF4-FFF2-40B4-BE49-F238E27FC236}">
                <a16:creationId xmlns:a16="http://schemas.microsoft.com/office/drawing/2014/main" id="{07F2F741-6B29-7851-AD29-D7E63FAE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95" y="568822"/>
            <a:ext cx="4212220" cy="210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3FABB-E77B-2EDE-29EA-931BF3011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555" y="2693777"/>
            <a:ext cx="3171568" cy="396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1AEFD7-F529-BED1-D806-1028F6C1A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244" y="3091115"/>
            <a:ext cx="2165322" cy="1353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76BE14-6A31-4B4E-E96F-7555E6DD8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996" y="3855365"/>
            <a:ext cx="1821881" cy="1367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0EB4A4-0F44-9ADC-5D33-C65D804F06E3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4010917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38C207-4539-4E9D-A584-1BD03B780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51" y="0"/>
            <a:ext cx="10713726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60474-4843-4326-B73B-35656CFD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427D7-36CD-48D8-AB92-E696F4D7816A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j-cs"/>
              </a:rPr>
              <a:t>Targets and Metrics</a:t>
            </a:r>
          </a:p>
        </p:txBody>
      </p:sp>
      <p:pic>
        <p:nvPicPr>
          <p:cNvPr id="11" name="Graphic 10" descr="Gauge with solid fill">
            <a:extLst>
              <a:ext uri="{FF2B5EF4-FFF2-40B4-BE49-F238E27FC236}">
                <a16:creationId xmlns:a16="http://schemas.microsoft.com/office/drawing/2014/main" id="{4D3228FE-E8B1-413F-A0A8-782B96AF8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4255" y="1326616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49181E-3572-414B-BEFB-505E9745CEA2}"/>
              </a:ext>
            </a:extLst>
          </p:cNvPr>
          <p:cNvSpPr txBox="1"/>
          <p:nvPr/>
        </p:nvSpPr>
        <p:spPr>
          <a:xfrm>
            <a:off x="6631703" y="2221557"/>
            <a:ext cx="3619504" cy="523220"/>
          </a:xfrm>
          <a:prstGeom prst="rect">
            <a:avLst/>
          </a:prstGeom>
          <a:solidFill>
            <a:srgbClr val="9B9B8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1.33e-4 Pa – 1.33e-5 Pa</a:t>
            </a:r>
          </a:p>
        </p:txBody>
      </p:sp>
      <p:pic>
        <p:nvPicPr>
          <p:cNvPr id="18" name="Graphic 17" descr="Thermometer outline">
            <a:extLst>
              <a:ext uri="{FF2B5EF4-FFF2-40B4-BE49-F238E27FC236}">
                <a16:creationId xmlns:a16="http://schemas.microsoft.com/office/drawing/2014/main" id="{E5952E29-D81A-4FA9-A73D-87BFE14E4A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08213" y="3921559"/>
            <a:ext cx="1778320" cy="1778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38B54C-07A1-466C-B032-59AD8461965B}"/>
              </a:ext>
            </a:extLst>
          </p:cNvPr>
          <p:cNvSpPr txBox="1"/>
          <p:nvPr/>
        </p:nvSpPr>
        <p:spPr>
          <a:xfrm>
            <a:off x="4173929" y="5755719"/>
            <a:ext cx="3036409" cy="523220"/>
          </a:xfrm>
          <a:prstGeom prst="rect">
            <a:avLst/>
          </a:prstGeom>
          <a:solidFill>
            <a:srgbClr val="9B9B8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173.15 K - 203.15 K</a:t>
            </a:r>
          </a:p>
        </p:txBody>
      </p:sp>
      <p:pic>
        <p:nvPicPr>
          <p:cNvPr id="22" name="Graphic 21" descr="Water with solid fill">
            <a:extLst>
              <a:ext uri="{FF2B5EF4-FFF2-40B4-BE49-F238E27FC236}">
                <a16:creationId xmlns:a16="http://schemas.microsoft.com/office/drawing/2014/main" id="{71E622DE-F865-40F3-A6B0-4C0CEB54C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62365" y="1354782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1B5BA4-137C-5E95-100F-56B245AD1A68}"/>
              </a:ext>
            </a:extLst>
          </p:cNvPr>
          <p:cNvSpPr txBox="1"/>
          <p:nvPr/>
        </p:nvSpPr>
        <p:spPr>
          <a:xfrm>
            <a:off x="2376640" y="2269182"/>
            <a:ext cx="1104790" cy="523220"/>
          </a:xfrm>
          <a:prstGeom prst="rect">
            <a:avLst/>
          </a:prstGeom>
          <a:solidFill>
            <a:srgbClr val="9B9B8F"/>
          </a:solidFill>
          <a:ln w="9525">
            <a:solidFill>
              <a:schemeClr val="tx1"/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4-10%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243F9B-4404-68C2-A299-AF908F2D1B5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1928935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88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949281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2311399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897976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143828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2484103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155" y="49744"/>
            <a:ext cx="6714619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Previous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16BE8-CF8C-FB3A-813E-DFEF5BB0EB6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Trent Walker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33ACB9-ADA9-499A-A148-F2D30C414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790" y="1380549"/>
            <a:ext cx="2568163" cy="4626864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D97B7B-311E-44B1-9F92-5DEB0768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376" y="1380549"/>
            <a:ext cx="4490758" cy="4626863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D0F860-864C-46D8-E3BA-A77D213C593A}"/>
              </a:ext>
            </a:extLst>
          </p:cNvPr>
          <p:cNvSpPr txBox="1"/>
          <p:nvPr/>
        </p:nvSpPr>
        <p:spPr>
          <a:xfrm>
            <a:off x="9209988" y="1504820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AABC0-0303-FB8C-A79C-582F3B4D9378}"/>
              </a:ext>
            </a:extLst>
          </p:cNvPr>
          <p:cNvSpPr txBox="1"/>
          <p:nvPr/>
        </p:nvSpPr>
        <p:spPr>
          <a:xfrm>
            <a:off x="9209988" y="2306149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Jacket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F7DAEA-A5A5-70DB-BA8F-F50DA45A636D}"/>
              </a:ext>
            </a:extLst>
          </p:cNvPr>
          <p:cNvSpPr txBox="1"/>
          <p:nvPr/>
        </p:nvSpPr>
        <p:spPr>
          <a:xfrm>
            <a:off x="9209988" y="3429000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Shell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337B6-C752-2C64-C8FE-93CBA69B9946}"/>
              </a:ext>
            </a:extLst>
          </p:cNvPr>
          <p:cNvSpPr txBox="1"/>
          <p:nvPr/>
        </p:nvSpPr>
        <p:spPr>
          <a:xfrm>
            <a:off x="9209987" y="4372449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89AAF-6790-1AD1-11C2-CD6E419B5B45}"/>
              </a:ext>
            </a:extLst>
          </p:cNvPr>
          <p:cNvSpPr txBox="1"/>
          <p:nvPr/>
        </p:nvSpPr>
        <p:spPr>
          <a:xfrm>
            <a:off x="9209987" y="4923193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Bottom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78DB57-BC30-B944-E5AB-A54BB325B187}"/>
              </a:ext>
            </a:extLst>
          </p:cNvPr>
          <p:cNvCxnSpPr>
            <a:cxnSpLocks/>
          </p:cNvCxnSpPr>
          <p:nvPr/>
        </p:nvCxnSpPr>
        <p:spPr>
          <a:xfrm flipH="1">
            <a:off x="8555221" y="1687339"/>
            <a:ext cx="654766" cy="309405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4BA51F-1649-ECDD-9C8C-D9B5BAC6075B}"/>
              </a:ext>
            </a:extLst>
          </p:cNvPr>
          <p:cNvCxnSpPr>
            <a:cxnSpLocks/>
          </p:cNvCxnSpPr>
          <p:nvPr/>
        </p:nvCxnSpPr>
        <p:spPr>
          <a:xfrm flipH="1">
            <a:off x="8555221" y="2518927"/>
            <a:ext cx="654766" cy="283267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783F67-28E1-E908-D044-6CD986DFF9F6}"/>
              </a:ext>
            </a:extLst>
          </p:cNvPr>
          <p:cNvCxnSpPr>
            <a:cxnSpLocks/>
          </p:cNvCxnSpPr>
          <p:nvPr/>
        </p:nvCxnSpPr>
        <p:spPr>
          <a:xfrm flipH="1">
            <a:off x="8652621" y="3613666"/>
            <a:ext cx="557366" cy="230054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F794FC-DF63-FA21-DAF3-DDD90D1B6FF8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8652621" y="4557115"/>
            <a:ext cx="557366" cy="242478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888A92-CEC0-4E08-BEBD-10975418B3A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652621" y="5107859"/>
            <a:ext cx="557366" cy="12272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5949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02259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7727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6AB8E-3799-640F-A115-00CDCCB71FA8}"/>
              </a:ext>
            </a:extLst>
          </p:cNvPr>
          <p:cNvSpPr txBox="1"/>
          <p:nvPr/>
        </p:nvSpPr>
        <p:spPr>
          <a:xfrm>
            <a:off x="7601796" y="3359763"/>
            <a:ext cx="197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Fits into and is compatible with the PLANET Chamber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879933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6251A0-EADD-A1DA-4F29-DAE9F185AB92}"/>
              </a:ext>
            </a:extLst>
          </p:cNvPr>
          <p:cNvCxnSpPr>
            <a:cxnSpLocks/>
          </p:cNvCxnSpPr>
          <p:nvPr/>
        </p:nvCxnSpPr>
        <p:spPr>
          <a:xfrm>
            <a:off x="345989" y="3122141"/>
            <a:ext cx="9459927" cy="4580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9" y="-116327"/>
            <a:ext cx="9601200" cy="960276"/>
          </a:xfrm>
        </p:spPr>
        <p:txBody>
          <a:bodyPr/>
          <a:lstStyle/>
          <a:p>
            <a:pPr algn="ctr"/>
            <a:r>
              <a:rPr lang="en-US"/>
              <a:t>Future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0A0D7-5C01-1132-F473-6E79FB9FD2B8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pic>
        <p:nvPicPr>
          <p:cNvPr id="9" name="Graphic 8" descr="Bullseye with solid fill">
            <a:extLst>
              <a:ext uri="{FF2B5EF4-FFF2-40B4-BE49-F238E27FC236}">
                <a16:creationId xmlns:a16="http://schemas.microsoft.com/office/drawing/2014/main" id="{0470DB90-E7DA-2A9C-50E4-8A594E892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643" y="2664941"/>
            <a:ext cx="914400" cy="914400"/>
          </a:xfrm>
          <a:prstGeom prst="rect">
            <a:avLst/>
          </a:prstGeom>
        </p:spPr>
      </p:pic>
      <p:pic>
        <p:nvPicPr>
          <p:cNvPr id="24" name="Graphic 23" descr="Head with gears with solid fill">
            <a:extLst>
              <a:ext uri="{FF2B5EF4-FFF2-40B4-BE49-F238E27FC236}">
                <a16:creationId xmlns:a16="http://schemas.microsoft.com/office/drawing/2014/main" id="{E55227A9-6682-7447-159E-BDC3A652D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3326" y="2666601"/>
            <a:ext cx="914400" cy="914400"/>
          </a:xfrm>
          <a:prstGeom prst="rect">
            <a:avLst/>
          </a:prstGeom>
        </p:spPr>
      </p:pic>
      <p:pic>
        <p:nvPicPr>
          <p:cNvPr id="28" name="Graphic 27" descr="Lightbulb and gear with solid fill">
            <a:extLst>
              <a:ext uri="{FF2B5EF4-FFF2-40B4-BE49-F238E27FC236}">
                <a16:creationId xmlns:a16="http://schemas.microsoft.com/office/drawing/2014/main" id="{B30DEF5D-0B7E-34F0-F10F-2CD7AC9C6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21146" y="2664941"/>
            <a:ext cx="914400" cy="914400"/>
          </a:xfrm>
          <a:prstGeom prst="rect">
            <a:avLst/>
          </a:prstGeom>
        </p:spPr>
      </p:pic>
      <p:pic>
        <p:nvPicPr>
          <p:cNvPr id="31" name="Graphic 30" descr="Tools with solid fill">
            <a:extLst>
              <a:ext uri="{FF2B5EF4-FFF2-40B4-BE49-F238E27FC236}">
                <a16:creationId xmlns:a16="http://schemas.microsoft.com/office/drawing/2014/main" id="{70E54825-BD55-127F-C32F-B760EF6F29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7463" y="2726140"/>
            <a:ext cx="914400" cy="914400"/>
          </a:xfrm>
          <a:prstGeom prst="rect">
            <a:avLst/>
          </a:prstGeom>
        </p:spPr>
      </p:pic>
      <p:pic>
        <p:nvPicPr>
          <p:cNvPr id="33" name="Graphic 32" descr="Checklist with solid fill">
            <a:extLst>
              <a:ext uri="{FF2B5EF4-FFF2-40B4-BE49-F238E27FC236}">
                <a16:creationId xmlns:a16="http://schemas.microsoft.com/office/drawing/2014/main" id="{D657BFE0-92A7-15A9-90DB-BFD1378E17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89438" y="2710741"/>
            <a:ext cx="914400" cy="914400"/>
          </a:xfrm>
          <a:prstGeom prst="rect">
            <a:avLst/>
          </a:prstGeom>
        </p:spPr>
      </p:pic>
      <p:pic>
        <p:nvPicPr>
          <p:cNvPr id="35" name="Graphic 34" descr="List with solid fill">
            <a:extLst>
              <a:ext uri="{FF2B5EF4-FFF2-40B4-BE49-F238E27FC236}">
                <a16:creationId xmlns:a16="http://schemas.microsoft.com/office/drawing/2014/main" id="{C525287C-6D39-B8E7-3BBF-404DCCE20A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97276" y="2726140"/>
            <a:ext cx="914400" cy="9144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9B3D9D-90AB-6CBD-BF43-FB8F9DBC1E8D}"/>
              </a:ext>
            </a:extLst>
          </p:cNvPr>
          <p:cNvCxnSpPr/>
          <p:nvPr/>
        </p:nvCxnSpPr>
        <p:spPr>
          <a:xfrm flipV="1">
            <a:off x="1201003" y="1166016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3D32E2-0AE6-54DD-4004-48F6AE984458}"/>
              </a:ext>
            </a:extLst>
          </p:cNvPr>
          <p:cNvSpPr txBox="1"/>
          <p:nvPr/>
        </p:nvSpPr>
        <p:spPr>
          <a:xfrm>
            <a:off x="5721495" y="4538009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Concept</a:t>
            </a:r>
          </a:p>
          <a:p>
            <a:r>
              <a:rPr lang="en-US" b="1"/>
              <a:t>Selection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04CCF00-DC65-156B-6693-C437C18D1A6E}"/>
              </a:ext>
            </a:extLst>
          </p:cNvPr>
          <p:cNvCxnSpPr/>
          <p:nvPr/>
        </p:nvCxnSpPr>
        <p:spPr>
          <a:xfrm flipV="1">
            <a:off x="2652609" y="3579341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2E6AE7D-9763-5812-D945-EC8F63006AAF}"/>
              </a:ext>
            </a:extLst>
          </p:cNvPr>
          <p:cNvSpPr txBox="1"/>
          <p:nvPr/>
        </p:nvSpPr>
        <p:spPr>
          <a:xfrm>
            <a:off x="1245663" y="1079150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Target &amp;</a:t>
            </a:r>
          </a:p>
          <a:p>
            <a:r>
              <a:rPr lang="en-US" b="1"/>
              <a:t>Metrics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689AAEF-53B9-2FEC-99ED-C7EA731DEAF6}"/>
              </a:ext>
            </a:extLst>
          </p:cNvPr>
          <p:cNvCxnSpPr/>
          <p:nvPr/>
        </p:nvCxnSpPr>
        <p:spPr>
          <a:xfrm flipV="1">
            <a:off x="4181881" y="1227339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5A0B305-16CB-6BCE-80F3-8367FD4C9F14}"/>
              </a:ext>
            </a:extLst>
          </p:cNvPr>
          <p:cNvSpPr txBox="1"/>
          <p:nvPr/>
        </p:nvSpPr>
        <p:spPr>
          <a:xfrm>
            <a:off x="2695497" y="4493010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Concept</a:t>
            </a:r>
          </a:p>
          <a:p>
            <a:r>
              <a:rPr lang="en-US" b="1"/>
              <a:t>Generation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703C95E-07EE-75AD-2273-3C9A707357F2}"/>
              </a:ext>
            </a:extLst>
          </p:cNvPr>
          <p:cNvCxnSpPr/>
          <p:nvPr/>
        </p:nvCxnSpPr>
        <p:spPr>
          <a:xfrm flipV="1">
            <a:off x="5658409" y="3625141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5BFC466-3B0B-16F8-23CC-BCE74EC1A0F2}"/>
              </a:ext>
            </a:extLst>
          </p:cNvPr>
          <p:cNvCxnSpPr/>
          <p:nvPr/>
        </p:nvCxnSpPr>
        <p:spPr>
          <a:xfrm flipV="1">
            <a:off x="8654476" y="3640540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21E8B0B-A56D-9240-6EB0-D3BD298BA9CE}"/>
              </a:ext>
            </a:extLst>
          </p:cNvPr>
          <p:cNvCxnSpPr/>
          <p:nvPr/>
        </p:nvCxnSpPr>
        <p:spPr>
          <a:xfrm flipV="1">
            <a:off x="7146638" y="1249113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13FDBF4-9D23-2926-53DD-C4EA8F90103C}"/>
              </a:ext>
            </a:extLst>
          </p:cNvPr>
          <p:cNvSpPr txBox="1"/>
          <p:nvPr/>
        </p:nvSpPr>
        <p:spPr>
          <a:xfrm>
            <a:off x="7158612" y="1156873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Risk</a:t>
            </a:r>
          </a:p>
          <a:p>
            <a:r>
              <a:rPr lang="en-US" b="1"/>
              <a:t>Assessment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BCC74D-83A9-CD51-DC40-7BC369DE27E4}"/>
              </a:ext>
            </a:extLst>
          </p:cNvPr>
          <p:cNvSpPr txBox="1"/>
          <p:nvPr/>
        </p:nvSpPr>
        <p:spPr>
          <a:xfrm>
            <a:off x="4200735" y="1142175"/>
            <a:ext cx="142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Prototypes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55B319-4CF4-D475-2E23-1536F33480AC}"/>
              </a:ext>
            </a:extLst>
          </p:cNvPr>
          <p:cNvSpPr txBox="1"/>
          <p:nvPr/>
        </p:nvSpPr>
        <p:spPr>
          <a:xfrm>
            <a:off x="8654476" y="4590145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Bill of</a:t>
            </a:r>
          </a:p>
          <a:p>
            <a:r>
              <a:rPr lang="en-US" b="1"/>
              <a:t>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5C069-3135-C760-605C-ADACD06F14A7}"/>
              </a:ext>
            </a:extLst>
          </p:cNvPr>
          <p:cNvSpPr txBox="1"/>
          <p:nvPr/>
        </p:nvSpPr>
        <p:spPr>
          <a:xfrm>
            <a:off x="4222999" y="1401071"/>
            <a:ext cx="1170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Create prototypes of high-fidelity concepts to aid in selection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8EEF2-5609-3B0B-4C45-604962C02765}"/>
              </a:ext>
            </a:extLst>
          </p:cNvPr>
          <p:cNvSpPr txBox="1"/>
          <p:nvPr/>
        </p:nvSpPr>
        <p:spPr>
          <a:xfrm>
            <a:off x="1227477" y="1598939"/>
            <a:ext cx="1170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Set targets and metrics for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735FF-A445-E9B9-B214-94E9C267A5D2}"/>
              </a:ext>
            </a:extLst>
          </p:cNvPr>
          <p:cNvSpPr txBox="1"/>
          <p:nvPr/>
        </p:nvSpPr>
        <p:spPr>
          <a:xfrm>
            <a:off x="2703576" y="3874203"/>
            <a:ext cx="1170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Generate 100 ideas for solution that fits needs and targets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CA768-2CA9-E262-97BD-19F6FD261AC1}"/>
              </a:ext>
            </a:extLst>
          </p:cNvPr>
          <p:cNvSpPr txBox="1"/>
          <p:nvPr/>
        </p:nvSpPr>
        <p:spPr>
          <a:xfrm>
            <a:off x="5709375" y="4182253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Select final concept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50C1C-2B6A-72BB-3E2D-04C85ABE5475}"/>
              </a:ext>
            </a:extLst>
          </p:cNvPr>
          <p:cNvSpPr txBox="1"/>
          <p:nvPr/>
        </p:nvSpPr>
        <p:spPr>
          <a:xfrm>
            <a:off x="8664209" y="4238082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Create bill of materials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23B2B-F947-C780-7196-5EF98D1C8527}"/>
              </a:ext>
            </a:extLst>
          </p:cNvPr>
          <p:cNvSpPr txBox="1"/>
          <p:nvPr/>
        </p:nvSpPr>
        <p:spPr>
          <a:xfrm>
            <a:off x="7166875" y="1711828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Perform risk assessment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A04979-9A2D-9D4E-A221-3BCE56DF8730}"/>
              </a:ext>
            </a:extLst>
          </p:cNvPr>
          <p:cNvSpPr/>
          <p:nvPr/>
        </p:nvSpPr>
        <p:spPr>
          <a:xfrm>
            <a:off x="1850201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E7F0E9-CD38-26D4-24CC-E42DF3B77A84}"/>
              </a:ext>
            </a:extLst>
          </p:cNvPr>
          <p:cNvSpPr/>
          <p:nvPr/>
        </p:nvSpPr>
        <p:spPr>
          <a:xfrm>
            <a:off x="3352305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67CE79-1499-AA7E-8114-BE8BD8CAF7C7}"/>
              </a:ext>
            </a:extLst>
          </p:cNvPr>
          <p:cNvSpPr/>
          <p:nvPr/>
        </p:nvSpPr>
        <p:spPr>
          <a:xfrm>
            <a:off x="4808213" y="306035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109546-E4E8-85A4-9196-58DA30AC1607}"/>
              </a:ext>
            </a:extLst>
          </p:cNvPr>
          <p:cNvSpPr/>
          <p:nvPr/>
        </p:nvSpPr>
        <p:spPr>
          <a:xfrm>
            <a:off x="6305244" y="30856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8C0971-140A-BF52-18DD-1C665DA29582}"/>
              </a:ext>
            </a:extLst>
          </p:cNvPr>
          <p:cNvSpPr/>
          <p:nvPr/>
        </p:nvSpPr>
        <p:spPr>
          <a:xfrm>
            <a:off x="7782472" y="306392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AA8D81-B209-D353-6472-1306A5AB82A5}"/>
              </a:ext>
            </a:extLst>
          </p:cNvPr>
          <p:cNvSpPr/>
          <p:nvPr/>
        </p:nvSpPr>
        <p:spPr>
          <a:xfrm>
            <a:off x="345989" y="5578719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B75F4-2DF0-8F9F-2E54-F69CE7568BCA}"/>
              </a:ext>
            </a:extLst>
          </p:cNvPr>
          <p:cNvSpPr txBox="1"/>
          <p:nvPr/>
        </p:nvSpPr>
        <p:spPr>
          <a:xfrm>
            <a:off x="598041" y="5400333"/>
            <a:ext cx="185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Meet with advising team</a:t>
            </a:r>
          </a:p>
        </p:txBody>
      </p:sp>
    </p:spTree>
    <p:extLst>
      <p:ext uri="{BB962C8B-B14F-4D97-AF65-F5344CB8AC3E}">
        <p14:creationId xmlns:p14="http://schemas.microsoft.com/office/powerpoint/2010/main" val="411063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Preliminary Drip Lid CAD</a:t>
            </a:r>
          </a:p>
        </p:txBody>
      </p:sp>
      <p:pic>
        <p:nvPicPr>
          <p:cNvPr id="5" name="Picture 4" descr="A blue rectangular object with a blue surface&#10;&#10;Description automatically generated">
            <a:extLst>
              <a:ext uri="{FF2B5EF4-FFF2-40B4-BE49-F238E27FC236}">
                <a16:creationId xmlns:a16="http://schemas.microsoft.com/office/drawing/2014/main" id="{E33D48A5-B22F-D34A-E2EC-D3B84A9F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31" y="2086682"/>
            <a:ext cx="3779043" cy="36371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blue rectangular object with a sliding lid&#10;&#10;Description automatically generated">
            <a:extLst>
              <a:ext uri="{FF2B5EF4-FFF2-40B4-BE49-F238E27FC236}">
                <a16:creationId xmlns:a16="http://schemas.microsoft.com/office/drawing/2014/main" id="{4C82FD9B-F7B7-7E1D-5DC3-CB7C2271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963" y="2088880"/>
            <a:ext cx="3767137" cy="3632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8B79D2-5CC9-D476-3CDA-6F6ADA4F1BA1}"/>
              </a:ext>
            </a:extLst>
          </p:cNvPr>
          <p:cNvSpPr txBox="1">
            <a:spLocks/>
          </p:cNvSpPr>
          <p:nvPr/>
        </p:nvSpPr>
        <p:spPr>
          <a:xfrm>
            <a:off x="6456677" y="1644041"/>
            <a:ext cx="2450307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Open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C95ABC-D5C8-3782-AA7D-A6951DA52A8D}"/>
              </a:ext>
            </a:extLst>
          </p:cNvPr>
          <p:cNvSpPr txBox="1">
            <a:spLocks/>
          </p:cNvSpPr>
          <p:nvPr/>
        </p:nvSpPr>
        <p:spPr>
          <a:xfrm>
            <a:off x="1729895" y="1644040"/>
            <a:ext cx="2640806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Closed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063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Preliminary Drip Lid CAD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8137FD-2DB9-D0C1-E56B-CEF2F4194E8C}"/>
              </a:ext>
            </a:extLst>
          </p:cNvPr>
          <p:cNvSpPr txBox="1">
            <a:spLocks/>
          </p:cNvSpPr>
          <p:nvPr/>
        </p:nvSpPr>
        <p:spPr>
          <a:xfrm>
            <a:off x="1396520" y="1644041"/>
            <a:ext cx="3045618" cy="3627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Side View - Exploded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9" name="Picture 8" descr="A blue and grey box with a lid open&#10;&#10;Description automatically generated">
            <a:extLst>
              <a:ext uri="{FF2B5EF4-FFF2-40B4-BE49-F238E27FC236}">
                <a16:creationId xmlns:a16="http://schemas.microsoft.com/office/drawing/2014/main" id="{FC29045C-661F-B026-FCF9-C4774626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56" y="2081212"/>
            <a:ext cx="4095751" cy="3802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662700-FF23-6D72-9453-F2F3904049B3}"/>
              </a:ext>
            </a:extLst>
          </p:cNvPr>
          <p:cNvSpPr txBox="1"/>
          <p:nvPr/>
        </p:nvSpPr>
        <p:spPr>
          <a:xfrm>
            <a:off x="7700962" y="-1371601"/>
            <a:ext cx="481015" cy="716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A blue and grey rectangular object&#10;&#10;Description automatically generated">
            <a:extLst>
              <a:ext uri="{FF2B5EF4-FFF2-40B4-BE49-F238E27FC236}">
                <a16:creationId xmlns:a16="http://schemas.microsoft.com/office/drawing/2014/main" id="{7F0B3C8D-9869-195F-0A59-FD4B323CF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276" y="2083594"/>
            <a:ext cx="4386263" cy="37980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058496-0EBB-7803-EC04-6D7BF658E781}"/>
              </a:ext>
            </a:extLst>
          </p:cNvPr>
          <p:cNvSpPr txBox="1"/>
          <p:nvPr/>
        </p:nvSpPr>
        <p:spPr>
          <a:xfrm>
            <a:off x="11415712" y="-621507"/>
            <a:ext cx="397670" cy="83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3C4FA2-35D8-80DC-9619-6617F2C1DF9D}"/>
              </a:ext>
            </a:extLst>
          </p:cNvPr>
          <p:cNvSpPr txBox="1">
            <a:spLocks/>
          </p:cNvSpPr>
          <p:nvPr/>
        </p:nvSpPr>
        <p:spPr>
          <a:xfrm>
            <a:off x="6063770" y="1608321"/>
            <a:ext cx="3509962" cy="446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Bottom View - Exploded</a:t>
            </a: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977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Full Moon outline">
            <a:extLst>
              <a:ext uri="{FF2B5EF4-FFF2-40B4-BE49-F238E27FC236}">
                <a16:creationId xmlns:a16="http://schemas.microsoft.com/office/drawing/2014/main" id="{F38D2265-EA17-48A0-8BA0-724D59DFB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837" y="640079"/>
            <a:ext cx="4527417" cy="452741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59" y="2186784"/>
            <a:ext cx="10180326" cy="1242216"/>
          </a:xfrm>
        </p:spPr>
        <p:txBody>
          <a:bodyPr/>
          <a:lstStyle/>
          <a:p>
            <a:pPr algn="ctr"/>
            <a:r>
              <a:rPr lang="en-US" sz="600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17811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127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128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rawing of a box&#10;&#10;Description automatically generated">
            <a:extLst>
              <a:ext uri="{FF2B5EF4-FFF2-40B4-BE49-F238E27FC236}">
                <a16:creationId xmlns:a16="http://schemas.microsoft.com/office/drawing/2014/main" id="{8B58140B-2F4B-6689-2559-1F3495CA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330" y="1380548"/>
            <a:ext cx="2451082" cy="4626864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155" y="49744"/>
            <a:ext cx="6714619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Final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16BE8-CF8C-FB3A-813E-DFEF5BB0EB6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Trent Walker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0F860-864C-46D8-E3BA-A77D213C593A}"/>
              </a:ext>
            </a:extLst>
          </p:cNvPr>
          <p:cNvSpPr txBox="1"/>
          <p:nvPr/>
        </p:nvSpPr>
        <p:spPr>
          <a:xfrm>
            <a:off x="9209988" y="1504820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2AABC0-0303-FB8C-A79C-582F3B4D9378}"/>
              </a:ext>
            </a:extLst>
          </p:cNvPr>
          <p:cNvSpPr txBox="1"/>
          <p:nvPr/>
        </p:nvSpPr>
        <p:spPr>
          <a:xfrm>
            <a:off x="9209988" y="2306149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Sleeves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F7DAEA-A5A5-70DB-BA8F-F50DA45A636D}"/>
              </a:ext>
            </a:extLst>
          </p:cNvPr>
          <p:cNvSpPr txBox="1"/>
          <p:nvPr/>
        </p:nvSpPr>
        <p:spPr>
          <a:xfrm>
            <a:off x="9209986" y="3541244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Mounts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337B6-C752-2C64-C8FE-93CBA69B9946}"/>
              </a:ext>
            </a:extLst>
          </p:cNvPr>
          <p:cNvSpPr txBox="1"/>
          <p:nvPr/>
        </p:nvSpPr>
        <p:spPr>
          <a:xfrm>
            <a:off x="9209986" y="2974902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89AAF-6790-1AD1-11C2-CD6E419B5B45}"/>
              </a:ext>
            </a:extLst>
          </p:cNvPr>
          <p:cNvSpPr txBox="1"/>
          <p:nvPr/>
        </p:nvSpPr>
        <p:spPr>
          <a:xfrm>
            <a:off x="9209986" y="4322237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78DB57-BC30-B944-E5AB-A54BB325B187}"/>
              </a:ext>
            </a:extLst>
          </p:cNvPr>
          <p:cNvCxnSpPr>
            <a:cxnSpLocks/>
          </p:cNvCxnSpPr>
          <p:nvPr/>
        </p:nvCxnSpPr>
        <p:spPr>
          <a:xfrm flipH="1">
            <a:off x="8555221" y="1687339"/>
            <a:ext cx="654766" cy="309405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4BA51F-1649-ECDD-9C8C-D9B5BAC6075B}"/>
              </a:ext>
            </a:extLst>
          </p:cNvPr>
          <p:cNvCxnSpPr>
            <a:cxnSpLocks/>
          </p:cNvCxnSpPr>
          <p:nvPr/>
        </p:nvCxnSpPr>
        <p:spPr>
          <a:xfrm flipH="1">
            <a:off x="8555221" y="2518927"/>
            <a:ext cx="654766" cy="283267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783F67-28E1-E908-D044-6CD986DFF9F6}"/>
              </a:ext>
            </a:extLst>
          </p:cNvPr>
          <p:cNvCxnSpPr>
            <a:cxnSpLocks/>
          </p:cNvCxnSpPr>
          <p:nvPr/>
        </p:nvCxnSpPr>
        <p:spPr>
          <a:xfrm flipH="1">
            <a:off x="8661180" y="3684501"/>
            <a:ext cx="557366" cy="230054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F794FC-DF63-FA21-DAF3-DDD90D1B6FF8}"/>
              </a:ext>
            </a:extLst>
          </p:cNvPr>
          <p:cNvCxnSpPr>
            <a:cxnSpLocks/>
          </p:cNvCxnSpPr>
          <p:nvPr/>
        </p:nvCxnSpPr>
        <p:spPr>
          <a:xfrm flipH="1">
            <a:off x="8652620" y="3186522"/>
            <a:ext cx="557366" cy="242478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888A92-CEC0-4E08-BEBD-10975418B3A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8652620" y="4506903"/>
            <a:ext cx="557366" cy="12272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F5FCFD0-E6A3-9AA5-A653-8B7B351D1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72" y="1370732"/>
            <a:ext cx="4392566" cy="4636680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</p:spTree>
    <p:extLst>
      <p:ext uri="{BB962C8B-B14F-4D97-AF65-F5344CB8AC3E}">
        <p14:creationId xmlns:p14="http://schemas.microsoft.com/office/powerpoint/2010/main" val="160587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920836-B264-6632-6D2F-2E520D17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B89B78-A077-1BD3-1F29-19C604A2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137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6E1717-3794-FCA3-AECE-B802AFEAFE04}"/>
              </a:ext>
            </a:extLst>
          </p:cNvPr>
          <p:cNvGrpSpPr/>
          <p:nvPr/>
        </p:nvGrpSpPr>
        <p:grpSpPr>
          <a:xfrm>
            <a:off x="5969000" y="2717800"/>
            <a:ext cx="3930771" cy="2130647"/>
            <a:chOff x="5969000" y="2717800"/>
            <a:chExt cx="3930771" cy="2130647"/>
          </a:xfrm>
        </p:grpSpPr>
        <p:sp>
          <p:nvSpPr>
            <p:cNvPr id="6" name="Can 5">
              <a:extLst>
                <a:ext uri="{FF2B5EF4-FFF2-40B4-BE49-F238E27FC236}">
                  <a16:creationId xmlns:a16="http://schemas.microsoft.com/office/drawing/2014/main" id="{4B3C9EEB-01D6-093F-8A66-D7BEFFBCD628}"/>
                </a:ext>
              </a:extLst>
            </p:cNvPr>
            <p:cNvSpPr/>
            <p:nvPr/>
          </p:nvSpPr>
          <p:spPr>
            <a:xfrm rot="5400000">
              <a:off x="9469848" y="2948397"/>
              <a:ext cx="183844" cy="647985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an 6">
              <a:extLst>
                <a:ext uri="{FF2B5EF4-FFF2-40B4-BE49-F238E27FC236}">
                  <a16:creationId xmlns:a16="http://schemas.microsoft.com/office/drawing/2014/main" id="{35407FC3-B51F-9890-E1FD-BEFE602A6BB9}"/>
                </a:ext>
              </a:extLst>
            </p:cNvPr>
            <p:cNvSpPr/>
            <p:nvPr/>
          </p:nvSpPr>
          <p:spPr>
            <a:xfrm rot="5400000">
              <a:off x="9213288" y="4049784"/>
              <a:ext cx="181257" cy="647985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>
              <a:extLst>
                <a:ext uri="{FF2B5EF4-FFF2-40B4-BE49-F238E27FC236}">
                  <a16:creationId xmlns:a16="http://schemas.microsoft.com/office/drawing/2014/main" id="{B0CFCB39-2406-6201-EA9B-864601DD868D}"/>
                </a:ext>
              </a:extLst>
            </p:cNvPr>
            <p:cNvSpPr/>
            <p:nvPr/>
          </p:nvSpPr>
          <p:spPr>
            <a:xfrm rot="5400000">
              <a:off x="9485150" y="3718448"/>
              <a:ext cx="181257" cy="647985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0A5B70DE-735D-386B-FBCC-293D0AABD3DA}"/>
                </a:ext>
              </a:extLst>
            </p:cNvPr>
            <p:cNvSpPr/>
            <p:nvPr/>
          </p:nvSpPr>
          <p:spPr>
            <a:xfrm>
              <a:off x="6570464" y="2961980"/>
              <a:ext cx="2779436" cy="1364267"/>
            </a:xfrm>
            <a:prstGeom prst="cube">
              <a:avLst>
                <a:gd name="adj" fmla="val 9594"/>
              </a:avLst>
            </a:prstGeom>
            <a:solidFill>
              <a:schemeClr val="accent1">
                <a:alpha val="6136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6FBCBA17-088A-D125-2295-017E6961C318}"/>
                </a:ext>
              </a:extLst>
            </p:cNvPr>
            <p:cNvSpPr/>
            <p:nvPr/>
          </p:nvSpPr>
          <p:spPr>
            <a:xfrm>
              <a:off x="6142427" y="2972791"/>
              <a:ext cx="620498" cy="1751784"/>
            </a:xfrm>
            <a:prstGeom prst="cube">
              <a:avLst>
                <a:gd name="adj" fmla="val 85399"/>
              </a:avLst>
            </a:prstGeom>
            <a:solidFill>
              <a:schemeClr val="accent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C28DE91C-A095-1D92-C248-7C78C3CCCDF1}"/>
                </a:ext>
              </a:extLst>
            </p:cNvPr>
            <p:cNvSpPr/>
            <p:nvPr/>
          </p:nvSpPr>
          <p:spPr>
            <a:xfrm>
              <a:off x="6161251" y="3360308"/>
              <a:ext cx="2864530" cy="1364267"/>
            </a:xfrm>
            <a:prstGeom prst="cube">
              <a:avLst>
                <a:gd name="adj" fmla="val 9594"/>
              </a:avLst>
            </a:prstGeom>
            <a:solidFill>
              <a:schemeClr val="accent1">
                <a:alpha val="6136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an 4">
              <a:extLst>
                <a:ext uri="{FF2B5EF4-FFF2-40B4-BE49-F238E27FC236}">
                  <a16:creationId xmlns:a16="http://schemas.microsoft.com/office/drawing/2014/main" id="{5AAF6376-1344-F228-B9FC-D10BD68871F1}"/>
                </a:ext>
              </a:extLst>
            </p:cNvPr>
            <p:cNvSpPr/>
            <p:nvPr/>
          </p:nvSpPr>
          <p:spPr>
            <a:xfrm rot="5400000">
              <a:off x="9238032" y="3279913"/>
              <a:ext cx="179029" cy="647985"/>
            </a:xfrm>
            <a:prstGeom prst="can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5239BB21-9BF4-A4BB-0D03-09CD88891186}"/>
                </a:ext>
              </a:extLst>
            </p:cNvPr>
            <p:cNvSpPr/>
            <p:nvPr/>
          </p:nvSpPr>
          <p:spPr>
            <a:xfrm>
              <a:off x="5969000" y="2717800"/>
              <a:ext cx="3488726" cy="2130647"/>
            </a:xfrm>
            <a:prstGeom prst="cube">
              <a:avLst/>
            </a:prstGeom>
            <a:solidFill>
              <a:schemeClr val="bg1">
                <a:lumMod val="50000"/>
                <a:alpha val="4974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8014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5FCFD0-E6A3-9AA5-A653-8B7B351D1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812" y="1298845"/>
            <a:ext cx="4392566" cy="4636680"/>
          </a:xfrm>
          <a:prstGeom prst="rect">
            <a:avLst/>
          </a:prstGeom>
          <a:ln w="28575"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155" y="49744"/>
            <a:ext cx="6714619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Final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16BE8-CF8C-FB3A-813E-DFEF5BB0EB6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Trent Walker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0F860-864C-46D8-E3BA-A77D213C593A}"/>
              </a:ext>
            </a:extLst>
          </p:cNvPr>
          <p:cNvSpPr txBox="1"/>
          <p:nvPr/>
        </p:nvSpPr>
        <p:spPr>
          <a:xfrm>
            <a:off x="6722705" y="1533575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3/8"</a:t>
            </a:r>
            <a:endParaRPr lang="en-US" b="1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78DB57-BC30-B944-E5AB-A54BB325B187}"/>
              </a:ext>
            </a:extLst>
          </p:cNvPr>
          <p:cNvCxnSpPr>
            <a:cxnSpLocks/>
          </p:cNvCxnSpPr>
          <p:nvPr/>
        </p:nvCxnSpPr>
        <p:spPr>
          <a:xfrm flipH="1">
            <a:off x="5579108" y="1730472"/>
            <a:ext cx="1129218" cy="8269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A398D3-2223-50D0-E2AC-2E457A6434C2}"/>
              </a:ext>
            </a:extLst>
          </p:cNvPr>
          <p:cNvSpPr txBox="1"/>
          <p:nvPr/>
        </p:nvSpPr>
        <p:spPr>
          <a:xfrm>
            <a:off x="6607686" y="5314820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1/2"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F34A2F-ED69-4BD7-FFBA-10F9A987EC0D}"/>
              </a:ext>
            </a:extLst>
          </p:cNvPr>
          <p:cNvCxnSpPr>
            <a:cxnSpLocks/>
          </p:cNvCxnSpPr>
          <p:nvPr/>
        </p:nvCxnSpPr>
        <p:spPr>
          <a:xfrm flipH="1" flipV="1">
            <a:off x="6024805" y="5303536"/>
            <a:ext cx="597256" cy="2081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64372F-1922-2996-390B-9CDA02563176}"/>
              </a:ext>
            </a:extLst>
          </p:cNvPr>
          <p:cNvCxnSpPr>
            <a:cxnSpLocks/>
          </p:cNvCxnSpPr>
          <p:nvPr/>
        </p:nvCxnSpPr>
        <p:spPr>
          <a:xfrm flipH="1" flipV="1">
            <a:off x="6901823" y="4814705"/>
            <a:ext cx="266577" cy="510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DE6B663-7C10-0960-677E-0BC653D38D3E}"/>
              </a:ext>
            </a:extLst>
          </p:cNvPr>
          <p:cNvSpPr txBox="1"/>
          <p:nvPr/>
        </p:nvSpPr>
        <p:spPr>
          <a:xfrm>
            <a:off x="2121949" y="4567197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3/8"</a:t>
            </a:r>
            <a:endParaRPr lang="en-US" b="1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215FEB-7F07-6CD8-F6B3-34C49333C587}"/>
              </a:ext>
            </a:extLst>
          </p:cNvPr>
          <p:cNvCxnSpPr>
            <a:cxnSpLocks/>
          </p:cNvCxnSpPr>
          <p:nvPr/>
        </p:nvCxnSpPr>
        <p:spPr>
          <a:xfrm flipV="1">
            <a:off x="2812062" y="3966442"/>
            <a:ext cx="854857" cy="5963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798FC2-CFE4-5614-0EFA-B4F7BF001F73}"/>
              </a:ext>
            </a:extLst>
          </p:cNvPr>
          <p:cNvCxnSpPr>
            <a:cxnSpLocks/>
          </p:cNvCxnSpPr>
          <p:nvPr/>
        </p:nvCxnSpPr>
        <p:spPr>
          <a:xfrm flipV="1">
            <a:off x="2783307" y="4210856"/>
            <a:ext cx="2177573" cy="3519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1806A68-1D64-A4F7-904C-196CDFFB4808}"/>
              </a:ext>
            </a:extLst>
          </p:cNvPr>
          <p:cNvCxnSpPr>
            <a:cxnSpLocks/>
          </p:cNvCxnSpPr>
          <p:nvPr/>
        </p:nvCxnSpPr>
        <p:spPr>
          <a:xfrm>
            <a:off x="3214627" y="4749715"/>
            <a:ext cx="437913" cy="362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F4C3658-AA52-BF6C-138D-677BE4290483}"/>
              </a:ext>
            </a:extLst>
          </p:cNvPr>
          <p:cNvCxnSpPr>
            <a:cxnSpLocks/>
          </p:cNvCxnSpPr>
          <p:nvPr/>
        </p:nvCxnSpPr>
        <p:spPr>
          <a:xfrm>
            <a:off x="3217474" y="4750057"/>
            <a:ext cx="1746252" cy="2375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0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rectangular object with holes&#10;&#10;Description automatically generated">
            <a:extLst>
              <a:ext uri="{FF2B5EF4-FFF2-40B4-BE49-F238E27FC236}">
                <a16:creationId xmlns:a16="http://schemas.microsoft.com/office/drawing/2014/main" id="{9F7E7E6D-11F5-D7A7-870C-936CD34D2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156" y="967147"/>
            <a:ext cx="4255878" cy="525438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155" y="49744"/>
            <a:ext cx="6714619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Final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16BE8-CF8C-FB3A-813E-DFEF5BB0EB6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Trent Walker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0F860-864C-46D8-E3BA-A77D213C593A}"/>
              </a:ext>
            </a:extLst>
          </p:cNvPr>
          <p:cNvSpPr txBox="1"/>
          <p:nvPr/>
        </p:nvSpPr>
        <p:spPr>
          <a:xfrm>
            <a:off x="6636441" y="1533575"/>
            <a:ext cx="951602" cy="64633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#10-24 Tapped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78DB57-BC30-B944-E5AB-A54BB325B187}"/>
              </a:ext>
            </a:extLst>
          </p:cNvPr>
          <p:cNvCxnSpPr>
            <a:cxnSpLocks/>
          </p:cNvCxnSpPr>
          <p:nvPr/>
        </p:nvCxnSpPr>
        <p:spPr>
          <a:xfrm flipH="1">
            <a:off x="5852277" y="1931755"/>
            <a:ext cx="769785" cy="1656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A398D3-2223-50D0-E2AC-2E457A6434C2}"/>
              </a:ext>
            </a:extLst>
          </p:cNvPr>
          <p:cNvSpPr txBox="1"/>
          <p:nvPr/>
        </p:nvSpPr>
        <p:spPr>
          <a:xfrm>
            <a:off x="3401536" y="4495311"/>
            <a:ext cx="1440431" cy="1214706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Array of Holes for Liquid Nitrogen</a:t>
            </a:r>
            <a:endParaRPr lang="en-US" b="1" dirty="0">
              <a:solidFill>
                <a:srgbClr val="FF0000"/>
              </a:solidFill>
              <a:cs typeface="Calibri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F34A2F-ED69-4BD7-FFBA-10F9A987EC0D}"/>
              </a:ext>
            </a:extLst>
          </p:cNvPr>
          <p:cNvCxnSpPr>
            <a:cxnSpLocks/>
          </p:cNvCxnSpPr>
          <p:nvPr/>
        </p:nvCxnSpPr>
        <p:spPr>
          <a:xfrm flipV="1">
            <a:off x="4364816" y="1910482"/>
            <a:ext cx="294140" cy="25804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64372F-1922-2996-390B-9CDA02563176}"/>
              </a:ext>
            </a:extLst>
          </p:cNvPr>
          <p:cNvCxnSpPr>
            <a:cxnSpLocks/>
          </p:cNvCxnSpPr>
          <p:nvPr/>
        </p:nvCxnSpPr>
        <p:spPr>
          <a:xfrm>
            <a:off x="4364816" y="4505300"/>
            <a:ext cx="1803763" cy="726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798FC2-CFE4-5614-0EFA-B4F7BF001F73}"/>
              </a:ext>
            </a:extLst>
          </p:cNvPr>
          <p:cNvCxnSpPr>
            <a:cxnSpLocks/>
          </p:cNvCxnSpPr>
          <p:nvPr/>
        </p:nvCxnSpPr>
        <p:spPr>
          <a:xfrm flipH="1">
            <a:off x="6111070" y="1888621"/>
            <a:ext cx="525369" cy="91325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1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155" y="49744"/>
            <a:ext cx="6714619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New Design Changes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16BE8-CF8C-FB3A-813E-DFEF5BB0EB6B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6CDA1-75FB-74D6-D543-F5739B40C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50" r="21144"/>
          <a:stretch/>
        </p:blipFill>
        <p:spPr>
          <a:xfrm>
            <a:off x="6288481" y="1318758"/>
            <a:ext cx="4001831" cy="4750443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404333-617D-F3D7-919E-72C8D38282D2}"/>
              </a:ext>
            </a:extLst>
          </p:cNvPr>
          <p:cNvSpPr/>
          <p:nvPr/>
        </p:nvSpPr>
        <p:spPr>
          <a:xfrm>
            <a:off x="1083922" y="2001716"/>
            <a:ext cx="4001830" cy="853335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6FBE3F-EF3E-52A7-4BDF-A3952416AA7C}"/>
              </a:ext>
            </a:extLst>
          </p:cNvPr>
          <p:cNvSpPr/>
          <p:nvPr/>
        </p:nvSpPr>
        <p:spPr>
          <a:xfrm>
            <a:off x="1222099" y="2165575"/>
            <a:ext cx="640582" cy="5256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>
                <a:solidFill>
                  <a:srgbClr val="EE7624"/>
                </a:solidFill>
              </a:rPr>
              <a:t>1</a:t>
            </a:r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DE0348-1370-9364-639A-4D1E1FFAEF9A}"/>
              </a:ext>
            </a:extLst>
          </p:cNvPr>
          <p:cNvSpPr txBox="1"/>
          <p:nvPr/>
        </p:nvSpPr>
        <p:spPr>
          <a:xfrm>
            <a:off x="2187654" y="2243716"/>
            <a:ext cx="280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Condensed and Simplified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726CEC-A1DF-4412-DBB8-F04131EE79B9}"/>
              </a:ext>
            </a:extLst>
          </p:cNvPr>
          <p:cNvSpPr/>
          <p:nvPr/>
        </p:nvSpPr>
        <p:spPr>
          <a:xfrm>
            <a:off x="1083922" y="3269596"/>
            <a:ext cx="4001830" cy="853335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AE50E1-CF65-5F89-662B-AB409564DD74}"/>
              </a:ext>
            </a:extLst>
          </p:cNvPr>
          <p:cNvSpPr/>
          <p:nvPr/>
        </p:nvSpPr>
        <p:spPr>
          <a:xfrm>
            <a:off x="1222099" y="3433455"/>
            <a:ext cx="640582" cy="5256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>
                <a:solidFill>
                  <a:srgbClr val="EE7624"/>
                </a:solidFill>
              </a:rPr>
              <a:t>2</a:t>
            </a:r>
          </a:p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036838-AD6A-1C82-788D-E0203599855F}"/>
              </a:ext>
            </a:extLst>
          </p:cNvPr>
          <p:cNvSpPr txBox="1"/>
          <p:nvPr/>
        </p:nvSpPr>
        <p:spPr>
          <a:xfrm>
            <a:off x="2187654" y="3511596"/>
            <a:ext cx="280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Machinability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FBD58D-6CA4-4363-3DFE-522D91B1DA55}"/>
              </a:ext>
            </a:extLst>
          </p:cNvPr>
          <p:cNvSpPr/>
          <p:nvPr/>
        </p:nvSpPr>
        <p:spPr>
          <a:xfrm>
            <a:off x="1083922" y="4532908"/>
            <a:ext cx="4001830" cy="853335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3C3EAB0-0C15-2CE4-889C-CF872E797CCC}"/>
              </a:ext>
            </a:extLst>
          </p:cNvPr>
          <p:cNvSpPr/>
          <p:nvPr/>
        </p:nvSpPr>
        <p:spPr>
          <a:xfrm>
            <a:off x="1222099" y="4696767"/>
            <a:ext cx="640582" cy="52561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>
                <a:solidFill>
                  <a:srgbClr val="EE7624"/>
                </a:solidFill>
              </a:rPr>
              <a:t>3</a:t>
            </a:r>
          </a:p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E5AD34-7895-C2CD-8AE4-8CE4DD23CAF8}"/>
              </a:ext>
            </a:extLst>
          </p:cNvPr>
          <p:cNvSpPr txBox="1"/>
          <p:nvPr/>
        </p:nvSpPr>
        <p:spPr>
          <a:xfrm>
            <a:off x="2187654" y="4774908"/>
            <a:ext cx="280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Flow and Pressure Concerns</a:t>
            </a:r>
          </a:p>
        </p:txBody>
      </p:sp>
    </p:spTree>
    <p:extLst>
      <p:ext uri="{BB962C8B-B14F-4D97-AF65-F5344CB8AC3E}">
        <p14:creationId xmlns:p14="http://schemas.microsoft.com/office/powerpoint/2010/main" val="18213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36DF0-467D-2BC6-3532-E1707DA66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CB1023-FB6F-FD8F-2E5F-269C06421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395" y="1283031"/>
            <a:ext cx="4081957" cy="5078640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10" name="Picture 9" descr="A white rectangular object with black lines&#10;&#10;Description automatically generated">
            <a:extLst>
              <a:ext uri="{FF2B5EF4-FFF2-40B4-BE49-F238E27FC236}">
                <a16:creationId xmlns:a16="http://schemas.microsoft.com/office/drawing/2014/main" id="{FAE61D3B-753F-FB44-557D-9EE382132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5" y="177648"/>
            <a:ext cx="2033723" cy="1117210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4" name="Picture 3" descr="A drawing of a box&#10;&#10;Description automatically generated">
            <a:extLst>
              <a:ext uri="{FF2B5EF4-FFF2-40B4-BE49-F238E27FC236}">
                <a16:creationId xmlns:a16="http://schemas.microsoft.com/office/drawing/2014/main" id="{F23360DF-3E48-3A88-D5D3-FCC5CB111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356" y="161698"/>
            <a:ext cx="935800" cy="1766493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23E3F49-EF98-05F4-97B3-BB86BBE6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916" y="49744"/>
            <a:ext cx="5614916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Regolith Bed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AD2C1-3C8E-4CD4-89CA-B3E2BED54A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8561950-01BF-5B86-4877-E2FFD9CD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7073DD-430B-ED93-1F5B-8ECD473C6201}"/>
              </a:ext>
            </a:extLst>
          </p:cNvPr>
          <p:cNvSpPr txBox="1"/>
          <p:nvPr/>
        </p:nvSpPr>
        <p:spPr>
          <a:xfrm>
            <a:off x="1176311" y="2785799"/>
            <a:ext cx="1637664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Teflon Gasket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17A31B-3E8D-45B2-C902-CFA518AE4590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813975" y="2970465"/>
            <a:ext cx="1011928" cy="198357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839F740-CCA0-2859-353A-A7EF6212C7DB}"/>
              </a:ext>
            </a:extLst>
          </p:cNvPr>
          <p:cNvSpPr txBox="1"/>
          <p:nvPr/>
        </p:nvSpPr>
        <p:spPr>
          <a:xfrm>
            <a:off x="889952" y="5211500"/>
            <a:ext cx="1802103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Welded corners and edges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0C415C2-84EB-95EB-F0C6-9C73EE3ABE16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2692055" y="5534666"/>
            <a:ext cx="1011928" cy="207101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3FDC62-C24E-4FFF-8F18-4320F0E668C3}"/>
              </a:ext>
            </a:extLst>
          </p:cNvPr>
          <p:cNvSpPr txBox="1"/>
          <p:nvPr/>
        </p:nvSpPr>
        <p:spPr>
          <a:xfrm>
            <a:off x="7914083" y="1424326"/>
            <a:ext cx="1196971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Flange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28DB52F-455A-415D-8C97-61691A488357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7002758" y="1608992"/>
            <a:ext cx="911325" cy="369332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1CFFBBE-3A9E-7B13-86FF-D62480B72333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37D516-C258-B6EF-4138-8ABE8F6F9975}"/>
              </a:ext>
            </a:extLst>
          </p:cNvPr>
          <p:cNvSpPr txBox="1"/>
          <p:nvPr/>
        </p:nvSpPr>
        <p:spPr>
          <a:xfrm>
            <a:off x="222264" y="1277913"/>
            <a:ext cx="18021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/>
              <a:t>Section View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2372D69-5A36-0EBC-309E-8303DE56FE78}"/>
              </a:ext>
            </a:extLst>
          </p:cNvPr>
          <p:cNvSpPr txBox="1"/>
          <p:nvPr/>
        </p:nvSpPr>
        <p:spPr>
          <a:xfrm>
            <a:off x="9165204" y="1928191"/>
            <a:ext cx="18021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/>
              <a:t>Exploded View</a:t>
            </a:r>
          </a:p>
        </p:txBody>
      </p:sp>
    </p:spTree>
    <p:extLst>
      <p:ext uri="{BB962C8B-B14F-4D97-AF65-F5344CB8AC3E}">
        <p14:creationId xmlns:p14="http://schemas.microsoft.com/office/powerpoint/2010/main" val="146977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99AB3-3910-B973-6E57-13CBA2841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rectangular object with a blue border&#10;&#10;Description automatically generated">
            <a:extLst>
              <a:ext uri="{FF2B5EF4-FFF2-40B4-BE49-F238E27FC236}">
                <a16:creationId xmlns:a16="http://schemas.microsoft.com/office/drawing/2014/main" id="{28E698DE-5765-680B-50A5-B797998ED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5" y="177647"/>
            <a:ext cx="2033723" cy="1115848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7" name="Picture 6" descr="A green object with holes&#10;&#10;Description automatically generated">
            <a:extLst>
              <a:ext uri="{FF2B5EF4-FFF2-40B4-BE49-F238E27FC236}">
                <a16:creationId xmlns:a16="http://schemas.microsoft.com/office/drawing/2014/main" id="{9227A0F7-B0EE-42C0-B342-5F0ECF161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527" y="2132093"/>
            <a:ext cx="6057693" cy="2845366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4" name="Picture 3" descr="A drawing of a box&#10;&#10;Description automatically generated">
            <a:extLst>
              <a:ext uri="{FF2B5EF4-FFF2-40B4-BE49-F238E27FC236}">
                <a16:creationId xmlns:a16="http://schemas.microsoft.com/office/drawing/2014/main" id="{6FA6BF32-FC3C-0D12-18F6-457D8157E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356" y="161698"/>
            <a:ext cx="935800" cy="1766493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573DF4E-C100-340C-C135-CE77D594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916" y="49744"/>
            <a:ext cx="5614916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Grate Mounts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5B3DB-08DD-DF64-9F27-A65BC500D3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BF14FF4-C3E4-522A-90B2-BAC835E8B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C3E74-149F-7F36-DACA-FD5E6E765AE3}"/>
              </a:ext>
            </a:extLst>
          </p:cNvPr>
          <p:cNvSpPr txBox="1"/>
          <p:nvPr/>
        </p:nvSpPr>
        <p:spPr>
          <a:xfrm>
            <a:off x="6973198" y="5090501"/>
            <a:ext cx="1637664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Gaps to allow for gas flow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391AC03-0467-2885-7824-7FB670808445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5326373" y="4236720"/>
            <a:ext cx="1646825" cy="1176947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E0CC9A4-39D1-3565-DF2B-AB4EEDA4CDEB}"/>
              </a:ext>
            </a:extLst>
          </p:cNvPr>
          <p:cNvSpPr txBox="1"/>
          <p:nvPr/>
        </p:nvSpPr>
        <p:spPr>
          <a:xfrm>
            <a:off x="268908" y="2866221"/>
            <a:ext cx="1802103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Ledge for Grate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CB35F1C-F3A7-6623-76D1-28F7103DAEBF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2071011" y="3050887"/>
            <a:ext cx="1418949" cy="378113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434F6E1-502F-5752-3434-4FC63BA3460B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</p:spTree>
    <p:extLst>
      <p:ext uri="{BB962C8B-B14F-4D97-AF65-F5344CB8AC3E}">
        <p14:creationId xmlns:p14="http://schemas.microsoft.com/office/powerpoint/2010/main" val="2254845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3891A-5900-4907-BDFE-ABB51AA73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rown rectangle with black dots&#10;&#10;Description automatically generated">
            <a:extLst>
              <a:ext uri="{FF2B5EF4-FFF2-40B4-BE49-F238E27FC236}">
                <a16:creationId xmlns:a16="http://schemas.microsoft.com/office/drawing/2014/main" id="{010872A4-CAB8-2945-816E-E0D3BDA3E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205" y="1928591"/>
            <a:ext cx="2970409" cy="3353824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3" name="Picture 2" descr="A white rectangular frame with a red and blue border&#10;&#10;Description automatically generated">
            <a:extLst>
              <a:ext uri="{FF2B5EF4-FFF2-40B4-BE49-F238E27FC236}">
                <a16:creationId xmlns:a16="http://schemas.microsoft.com/office/drawing/2014/main" id="{206B01FD-E7CD-85E5-44C2-266B96998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5" y="174792"/>
            <a:ext cx="2028911" cy="1118703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4" name="Picture 3" descr="A drawing of a box&#10;&#10;Description automatically generated">
            <a:extLst>
              <a:ext uri="{FF2B5EF4-FFF2-40B4-BE49-F238E27FC236}">
                <a16:creationId xmlns:a16="http://schemas.microsoft.com/office/drawing/2014/main" id="{77EEB8D3-E1D7-7096-286F-383A25890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356" y="161698"/>
            <a:ext cx="935800" cy="1766493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5CA572-A783-A421-D506-B0952302E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916" y="84668"/>
            <a:ext cx="5614916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Grate and Cloth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1F360-ADA7-28BA-8AD1-06A190D380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2E6A116-55C2-442B-CDFB-34040B0B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E2FE47-72A4-8B4F-44B4-180ACBF4CE33}"/>
              </a:ext>
            </a:extLst>
          </p:cNvPr>
          <p:cNvSpPr txBox="1"/>
          <p:nvPr/>
        </p:nvSpPr>
        <p:spPr>
          <a:xfrm>
            <a:off x="410803" y="2782669"/>
            <a:ext cx="1288097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Perforated Sheet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DF23E6-14C8-40C9-878C-BFAA95C87353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1698900" y="3105835"/>
            <a:ext cx="876660" cy="499668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797E47C-E368-0432-B666-4F787FF0EDCC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  <p:pic>
        <p:nvPicPr>
          <p:cNvPr id="1028" name="Picture 4" descr="Cheese Cloth Bulk in Wholesale for Straining | Grade 90 — Mary's Kitchen  Towels">
            <a:extLst>
              <a:ext uri="{FF2B5EF4-FFF2-40B4-BE49-F238E27FC236}">
                <a16:creationId xmlns:a16="http://schemas.microsoft.com/office/drawing/2014/main" id="{B7CD30EE-660C-C995-5DF6-266F3A723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134" y="1928391"/>
            <a:ext cx="3354224" cy="3354224"/>
          </a:xfrm>
          <a:prstGeom prst="rect">
            <a:avLst/>
          </a:prstGeom>
          <a:noFill/>
          <a:ln w="28575">
            <a:solidFill>
              <a:srgbClr val="782F4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4A2A70-8901-EA57-142C-46540C1F0596}"/>
              </a:ext>
            </a:extLst>
          </p:cNvPr>
          <p:cNvSpPr txBox="1"/>
          <p:nvPr/>
        </p:nvSpPr>
        <p:spPr>
          <a:xfrm>
            <a:off x="9182101" y="2709338"/>
            <a:ext cx="1389796" cy="1200329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Fine Cheesecloth</a:t>
            </a:r>
            <a:br>
              <a:rPr lang="en-US"/>
            </a:br>
            <a:r>
              <a:rPr lang="en-US"/>
              <a:t>to separate Regolith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88E062-EFE2-6C1C-D345-8EC1C1567F64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8244840" y="3309503"/>
            <a:ext cx="937261" cy="46166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88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9744"/>
            <a:ext cx="9601200" cy="960276"/>
          </a:xfrm>
        </p:spPr>
        <p:txBody>
          <a:bodyPr/>
          <a:lstStyle/>
          <a:p>
            <a:pPr algn="ctr"/>
            <a:r>
              <a:rPr lang="en-US"/>
              <a:t>Team Introductions</a:t>
            </a:r>
          </a:p>
        </p:txBody>
      </p:sp>
      <p:pic>
        <p:nvPicPr>
          <p:cNvPr id="27" name="Picture 26" descr="A person in a suit and tie&#10;&#10;Description automatically generated">
            <a:extLst>
              <a:ext uri="{FF2B5EF4-FFF2-40B4-BE49-F238E27FC236}">
                <a16:creationId xmlns:a16="http://schemas.microsoft.com/office/drawing/2014/main" id="{8AAF9A54-5E8F-8017-D898-0B4AEEE4E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2" r="746" b="20707"/>
          <a:stretch/>
        </p:blipFill>
        <p:spPr>
          <a:xfrm>
            <a:off x="2364018" y="1987624"/>
            <a:ext cx="1733479" cy="181176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AC52221-562C-44DD-E50F-B158C6B6A597}"/>
              </a:ext>
            </a:extLst>
          </p:cNvPr>
          <p:cNvSpPr txBox="1"/>
          <p:nvPr/>
        </p:nvSpPr>
        <p:spPr>
          <a:xfrm>
            <a:off x="2389321" y="3955295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Luke </a:t>
            </a:r>
            <a:r>
              <a:rPr lang="en-US" sz="1600" err="1">
                <a:ea typeface="Calibri"/>
                <a:cs typeface="Calibri"/>
              </a:rPr>
              <a:t>Leibkuchler</a:t>
            </a:r>
            <a:endParaRPr lang="en-US" sz="1600">
              <a:ea typeface="Calibri"/>
              <a:cs typeface="Calibri"/>
            </a:endParaRPr>
          </a:p>
          <a:p>
            <a:pPr algn="ctr"/>
            <a:r>
              <a:rPr lang="en-US" sz="1600" i="1">
                <a:ea typeface="+mn-lt"/>
                <a:cs typeface="+mn-lt"/>
              </a:rPr>
              <a:t>Systems Engineer  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DC2E4F-EF49-1559-0C4A-63B05D24AEAE}"/>
              </a:ext>
            </a:extLst>
          </p:cNvPr>
          <p:cNvSpPr txBox="1"/>
          <p:nvPr/>
        </p:nvSpPr>
        <p:spPr>
          <a:xfrm>
            <a:off x="6610962" y="3915494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Megan Reid</a:t>
            </a:r>
          </a:p>
          <a:p>
            <a:pPr algn="ctr"/>
            <a:r>
              <a:rPr lang="en-US" sz="1600" i="1">
                <a:ea typeface="+mn-lt"/>
                <a:cs typeface="+mn-lt"/>
              </a:rPr>
              <a:t>Design Engineer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CB9AE9-5799-4029-7B41-FFA43AA43420}"/>
              </a:ext>
            </a:extLst>
          </p:cNvPr>
          <p:cNvSpPr txBox="1"/>
          <p:nvPr/>
        </p:nvSpPr>
        <p:spPr>
          <a:xfrm>
            <a:off x="4449652" y="3952739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Katherine Mesa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Fluid Test Engineer  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80B38F-F908-D5B5-1C40-0A9A2580A4BA}"/>
              </a:ext>
            </a:extLst>
          </p:cNvPr>
          <p:cNvSpPr txBox="1"/>
          <p:nvPr/>
        </p:nvSpPr>
        <p:spPr>
          <a:xfrm>
            <a:off x="8435241" y="3915494"/>
            <a:ext cx="239254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Trent Walker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Thermal Fluids Engineer  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BED3E2-AA16-3D6E-1353-D9D2B7DEF865}"/>
              </a:ext>
            </a:extLst>
          </p:cNvPr>
          <p:cNvSpPr txBox="1"/>
          <p:nvPr/>
        </p:nvSpPr>
        <p:spPr>
          <a:xfrm>
            <a:off x="-121650" y="3963329"/>
            <a:ext cx="23667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Kevin Hernandez </a:t>
            </a:r>
            <a:r>
              <a:rPr lang="en-US" sz="1600" err="1">
                <a:ea typeface="Calibri"/>
                <a:cs typeface="Calibri"/>
              </a:rPr>
              <a:t>Lichtl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Astronautical Engineer  </a:t>
            </a:r>
            <a:endParaRPr lang="en-US" sz="1600" i="1">
              <a:ea typeface="Calibri"/>
              <a:cs typeface="Calibri"/>
            </a:endParaRPr>
          </a:p>
        </p:txBody>
      </p:sp>
      <p:pic>
        <p:nvPicPr>
          <p:cNvPr id="33" name="Picture 32" descr="A person in a suit&#10;&#10;Description automatically generated">
            <a:extLst>
              <a:ext uri="{FF2B5EF4-FFF2-40B4-BE49-F238E27FC236}">
                <a16:creationId xmlns:a16="http://schemas.microsoft.com/office/drawing/2014/main" id="{26331B63-5B23-0E9D-3040-EF9911991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2" t="25786" r="-1361" b="29839"/>
          <a:stretch/>
        </p:blipFill>
        <p:spPr>
          <a:xfrm>
            <a:off x="156958" y="1980522"/>
            <a:ext cx="1809505" cy="182596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AD0EFBEE-102C-6843-DA18-490943AEA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241" y="1995809"/>
            <a:ext cx="1319939" cy="183732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7C4388-427C-059E-B8E1-F0EDFE2B34B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  <p:pic>
        <p:nvPicPr>
          <p:cNvPr id="13" name="Picture 1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C2DD0DB-1307-3014-8F2B-AC6091FEE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052" y="1980650"/>
            <a:ext cx="1733480" cy="182583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 descr="A person in a black suit with her arms crossed&#10;&#10;Description automatically generated">
            <a:extLst>
              <a:ext uri="{FF2B5EF4-FFF2-40B4-BE49-F238E27FC236}">
                <a16:creationId xmlns:a16="http://schemas.microsoft.com/office/drawing/2014/main" id="{FB6A37D0-03C5-A968-4782-2390DE939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24" b="12163"/>
          <a:stretch/>
        </p:blipFill>
        <p:spPr>
          <a:xfrm>
            <a:off x="6710103" y="1995810"/>
            <a:ext cx="1632122" cy="18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7AF8F-6F76-DF58-907A-9553C89E0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rectangular object with screws&#10;&#10;Description automatically generated">
            <a:extLst>
              <a:ext uri="{FF2B5EF4-FFF2-40B4-BE49-F238E27FC236}">
                <a16:creationId xmlns:a16="http://schemas.microsoft.com/office/drawing/2014/main" id="{7A5AB2E9-3F26-09FB-A73A-26B444705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946" y="1427544"/>
            <a:ext cx="4544855" cy="4002912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3C49F-25A0-C290-C2C6-27F9CDA6A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55" y="185146"/>
            <a:ext cx="2028911" cy="1099085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4" name="Picture 3" descr="A drawing of a box&#10;&#10;Description automatically generated">
            <a:extLst>
              <a:ext uri="{FF2B5EF4-FFF2-40B4-BE49-F238E27FC236}">
                <a16:creationId xmlns:a16="http://schemas.microsoft.com/office/drawing/2014/main" id="{B425941E-127C-D59F-B50F-FDCA641D7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356" y="161698"/>
            <a:ext cx="935800" cy="1766493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F808C41-7293-A04C-F32B-92247A74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916" y="49744"/>
            <a:ext cx="5614916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Cooling Sleeves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019F0-8D72-5073-E716-A705928F56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531AB5BE-B7ED-49E0-531E-B5D2AAC5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612C5-27C9-57B6-DF57-9F33A63378A8}"/>
              </a:ext>
            </a:extLst>
          </p:cNvPr>
          <p:cNvSpPr txBox="1"/>
          <p:nvPr/>
        </p:nvSpPr>
        <p:spPr>
          <a:xfrm>
            <a:off x="7960692" y="4165067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LN2 Inlet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CC80D5-879A-D8EA-A520-41D9083C6DC1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329719" y="4349733"/>
            <a:ext cx="3630973" cy="427575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FB88A62-2D92-9F1A-7225-5C3434AEDC96}"/>
              </a:ext>
            </a:extLst>
          </p:cNvPr>
          <p:cNvSpPr txBox="1"/>
          <p:nvPr/>
        </p:nvSpPr>
        <p:spPr>
          <a:xfrm>
            <a:off x="1054391" y="3966710"/>
            <a:ext cx="1637664" cy="923330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3/8” Flared Fitting Through Wall Connector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381D01-866B-8628-6142-4A0DAD45A3C0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2692055" y="3878108"/>
            <a:ext cx="842153" cy="550267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A7BDD3A-3A01-64E0-9A83-A7DAAFE8BCA9}"/>
              </a:ext>
            </a:extLst>
          </p:cNvPr>
          <p:cNvSpPr txBox="1"/>
          <p:nvPr/>
        </p:nvSpPr>
        <p:spPr>
          <a:xfrm>
            <a:off x="7960692" y="2933893"/>
            <a:ext cx="1288097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GN2 Outlet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EE4307-DB38-769A-44F3-E47D39AEAFE3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4231309" y="3118559"/>
            <a:ext cx="3729383" cy="436217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BC72DEE-4262-E371-90CA-C5CAB5335099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2692055" y="4428375"/>
            <a:ext cx="1011928" cy="52010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790BFC8-989D-1731-7BA8-82B9F9FB5C5E}"/>
              </a:ext>
            </a:extLst>
          </p:cNvPr>
          <p:cNvSpPr txBox="1"/>
          <p:nvPr/>
        </p:nvSpPr>
        <p:spPr>
          <a:xfrm>
            <a:off x="889952" y="2814253"/>
            <a:ext cx="1802103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Welded Corners and Edges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A6F6A05-4440-313E-6452-7F132BCDAE25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2692055" y="3137419"/>
            <a:ext cx="1229131" cy="114236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024DB58-680E-AED5-4C28-4B8A679B2620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</p:spTree>
    <p:extLst>
      <p:ext uri="{BB962C8B-B14F-4D97-AF65-F5344CB8AC3E}">
        <p14:creationId xmlns:p14="http://schemas.microsoft.com/office/powerpoint/2010/main" val="487794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box&#10;&#10;Description automatically generated">
            <a:extLst>
              <a:ext uri="{FF2B5EF4-FFF2-40B4-BE49-F238E27FC236}">
                <a16:creationId xmlns:a16="http://schemas.microsoft.com/office/drawing/2014/main" id="{574632BC-B64F-65BD-242E-86FDEFF99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8356" y="161698"/>
            <a:ext cx="935800" cy="1766493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3" name="Picture 2" descr="A blue rectangular object with holes&#10;&#10;Description automatically generated">
            <a:extLst>
              <a:ext uri="{FF2B5EF4-FFF2-40B4-BE49-F238E27FC236}">
                <a16:creationId xmlns:a16="http://schemas.microsoft.com/office/drawing/2014/main" id="{AB160761-1968-FEF1-1349-7147044C2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08"/>
          <a:stretch/>
        </p:blipFill>
        <p:spPr>
          <a:xfrm>
            <a:off x="1529374" y="1717628"/>
            <a:ext cx="3531077" cy="3575925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2" name="Picture 1" descr="A black rectangular object with holes&#10;&#10;Description automatically generated">
            <a:extLst>
              <a:ext uri="{FF2B5EF4-FFF2-40B4-BE49-F238E27FC236}">
                <a16:creationId xmlns:a16="http://schemas.microsoft.com/office/drawing/2014/main" id="{C56DAE75-63A1-507C-0E03-68DA1ED4C6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51" t="4077" r="4175" b="5177"/>
          <a:stretch/>
        </p:blipFill>
        <p:spPr>
          <a:xfrm>
            <a:off x="5793080" y="1717629"/>
            <a:ext cx="3372243" cy="3575924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916" y="49744"/>
            <a:ext cx="5614916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Drip Lid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198423-34B1-4807-B197-E4092C32ED7D}"/>
              </a:ext>
            </a:extLst>
          </p:cNvPr>
          <p:cNvSpPr txBox="1"/>
          <p:nvPr/>
        </p:nvSpPr>
        <p:spPr>
          <a:xfrm>
            <a:off x="2763416" y="5829901"/>
            <a:ext cx="1062994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Top View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6AA15-DCB0-480C-BFE9-F7083DF157E3}"/>
              </a:ext>
            </a:extLst>
          </p:cNvPr>
          <p:cNvSpPr txBox="1"/>
          <p:nvPr/>
        </p:nvSpPr>
        <p:spPr>
          <a:xfrm>
            <a:off x="6772450" y="5829901"/>
            <a:ext cx="1413504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Bottom View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469456-2DF1-4E09-8757-68FBE4972B47}"/>
              </a:ext>
            </a:extLst>
          </p:cNvPr>
          <p:cNvSpPr/>
          <p:nvPr/>
        </p:nvSpPr>
        <p:spPr>
          <a:xfrm>
            <a:off x="2033362" y="4059539"/>
            <a:ext cx="171534" cy="194565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879455-A7A3-4BD0-A2CA-D21E347F05D1}"/>
              </a:ext>
            </a:extLst>
          </p:cNvPr>
          <p:cNvSpPr txBox="1"/>
          <p:nvPr/>
        </p:nvSpPr>
        <p:spPr>
          <a:xfrm>
            <a:off x="238539" y="3972156"/>
            <a:ext cx="1196971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Flange Bolt Holes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9E5D5F-1332-46C9-996E-7B231AC308FC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1435510" y="4143433"/>
            <a:ext cx="597852" cy="15188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847FF7-5C7A-F343-E566-FC9615AF5E65}"/>
              </a:ext>
            </a:extLst>
          </p:cNvPr>
          <p:cNvSpPr txBox="1"/>
          <p:nvPr/>
        </p:nvSpPr>
        <p:spPr>
          <a:xfrm>
            <a:off x="9438729" y="2565243"/>
            <a:ext cx="1144025" cy="646331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Drilled Holes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C25AA2-ED2C-A56C-6771-8FD1BF00FC24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7846142" y="2888409"/>
            <a:ext cx="1592587" cy="336572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artoon of a building&#10;&#10;Description automatically generated">
            <a:extLst>
              <a:ext uri="{FF2B5EF4-FFF2-40B4-BE49-F238E27FC236}">
                <a16:creationId xmlns:a16="http://schemas.microsoft.com/office/drawing/2014/main" id="{C6A6BD73-43F8-BAD5-E5FD-E53EB5286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50" y="161698"/>
            <a:ext cx="1992722" cy="1145982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872DEE-A5AA-E130-C8BC-045C001C8749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</p:spTree>
    <p:extLst>
      <p:ext uri="{BB962C8B-B14F-4D97-AF65-F5344CB8AC3E}">
        <p14:creationId xmlns:p14="http://schemas.microsoft.com/office/powerpoint/2010/main" val="2223632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335" y="49744"/>
            <a:ext cx="673359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Assembled Section 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A drawing of a machine&#10;&#10;Description automatically generated">
            <a:extLst>
              <a:ext uri="{FF2B5EF4-FFF2-40B4-BE49-F238E27FC236}">
                <a16:creationId xmlns:a16="http://schemas.microsoft.com/office/drawing/2014/main" id="{1373E4AA-6FE0-8C2B-2D61-835F6359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041" y="1395517"/>
            <a:ext cx="5268184" cy="4596925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B6981-436F-6578-302C-DC0747799FEE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</p:spTree>
    <p:extLst>
      <p:ext uri="{BB962C8B-B14F-4D97-AF65-F5344CB8AC3E}">
        <p14:creationId xmlns:p14="http://schemas.microsoft.com/office/powerpoint/2010/main" val="11688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0D938-2898-EC64-54B7-582152360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70A1DD7-6A7E-3873-54FC-8D050BCB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335" y="49744"/>
            <a:ext cx="673359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Assembled Section 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F7C4C-817F-FD7D-8E99-3D3AEB1199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C7E139C-85AB-4E3E-1487-63C945221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A drawing of a machine&#10;&#10;Description automatically generated">
            <a:extLst>
              <a:ext uri="{FF2B5EF4-FFF2-40B4-BE49-F238E27FC236}">
                <a16:creationId xmlns:a16="http://schemas.microsoft.com/office/drawing/2014/main" id="{620953B4-4480-68E9-8813-EBD41C1F7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041" y="1395517"/>
            <a:ext cx="5268184" cy="4596925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83ECE7-78CF-27C6-25A6-9F896F339394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FD5594-8B6A-FB62-831B-7A987472A1E8}"/>
              </a:ext>
            </a:extLst>
          </p:cNvPr>
          <p:cNvSpPr/>
          <p:nvPr/>
        </p:nvSpPr>
        <p:spPr>
          <a:xfrm>
            <a:off x="3684038" y="3732079"/>
            <a:ext cx="4263622" cy="1457141"/>
          </a:xfrm>
          <a:prstGeom prst="rect">
            <a:avLst/>
          </a:prstGeom>
          <a:blipFill>
            <a:blip r:embed="rId3">
              <a:duotone>
                <a:prstClr val="black"/>
                <a:srgbClr val="B4A09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2F68CE45-764D-6941-7552-9B5DFED8E765}"/>
              </a:ext>
            </a:extLst>
          </p:cNvPr>
          <p:cNvSpPr/>
          <p:nvPr/>
        </p:nvSpPr>
        <p:spPr>
          <a:xfrm>
            <a:off x="7562850" y="3784600"/>
            <a:ext cx="203200" cy="336550"/>
          </a:xfrm>
          <a:custGeom>
            <a:avLst/>
            <a:gdLst>
              <a:gd name="connsiteX0" fmla="*/ 0 w 203200"/>
              <a:gd name="connsiteY0" fmla="*/ 0 h 336550"/>
              <a:gd name="connsiteX1" fmla="*/ 12700 w 203200"/>
              <a:gd name="connsiteY1" fmla="*/ 57150 h 336550"/>
              <a:gd name="connsiteX2" fmla="*/ 31750 w 203200"/>
              <a:gd name="connsiteY2" fmla="*/ 69850 h 336550"/>
              <a:gd name="connsiteX3" fmla="*/ 76200 w 203200"/>
              <a:gd name="connsiteY3" fmla="*/ 95250 h 336550"/>
              <a:gd name="connsiteX4" fmla="*/ 127000 w 203200"/>
              <a:gd name="connsiteY4" fmla="*/ 127000 h 336550"/>
              <a:gd name="connsiteX5" fmla="*/ 146050 w 203200"/>
              <a:gd name="connsiteY5" fmla="*/ 152400 h 336550"/>
              <a:gd name="connsiteX6" fmla="*/ 165100 w 203200"/>
              <a:gd name="connsiteY6" fmla="*/ 158750 h 336550"/>
              <a:gd name="connsiteX7" fmla="*/ 203200 w 203200"/>
              <a:gd name="connsiteY7" fmla="*/ 222250 h 336550"/>
              <a:gd name="connsiteX8" fmla="*/ 190500 w 203200"/>
              <a:gd name="connsiteY8" fmla="*/ 273050 h 336550"/>
              <a:gd name="connsiteX9" fmla="*/ 171450 w 203200"/>
              <a:gd name="connsiteY9" fmla="*/ 292100 h 336550"/>
              <a:gd name="connsiteX10" fmla="*/ 12700 w 203200"/>
              <a:gd name="connsiteY10" fmla="*/ 311150 h 336550"/>
              <a:gd name="connsiteX11" fmla="*/ 6350 w 203200"/>
              <a:gd name="connsiteY11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336550">
                <a:moveTo>
                  <a:pt x="0" y="0"/>
                </a:moveTo>
                <a:cubicBezTo>
                  <a:pt x="140" y="700"/>
                  <a:pt x="10138" y="53307"/>
                  <a:pt x="12700" y="57150"/>
                </a:cubicBezTo>
                <a:cubicBezTo>
                  <a:pt x="16933" y="63500"/>
                  <a:pt x="25206" y="65923"/>
                  <a:pt x="31750" y="69850"/>
                </a:cubicBezTo>
                <a:cubicBezTo>
                  <a:pt x="46383" y="78630"/>
                  <a:pt x="61567" y="86470"/>
                  <a:pt x="76200" y="95250"/>
                </a:cubicBezTo>
                <a:cubicBezTo>
                  <a:pt x="93323" y="105524"/>
                  <a:pt x="127000" y="127000"/>
                  <a:pt x="127000" y="127000"/>
                </a:cubicBezTo>
                <a:cubicBezTo>
                  <a:pt x="133350" y="135467"/>
                  <a:pt x="137920" y="145625"/>
                  <a:pt x="146050" y="152400"/>
                </a:cubicBezTo>
                <a:cubicBezTo>
                  <a:pt x="151192" y="156685"/>
                  <a:pt x="160861" y="153570"/>
                  <a:pt x="165100" y="158750"/>
                </a:cubicBezTo>
                <a:cubicBezTo>
                  <a:pt x="180731" y="177855"/>
                  <a:pt x="203200" y="222250"/>
                  <a:pt x="203200" y="222250"/>
                </a:cubicBezTo>
                <a:cubicBezTo>
                  <a:pt x="198967" y="239183"/>
                  <a:pt x="197723" y="257160"/>
                  <a:pt x="190500" y="273050"/>
                </a:cubicBezTo>
                <a:cubicBezTo>
                  <a:pt x="186784" y="281225"/>
                  <a:pt x="180231" y="290218"/>
                  <a:pt x="171450" y="292100"/>
                </a:cubicBezTo>
                <a:cubicBezTo>
                  <a:pt x="119337" y="303267"/>
                  <a:pt x="65617" y="304800"/>
                  <a:pt x="12700" y="311150"/>
                </a:cubicBezTo>
                <a:lnTo>
                  <a:pt x="6350" y="3365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DA7226A9-8914-9E0B-6149-37E26EBA83A2}"/>
              </a:ext>
            </a:extLst>
          </p:cNvPr>
          <p:cNvSpPr/>
          <p:nvPr/>
        </p:nvSpPr>
        <p:spPr>
          <a:xfrm>
            <a:off x="10321290" y="4177727"/>
            <a:ext cx="203200" cy="336550"/>
          </a:xfrm>
          <a:custGeom>
            <a:avLst/>
            <a:gdLst>
              <a:gd name="connsiteX0" fmla="*/ 0 w 203200"/>
              <a:gd name="connsiteY0" fmla="*/ 0 h 336550"/>
              <a:gd name="connsiteX1" fmla="*/ 12700 w 203200"/>
              <a:gd name="connsiteY1" fmla="*/ 57150 h 336550"/>
              <a:gd name="connsiteX2" fmla="*/ 31750 w 203200"/>
              <a:gd name="connsiteY2" fmla="*/ 69850 h 336550"/>
              <a:gd name="connsiteX3" fmla="*/ 76200 w 203200"/>
              <a:gd name="connsiteY3" fmla="*/ 95250 h 336550"/>
              <a:gd name="connsiteX4" fmla="*/ 127000 w 203200"/>
              <a:gd name="connsiteY4" fmla="*/ 127000 h 336550"/>
              <a:gd name="connsiteX5" fmla="*/ 146050 w 203200"/>
              <a:gd name="connsiteY5" fmla="*/ 152400 h 336550"/>
              <a:gd name="connsiteX6" fmla="*/ 165100 w 203200"/>
              <a:gd name="connsiteY6" fmla="*/ 158750 h 336550"/>
              <a:gd name="connsiteX7" fmla="*/ 203200 w 203200"/>
              <a:gd name="connsiteY7" fmla="*/ 222250 h 336550"/>
              <a:gd name="connsiteX8" fmla="*/ 190500 w 203200"/>
              <a:gd name="connsiteY8" fmla="*/ 273050 h 336550"/>
              <a:gd name="connsiteX9" fmla="*/ 171450 w 203200"/>
              <a:gd name="connsiteY9" fmla="*/ 292100 h 336550"/>
              <a:gd name="connsiteX10" fmla="*/ 12700 w 203200"/>
              <a:gd name="connsiteY10" fmla="*/ 311150 h 336550"/>
              <a:gd name="connsiteX11" fmla="*/ 6350 w 203200"/>
              <a:gd name="connsiteY11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336550">
                <a:moveTo>
                  <a:pt x="0" y="0"/>
                </a:moveTo>
                <a:cubicBezTo>
                  <a:pt x="140" y="700"/>
                  <a:pt x="10138" y="53307"/>
                  <a:pt x="12700" y="57150"/>
                </a:cubicBezTo>
                <a:cubicBezTo>
                  <a:pt x="16933" y="63500"/>
                  <a:pt x="25206" y="65923"/>
                  <a:pt x="31750" y="69850"/>
                </a:cubicBezTo>
                <a:cubicBezTo>
                  <a:pt x="46383" y="78630"/>
                  <a:pt x="61567" y="86470"/>
                  <a:pt x="76200" y="95250"/>
                </a:cubicBezTo>
                <a:cubicBezTo>
                  <a:pt x="93323" y="105524"/>
                  <a:pt x="127000" y="127000"/>
                  <a:pt x="127000" y="127000"/>
                </a:cubicBezTo>
                <a:cubicBezTo>
                  <a:pt x="133350" y="135467"/>
                  <a:pt x="137920" y="145625"/>
                  <a:pt x="146050" y="152400"/>
                </a:cubicBezTo>
                <a:cubicBezTo>
                  <a:pt x="151192" y="156685"/>
                  <a:pt x="160861" y="153570"/>
                  <a:pt x="165100" y="158750"/>
                </a:cubicBezTo>
                <a:cubicBezTo>
                  <a:pt x="180731" y="177855"/>
                  <a:pt x="203200" y="222250"/>
                  <a:pt x="203200" y="222250"/>
                </a:cubicBezTo>
                <a:cubicBezTo>
                  <a:pt x="198967" y="239183"/>
                  <a:pt x="197723" y="257160"/>
                  <a:pt x="190500" y="273050"/>
                </a:cubicBezTo>
                <a:cubicBezTo>
                  <a:pt x="186784" y="281225"/>
                  <a:pt x="180231" y="290218"/>
                  <a:pt x="171450" y="292100"/>
                </a:cubicBezTo>
                <a:cubicBezTo>
                  <a:pt x="119337" y="303267"/>
                  <a:pt x="65617" y="304800"/>
                  <a:pt x="12700" y="311150"/>
                </a:cubicBezTo>
                <a:lnTo>
                  <a:pt x="6350" y="3365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Graphic 69" descr="Paragraph Squiggle outline">
            <a:extLst>
              <a:ext uri="{FF2B5EF4-FFF2-40B4-BE49-F238E27FC236}">
                <a16:creationId xmlns:a16="http://schemas.microsoft.com/office/drawing/2014/main" id="{AB574A41-2F25-DF90-30D4-9A4F0793CA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823876" y="4234524"/>
            <a:ext cx="1096311" cy="552064"/>
          </a:xfrm>
          <a:prstGeom prst="rect">
            <a:avLst/>
          </a:prstGeom>
        </p:spPr>
      </p:pic>
      <p:pic>
        <p:nvPicPr>
          <p:cNvPr id="71" name="Graphic 70" descr="Paragraph Squiggle outline">
            <a:extLst>
              <a:ext uri="{FF2B5EF4-FFF2-40B4-BE49-F238E27FC236}">
                <a16:creationId xmlns:a16="http://schemas.microsoft.com/office/drawing/2014/main" id="{B7BEA612-C4A6-FC68-CD33-994616837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6464708" y="4234524"/>
            <a:ext cx="1096311" cy="552064"/>
          </a:xfrm>
          <a:prstGeom prst="rect">
            <a:avLst/>
          </a:prstGeom>
        </p:spPr>
      </p:pic>
      <p:pic>
        <p:nvPicPr>
          <p:cNvPr id="72" name="Graphic 71" descr="Paragraph Squiggle outline">
            <a:extLst>
              <a:ext uri="{FF2B5EF4-FFF2-40B4-BE49-F238E27FC236}">
                <a16:creationId xmlns:a16="http://schemas.microsoft.com/office/drawing/2014/main" id="{7B4C0095-817A-6FDD-29B3-DB343F01A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7075530" y="4244358"/>
            <a:ext cx="1096311" cy="552064"/>
          </a:xfrm>
          <a:prstGeom prst="rect">
            <a:avLst/>
          </a:prstGeom>
        </p:spPr>
      </p:pic>
      <p:pic>
        <p:nvPicPr>
          <p:cNvPr id="73" name="Graphic 72" descr="Paragraph Squiggle outline">
            <a:extLst>
              <a:ext uri="{FF2B5EF4-FFF2-40B4-BE49-F238E27FC236}">
                <a16:creationId xmlns:a16="http://schemas.microsoft.com/office/drawing/2014/main" id="{1A8827CF-026F-EFF5-B7AE-BF18686C0F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3681725" y="4234524"/>
            <a:ext cx="1096311" cy="552064"/>
          </a:xfrm>
          <a:prstGeom prst="rect">
            <a:avLst/>
          </a:prstGeom>
        </p:spPr>
      </p:pic>
      <p:pic>
        <p:nvPicPr>
          <p:cNvPr id="74" name="Graphic 73" descr="Paragraph Squiggle outline">
            <a:extLst>
              <a:ext uri="{FF2B5EF4-FFF2-40B4-BE49-F238E27FC236}">
                <a16:creationId xmlns:a16="http://schemas.microsoft.com/office/drawing/2014/main" id="{800ED98C-354F-4C6A-E7A7-EE6AC9FDE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322557" y="4234524"/>
            <a:ext cx="1096311" cy="552064"/>
          </a:xfrm>
          <a:prstGeom prst="rect">
            <a:avLst/>
          </a:prstGeom>
        </p:spPr>
      </p:pic>
      <p:pic>
        <p:nvPicPr>
          <p:cNvPr id="75" name="Graphic 74" descr="Paragraph Squiggle outline">
            <a:extLst>
              <a:ext uri="{FF2B5EF4-FFF2-40B4-BE49-F238E27FC236}">
                <a16:creationId xmlns:a16="http://schemas.microsoft.com/office/drawing/2014/main" id="{4B3CA2AD-63D8-AE7A-E35A-45D06FD2E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4928462" y="4239441"/>
            <a:ext cx="1106145" cy="552064"/>
          </a:xfrm>
          <a:prstGeom prst="rect">
            <a:avLst/>
          </a:prstGeom>
        </p:spPr>
      </p:pic>
      <p:pic>
        <p:nvPicPr>
          <p:cNvPr id="88" name="Graphic 87" descr="Water with solid fill">
            <a:extLst>
              <a:ext uri="{FF2B5EF4-FFF2-40B4-BE49-F238E27FC236}">
                <a16:creationId xmlns:a16="http://schemas.microsoft.com/office/drawing/2014/main" id="{F3F3AECA-A3E2-7C1C-32CC-7C913832DE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43959" y="3593670"/>
            <a:ext cx="280834" cy="280834"/>
          </a:xfrm>
          <a:prstGeom prst="rect">
            <a:avLst/>
          </a:prstGeom>
        </p:spPr>
      </p:pic>
      <p:pic>
        <p:nvPicPr>
          <p:cNvPr id="89" name="Graphic 88" descr="Water with solid fill">
            <a:extLst>
              <a:ext uri="{FF2B5EF4-FFF2-40B4-BE49-F238E27FC236}">
                <a16:creationId xmlns:a16="http://schemas.microsoft.com/office/drawing/2014/main" id="{0B1C685D-957C-3693-C179-23E041667C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76484" y="3595951"/>
            <a:ext cx="280834" cy="280834"/>
          </a:xfrm>
          <a:prstGeom prst="rect">
            <a:avLst/>
          </a:prstGeom>
        </p:spPr>
      </p:pic>
      <p:pic>
        <p:nvPicPr>
          <p:cNvPr id="90" name="Graphic 89" descr="Water with solid fill">
            <a:extLst>
              <a:ext uri="{FF2B5EF4-FFF2-40B4-BE49-F238E27FC236}">
                <a16:creationId xmlns:a16="http://schemas.microsoft.com/office/drawing/2014/main" id="{9CEA6C11-DD2C-199E-5231-D81F4BDCF8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03126" y="3593670"/>
            <a:ext cx="280834" cy="280834"/>
          </a:xfrm>
          <a:prstGeom prst="rect">
            <a:avLst/>
          </a:prstGeom>
        </p:spPr>
      </p:pic>
      <p:pic>
        <p:nvPicPr>
          <p:cNvPr id="91" name="Graphic 90" descr="Water with solid fill">
            <a:extLst>
              <a:ext uri="{FF2B5EF4-FFF2-40B4-BE49-F238E27FC236}">
                <a16:creationId xmlns:a16="http://schemas.microsoft.com/office/drawing/2014/main" id="{240E36E1-023E-1E07-28C1-E864BA454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00415" y="3593670"/>
            <a:ext cx="280834" cy="280834"/>
          </a:xfrm>
          <a:prstGeom prst="rect">
            <a:avLst/>
          </a:prstGeom>
        </p:spPr>
      </p:pic>
      <p:pic>
        <p:nvPicPr>
          <p:cNvPr id="92" name="Graphic 91" descr="Water with solid fill">
            <a:extLst>
              <a:ext uri="{FF2B5EF4-FFF2-40B4-BE49-F238E27FC236}">
                <a16:creationId xmlns:a16="http://schemas.microsoft.com/office/drawing/2014/main" id="{4334011A-AB88-B943-2251-68C4B655A2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51717" y="3593670"/>
            <a:ext cx="280834" cy="280834"/>
          </a:xfrm>
          <a:prstGeom prst="rect">
            <a:avLst/>
          </a:prstGeom>
        </p:spPr>
      </p:pic>
      <p:pic>
        <p:nvPicPr>
          <p:cNvPr id="93" name="Graphic 92" descr="Water with solid fill">
            <a:extLst>
              <a:ext uri="{FF2B5EF4-FFF2-40B4-BE49-F238E27FC236}">
                <a16:creationId xmlns:a16="http://schemas.microsoft.com/office/drawing/2014/main" id="{931FE800-0720-D9F0-4E73-A2010FF83F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9010" y="3593670"/>
            <a:ext cx="280834" cy="280834"/>
          </a:xfrm>
          <a:prstGeom prst="rect">
            <a:avLst/>
          </a:prstGeom>
        </p:spPr>
      </p:pic>
      <p:pic>
        <p:nvPicPr>
          <p:cNvPr id="94" name="Graphic 93" descr="Water with solid fill">
            <a:extLst>
              <a:ext uri="{FF2B5EF4-FFF2-40B4-BE49-F238E27FC236}">
                <a16:creationId xmlns:a16="http://schemas.microsoft.com/office/drawing/2014/main" id="{7DA6C87C-D78C-EC76-178B-A38BA3742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6299" y="3593670"/>
            <a:ext cx="280834" cy="280834"/>
          </a:xfrm>
          <a:prstGeom prst="rect">
            <a:avLst/>
          </a:prstGeom>
        </p:spPr>
      </p:pic>
      <p:pic>
        <p:nvPicPr>
          <p:cNvPr id="95" name="Graphic 94" descr="Water with solid fill">
            <a:extLst>
              <a:ext uri="{FF2B5EF4-FFF2-40B4-BE49-F238E27FC236}">
                <a16:creationId xmlns:a16="http://schemas.microsoft.com/office/drawing/2014/main" id="{8D750C8F-249C-A7AE-400E-0D53A0D5B0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7601" y="3593670"/>
            <a:ext cx="280834" cy="280834"/>
          </a:xfrm>
          <a:prstGeom prst="rect">
            <a:avLst/>
          </a:prstGeom>
        </p:spPr>
      </p:pic>
      <p:pic>
        <p:nvPicPr>
          <p:cNvPr id="96" name="Graphic 95" descr="Water with solid fill">
            <a:extLst>
              <a:ext uri="{FF2B5EF4-FFF2-40B4-BE49-F238E27FC236}">
                <a16:creationId xmlns:a16="http://schemas.microsoft.com/office/drawing/2014/main" id="{BA3D7189-8914-CB04-7739-BA9AC355B3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46660" y="3593670"/>
            <a:ext cx="280834" cy="280834"/>
          </a:xfrm>
          <a:prstGeom prst="rect">
            <a:avLst/>
          </a:prstGeom>
        </p:spPr>
      </p:pic>
      <p:pic>
        <p:nvPicPr>
          <p:cNvPr id="97" name="Graphic 96" descr="Water with solid fill">
            <a:extLst>
              <a:ext uri="{FF2B5EF4-FFF2-40B4-BE49-F238E27FC236}">
                <a16:creationId xmlns:a16="http://schemas.microsoft.com/office/drawing/2014/main" id="{2231D3F8-62B1-F561-F562-946007848B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62461" y="3595951"/>
            <a:ext cx="280834" cy="28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7FD98-91D6-EFAE-C250-B7BE13843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F99FEC-F734-C366-B1EE-79922307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41" y="49744"/>
            <a:ext cx="7626385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Finite Element Analysis (FEA)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76285-1E72-1B80-DEB3-2C67DC955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74DEEB33-0542-D99C-B6C2-30F5E45B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B2DBC-39CB-C26D-D322-32B7A2774252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FA9D66A5-724A-C8EC-AF18-AB47D57ADEEB}"/>
              </a:ext>
            </a:extLst>
          </p:cNvPr>
          <p:cNvSpPr/>
          <p:nvPr/>
        </p:nvSpPr>
        <p:spPr>
          <a:xfrm>
            <a:off x="10321290" y="4177727"/>
            <a:ext cx="203200" cy="336550"/>
          </a:xfrm>
          <a:custGeom>
            <a:avLst/>
            <a:gdLst>
              <a:gd name="connsiteX0" fmla="*/ 0 w 203200"/>
              <a:gd name="connsiteY0" fmla="*/ 0 h 336550"/>
              <a:gd name="connsiteX1" fmla="*/ 12700 w 203200"/>
              <a:gd name="connsiteY1" fmla="*/ 57150 h 336550"/>
              <a:gd name="connsiteX2" fmla="*/ 31750 w 203200"/>
              <a:gd name="connsiteY2" fmla="*/ 69850 h 336550"/>
              <a:gd name="connsiteX3" fmla="*/ 76200 w 203200"/>
              <a:gd name="connsiteY3" fmla="*/ 95250 h 336550"/>
              <a:gd name="connsiteX4" fmla="*/ 127000 w 203200"/>
              <a:gd name="connsiteY4" fmla="*/ 127000 h 336550"/>
              <a:gd name="connsiteX5" fmla="*/ 146050 w 203200"/>
              <a:gd name="connsiteY5" fmla="*/ 152400 h 336550"/>
              <a:gd name="connsiteX6" fmla="*/ 165100 w 203200"/>
              <a:gd name="connsiteY6" fmla="*/ 158750 h 336550"/>
              <a:gd name="connsiteX7" fmla="*/ 203200 w 203200"/>
              <a:gd name="connsiteY7" fmla="*/ 222250 h 336550"/>
              <a:gd name="connsiteX8" fmla="*/ 190500 w 203200"/>
              <a:gd name="connsiteY8" fmla="*/ 273050 h 336550"/>
              <a:gd name="connsiteX9" fmla="*/ 171450 w 203200"/>
              <a:gd name="connsiteY9" fmla="*/ 292100 h 336550"/>
              <a:gd name="connsiteX10" fmla="*/ 12700 w 203200"/>
              <a:gd name="connsiteY10" fmla="*/ 311150 h 336550"/>
              <a:gd name="connsiteX11" fmla="*/ 6350 w 203200"/>
              <a:gd name="connsiteY11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336550">
                <a:moveTo>
                  <a:pt x="0" y="0"/>
                </a:moveTo>
                <a:cubicBezTo>
                  <a:pt x="140" y="700"/>
                  <a:pt x="10138" y="53307"/>
                  <a:pt x="12700" y="57150"/>
                </a:cubicBezTo>
                <a:cubicBezTo>
                  <a:pt x="16933" y="63500"/>
                  <a:pt x="25206" y="65923"/>
                  <a:pt x="31750" y="69850"/>
                </a:cubicBezTo>
                <a:cubicBezTo>
                  <a:pt x="46383" y="78630"/>
                  <a:pt x="61567" y="86470"/>
                  <a:pt x="76200" y="95250"/>
                </a:cubicBezTo>
                <a:cubicBezTo>
                  <a:pt x="93323" y="105524"/>
                  <a:pt x="127000" y="127000"/>
                  <a:pt x="127000" y="127000"/>
                </a:cubicBezTo>
                <a:cubicBezTo>
                  <a:pt x="133350" y="135467"/>
                  <a:pt x="137920" y="145625"/>
                  <a:pt x="146050" y="152400"/>
                </a:cubicBezTo>
                <a:cubicBezTo>
                  <a:pt x="151192" y="156685"/>
                  <a:pt x="160861" y="153570"/>
                  <a:pt x="165100" y="158750"/>
                </a:cubicBezTo>
                <a:cubicBezTo>
                  <a:pt x="180731" y="177855"/>
                  <a:pt x="203200" y="222250"/>
                  <a:pt x="203200" y="222250"/>
                </a:cubicBezTo>
                <a:cubicBezTo>
                  <a:pt x="198967" y="239183"/>
                  <a:pt x="197723" y="257160"/>
                  <a:pt x="190500" y="273050"/>
                </a:cubicBezTo>
                <a:cubicBezTo>
                  <a:pt x="186784" y="281225"/>
                  <a:pt x="180231" y="290218"/>
                  <a:pt x="171450" y="292100"/>
                </a:cubicBezTo>
                <a:cubicBezTo>
                  <a:pt x="119337" y="303267"/>
                  <a:pt x="65617" y="304800"/>
                  <a:pt x="12700" y="311150"/>
                </a:cubicBezTo>
                <a:lnTo>
                  <a:pt x="6350" y="3365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4BF8CF-C47E-7C03-6680-C388CA571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5" t="12970" r="2777" b="10428"/>
          <a:stretch/>
        </p:blipFill>
        <p:spPr bwMode="auto">
          <a:xfrm>
            <a:off x="3314700" y="1628959"/>
            <a:ext cx="7006590" cy="413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027015-296E-49B9-8D1B-BE61234CCBC4}"/>
              </a:ext>
            </a:extLst>
          </p:cNvPr>
          <p:cNvSpPr/>
          <p:nvPr/>
        </p:nvSpPr>
        <p:spPr>
          <a:xfrm>
            <a:off x="557365" y="2461829"/>
            <a:ext cx="2554135" cy="2464302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/>
              <a:t>FEA Results: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/>
              <a:t>25psi Inside Pressure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/>
              <a:t>14.7psi Outside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/>
              <a:t>Minimum FOS of 3.45</a:t>
            </a:r>
            <a:br>
              <a:rPr lang="en-US"/>
            </a:br>
            <a:r>
              <a:rPr lang="en-US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4034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25" y="49744"/>
            <a:ext cx="785077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Pre-Cool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811F6A10-BBA5-426E-DBCB-DFBF6F3BA66C}"/>
              </a:ext>
            </a:extLst>
          </p:cNvPr>
          <p:cNvSpPr/>
          <p:nvPr/>
        </p:nvSpPr>
        <p:spPr>
          <a:xfrm>
            <a:off x="2671895" y="2131454"/>
            <a:ext cx="1060704" cy="9144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B92833-324F-2EC1-9FBB-1ACA3AE6E3F4}"/>
              </a:ext>
            </a:extLst>
          </p:cNvPr>
          <p:cNvSpPr/>
          <p:nvPr/>
        </p:nvSpPr>
        <p:spPr>
          <a:xfrm>
            <a:off x="2360999" y="2017154"/>
            <a:ext cx="1664208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C2DFEB-5EBF-D85C-D830-BA7AC6A8159E}"/>
              </a:ext>
            </a:extLst>
          </p:cNvPr>
          <p:cNvSpPr/>
          <p:nvPr/>
        </p:nvSpPr>
        <p:spPr>
          <a:xfrm>
            <a:off x="2484441" y="1294581"/>
            <a:ext cx="1417323" cy="722573"/>
          </a:xfrm>
          <a:custGeom>
            <a:avLst/>
            <a:gdLst>
              <a:gd name="connsiteX0" fmla="*/ 0 w 1282811"/>
              <a:gd name="connsiteY0" fmla="*/ 653250 h 657991"/>
              <a:gd name="connsiteX1" fmla="*/ 201168 w 1282811"/>
              <a:gd name="connsiteY1" fmla="*/ 177762 h 657991"/>
              <a:gd name="connsiteX2" fmla="*/ 603504 w 1282811"/>
              <a:gd name="connsiteY2" fmla="*/ 4026 h 657991"/>
              <a:gd name="connsiteX3" fmla="*/ 1106424 w 1282811"/>
              <a:gd name="connsiteY3" fmla="*/ 324066 h 657991"/>
              <a:gd name="connsiteX4" fmla="*/ 1280160 w 1282811"/>
              <a:gd name="connsiteY4" fmla="*/ 634962 h 657991"/>
              <a:gd name="connsiteX5" fmla="*/ 1216152 w 1282811"/>
              <a:gd name="connsiteY5" fmla="*/ 634962 h 657991"/>
              <a:gd name="connsiteX6" fmla="*/ 0 w 1282811"/>
              <a:gd name="connsiteY6" fmla="*/ 653250 h 657991"/>
              <a:gd name="connsiteX0" fmla="*/ 0 w 1286446"/>
              <a:gd name="connsiteY0" fmla="*/ 653250 h 655838"/>
              <a:gd name="connsiteX1" fmla="*/ 201168 w 1286446"/>
              <a:gd name="connsiteY1" fmla="*/ 177762 h 655838"/>
              <a:gd name="connsiteX2" fmla="*/ 603504 w 1286446"/>
              <a:gd name="connsiteY2" fmla="*/ 4026 h 655838"/>
              <a:gd name="connsiteX3" fmla="*/ 1106424 w 1286446"/>
              <a:gd name="connsiteY3" fmla="*/ 324066 h 655838"/>
              <a:gd name="connsiteX4" fmla="*/ 1280160 w 1286446"/>
              <a:gd name="connsiteY4" fmla="*/ 634962 h 655838"/>
              <a:gd name="connsiteX5" fmla="*/ 1271016 w 1286446"/>
              <a:gd name="connsiteY5" fmla="*/ 625818 h 655838"/>
              <a:gd name="connsiteX6" fmla="*/ 0 w 1286446"/>
              <a:gd name="connsiteY6" fmla="*/ 653250 h 655838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25818 h 653250"/>
              <a:gd name="connsiteX6" fmla="*/ 0 w 1271016"/>
              <a:gd name="connsiteY6" fmla="*/ 653250 h 653250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50513 h 653250"/>
              <a:gd name="connsiteX6" fmla="*/ 0 w 1271016"/>
              <a:gd name="connsiteY6" fmla="*/ 653250 h 653250"/>
              <a:gd name="connsiteX0" fmla="*/ 0 w 1271016"/>
              <a:gd name="connsiteY0" fmla="*/ 653250 h 660420"/>
              <a:gd name="connsiteX1" fmla="*/ 201168 w 1271016"/>
              <a:gd name="connsiteY1" fmla="*/ 177762 h 660420"/>
              <a:gd name="connsiteX2" fmla="*/ 603504 w 1271016"/>
              <a:gd name="connsiteY2" fmla="*/ 4026 h 660420"/>
              <a:gd name="connsiteX3" fmla="*/ 1106424 w 1271016"/>
              <a:gd name="connsiteY3" fmla="*/ 324066 h 660420"/>
              <a:gd name="connsiteX4" fmla="*/ 1250349 w 1271016"/>
              <a:gd name="connsiteY4" fmla="*/ 567051 h 660420"/>
              <a:gd name="connsiteX5" fmla="*/ 1271016 w 1271016"/>
              <a:gd name="connsiteY5" fmla="*/ 660420 h 660420"/>
              <a:gd name="connsiteX6" fmla="*/ 0 w 1271016"/>
              <a:gd name="connsiteY6" fmla="*/ 653250 h 660420"/>
              <a:gd name="connsiteX0" fmla="*/ 0 w 1274035"/>
              <a:gd name="connsiteY0" fmla="*/ 667320 h 667320"/>
              <a:gd name="connsiteX1" fmla="*/ 204187 w 1274035"/>
              <a:gd name="connsiteY1" fmla="*/ 177841 h 667320"/>
              <a:gd name="connsiteX2" fmla="*/ 606523 w 1274035"/>
              <a:gd name="connsiteY2" fmla="*/ 4105 h 667320"/>
              <a:gd name="connsiteX3" fmla="*/ 1109443 w 1274035"/>
              <a:gd name="connsiteY3" fmla="*/ 324145 h 667320"/>
              <a:gd name="connsiteX4" fmla="*/ 1253368 w 1274035"/>
              <a:gd name="connsiteY4" fmla="*/ 567130 h 667320"/>
              <a:gd name="connsiteX5" fmla="*/ 1274035 w 1274035"/>
              <a:gd name="connsiteY5" fmla="*/ 660499 h 667320"/>
              <a:gd name="connsiteX6" fmla="*/ 0 w 1274035"/>
              <a:gd name="connsiteY6" fmla="*/ 667320 h 667320"/>
              <a:gd name="connsiteX0" fmla="*/ 0 w 1274035"/>
              <a:gd name="connsiteY0" fmla="*/ 658878 h 660452"/>
              <a:gd name="connsiteX1" fmla="*/ 204187 w 1274035"/>
              <a:gd name="connsiteY1" fmla="*/ 177794 h 660452"/>
              <a:gd name="connsiteX2" fmla="*/ 606523 w 1274035"/>
              <a:gd name="connsiteY2" fmla="*/ 4058 h 660452"/>
              <a:gd name="connsiteX3" fmla="*/ 1109443 w 1274035"/>
              <a:gd name="connsiteY3" fmla="*/ 324098 h 660452"/>
              <a:gd name="connsiteX4" fmla="*/ 1253368 w 1274035"/>
              <a:gd name="connsiteY4" fmla="*/ 567083 h 660452"/>
              <a:gd name="connsiteX5" fmla="*/ 1274035 w 1274035"/>
              <a:gd name="connsiteY5" fmla="*/ 660452 h 660452"/>
              <a:gd name="connsiteX6" fmla="*/ 0 w 1274035"/>
              <a:gd name="connsiteY6" fmla="*/ 658878 h 660452"/>
              <a:gd name="connsiteX0" fmla="*/ 0 w 1277054"/>
              <a:gd name="connsiteY0" fmla="*/ 667320 h 667320"/>
              <a:gd name="connsiteX1" fmla="*/ 207206 w 1277054"/>
              <a:gd name="connsiteY1" fmla="*/ 177841 h 667320"/>
              <a:gd name="connsiteX2" fmla="*/ 609542 w 1277054"/>
              <a:gd name="connsiteY2" fmla="*/ 4105 h 667320"/>
              <a:gd name="connsiteX3" fmla="*/ 1112462 w 1277054"/>
              <a:gd name="connsiteY3" fmla="*/ 324145 h 667320"/>
              <a:gd name="connsiteX4" fmla="*/ 1256387 w 1277054"/>
              <a:gd name="connsiteY4" fmla="*/ 567130 h 667320"/>
              <a:gd name="connsiteX5" fmla="*/ 1277054 w 1277054"/>
              <a:gd name="connsiteY5" fmla="*/ 660499 h 667320"/>
              <a:gd name="connsiteX6" fmla="*/ 0 w 1277054"/>
              <a:gd name="connsiteY6" fmla="*/ 667320 h 667320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7054" h="660452">
                <a:moveTo>
                  <a:pt x="0" y="658878"/>
                </a:moveTo>
                <a:cubicBezTo>
                  <a:pt x="50292" y="475236"/>
                  <a:pt x="105616" y="286931"/>
                  <a:pt x="207206" y="177794"/>
                </a:cubicBezTo>
                <a:cubicBezTo>
                  <a:pt x="308796" y="68657"/>
                  <a:pt x="458666" y="-20326"/>
                  <a:pt x="609542" y="4058"/>
                </a:cubicBezTo>
                <a:cubicBezTo>
                  <a:pt x="760418" y="28442"/>
                  <a:pt x="1004655" y="230261"/>
                  <a:pt x="1112462" y="324098"/>
                </a:cubicBezTo>
                <a:cubicBezTo>
                  <a:pt x="1220269" y="417935"/>
                  <a:pt x="1238099" y="515267"/>
                  <a:pt x="1256387" y="567083"/>
                </a:cubicBezTo>
                <a:cubicBezTo>
                  <a:pt x="1274675" y="618899"/>
                  <a:pt x="1277054" y="660452"/>
                  <a:pt x="1277054" y="660452"/>
                </a:cubicBezTo>
                <a:lnTo>
                  <a:pt x="0" y="65887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7D32042-B3EA-7852-BD3B-27649BD9CAFA}"/>
              </a:ext>
            </a:extLst>
          </p:cNvPr>
          <p:cNvSpPr/>
          <p:nvPr/>
        </p:nvSpPr>
        <p:spPr>
          <a:xfrm>
            <a:off x="6096000" y="1491021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D014B736-BA2A-4719-DD8F-95F4E8295D5B}"/>
              </a:ext>
            </a:extLst>
          </p:cNvPr>
          <p:cNvSpPr/>
          <p:nvPr/>
        </p:nvSpPr>
        <p:spPr>
          <a:xfrm>
            <a:off x="6810922" y="1602488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Weigh Out Mass of Regolith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D5D802-F883-6485-7D3A-78F55F7FB2EF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</p:spTree>
    <p:extLst>
      <p:ext uri="{BB962C8B-B14F-4D97-AF65-F5344CB8AC3E}">
        <p14:creationId xmlns:p14="http://schemas.microsoft.com/office/powerpoint/2010/main" val="9062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25" y="49744"/>
            <a:ext cx="785077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Pre-Cool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E54E2F2-1A4A-4609-E557-24FF15F6DDF0}"/>
              </a:ext>
            </a:extLst>
          </p:cNvPr>
          <p:cNvSpPr/>
          <p:nvPr/>
        </p:nvSpPr>
        <p:spPr>
          <a:xfrm>
            <a:off x="6096000" y="1491021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A9F5385-8436-0DA2-5B43-312BBF779A11}"/>
              </a:ext>
            </a:extLst>
          </p:cNvPr>
          <p:cNvSpPr/>
          <p:nvPr/>
        </p:nvSpPr>
        <p:spPr>
          <a:xfrm>
            <a:off x="6810922" y="1602488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Weigh Out Mass of Regolith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50CD13B-E3B1-65C3-5703-7EB844AA261E}"/>
              </a:ext>
            </a:extLst>
          </p:cNvPr>
          <p:cNvSpPr/>
          <p:nvPr/>
        </p:nvSpPr>
        <p:spPr>
          <a:xfrm>
            <a:off x="6096000" y="2523772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8D76351-6DFD-CBBE-6A66-CFEB6F1EFC7F}"/>
              </a:ext>
            </a:extLst>
          </p:cNvPr>
          <p:cNvSpPr/>
          <p:nvPr/>
        </p:nvSpPr>
        <p:spPr>
          <a:xfrm>
            <a:off x="6810922" y="2635239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Calculate Necessary Water Volume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EE3727-9D9A-7E43-3864-1A6880535B50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Hernandez-Litchl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BD83135-4F48-B8CC-0FEC-CD5FA24F010A}"/>
              </a:ext>
            </a:extLst>
          </p:cNvPr>
          <p:cNvGrpSpPr/>
          <p:nvPr/>
        </p:nvGrpSpPr>
        <p:grpSpPr>
          <a:xfrm>
            <a:off x="1101456" y="1491021"/>
            <a:ext cx="3859157" cy="3121159"/>
            <a:chOff x="196985" y="1463381"/>
            <a:chExt cx="3859157" cy="31211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B92833-324F-2EC1-9FBB-1ACA3AE6E3F4}"/>
                </a:ext>
              </a:extLst>
            </p:cNvPr>
            <p:cNvSpPr/>
            <p:nvPr/>
          </p:nvSpPr>
          <p:spPr>
            <a:xfrm>
              <a:off x="276167" y="2499089"/>
              <a:ext cx="1664208" cy="114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8E86F36-AD47-3893-2234-02A82DB24BC4}"/>
                </a:ext>
              </a:extLst>
            </p:cNvPr>
            <p:cNvGrpSpPr/>
            <p:nvPr/>
          </p:nvGrpSpPr>
          <p:grpSpPr>
            <a:xfrm>
              <a:off x="196985" y="1463381"/>
              <a:ext cx="3859157" cy="3121159"/>
              <a:chOff x="196985" y="1463381"/>
              <a:chExt cx="3859157" cy="3121159"/>
            </a:xfrm>
          </p:grpSpPr>
          <p:sp>
            <p:nvSpPr>
              <p:cNvPr id="23" name="Trapezoid 22">
                <a:extLst>
                  <a:ext uri="{FF2B5EF4-FFF2-40B4-BE49-F238E27FC236}">
                    <a16:creationId xmlns:a16="http://schemas.microsoft.com/office/drawing/2014/main" id="{268A5CEA-24AC-601B-F6A4-2F93C6CAA090}"/>
                  </a:ext>
                </a:extLst>
              </p:cNvPr>
              <p:cNvSpPr/>
              <p:nvPr/>
            </p:nvSpPr>
            <p:spPr>
              <a:xfrm rot="10800000">
                <a:off x="2770495" y="2067737"/>
                <a:ext cx="687745" cy="448917"/>
              </a:xfrm>
              <a:prstGeom prst="trapezoid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2C2DFEB-5EBF-D85C-D830-BA7AC6A8159E}"/>
                  </a:ext>
                </a:extLst>
              </p:cNvPr>
              <p:cNvSpPr/>
              <p:nvPr/>
            </p:nvSpPr>
            <p:spPr>
              <a:xfrm>
                <a:off x="399609" y="1776516"/>
                <a:ext cx="1417323" cy="722573"/>
              </a:xfrm>
              <a:custGeom>
                <a:avLst/>
                <a:gdLst>
                  <a:gd name="connsiteX0" fmla="*/ 0 w 1282811"/>
                  <a:gd name="connsiteY0" fmla="*/ 653250 h 657991"/>
                  <a:gd name="connsiteX1" fmla="*/ 201168 w 1282811"/>
                  <a:gd name="connsiteY1" fmla="*/ 177762 h 657991"/>
                  <a:gd name="connsiteX2" fmla="*/ 603504 w 1282811"/>
                  <a:gd name="connsiteY2" fmla="*/ 4026 h 657991"/>
                  <a:gd name="connsiteX3" fmla="*/ 1106424 w 1282811"/>
                  <a:gd name="connsiteY3" fmla="*/ 324066 h 657991"/>
                  <a:gd name="connsiteX4" fmla="*/ 1280160 w 1282811"/>
                  <a:gd name="connsiteY4" fmla="*/ 634962 h 657991"/>
                  <a:gd name="connsiteX5" fmla="*/ 1216152 w 1282811"/>
                  <a:gd name="connsiteY5" fmla="*/ 634962 h 657991"/>
                  <a:gd name="connsiteX6" fmla="*/ 0 w 1282811"/>
                  <a:gd name="connsiteY6" fmla="*/ 653250 h 657991"/>
                  <a:gd name="connsiteX0" fmla="*/ 0 w 1286446"/>
                  <a:gd name="connsiteY0" fmla="*/ 653250 h 655838"/>
                  <a:gd name="connsiteX1" fmla="*/ 201168 w 1286446"/>
                  <a:gd name="connsiteY1" fmla="*/ 177762 h 655838"/>
                  <a:gd name="connsiteX2" fmla="*/ 603504 w 1286446"/>
                  <a:gd name="connsiteY2" fmla="*/ 4026 h 655838"/>
                  <a:gd name="connsiteX3" fmla="*/ 1106424 w 1286446"/>
                  <a:gd name="connsiteY3" fmla="*/ 324066 h 655838"/>
                  <a:gd name="connsiteX4" fmla="*/ 1280160 w 1286446"/>
                  <a:gd name="connsiteY4" fmla="*/ 634962 h 655838"/>
                  <a:gd name="connsiteX5" fmla="*/ 1271016 w 1286446"/>
                  <a:gd name="connsiteY5" fmla="*/ 625818 h 655838"/>
                  <a:gd name="connsiteX6" fmla="*/ 0 w 1286446"/>
                  <a:gd name="connsiteY6" fmla="*/ 653250 h 655838"/>
                  <a:gd name="connsiteX0" fmla="*/ 0 w 1271016"/>
                  <a:gd name="connsiteY0" fmla="*/ 653250 h 653250"/>
                  <a:gd name="connsiteX1" fmla="*/ 201168 w 1271016"/>
                  <a:gd name="connsiteY1" fmla="*/ 177762 h 653250"/>
                  <a:gd name="connsiteX2" fmla="*/ 603504 w 1271016"/>
                  <a:gd name="connsiteY2" fmla="*/ 4026 h 653250"/>
                  <a:gd name="connsiteX3" fmla="*/ 1106424 w 1271016"/>
                  <a:gd name="connsiteY3" fmla="*/ 324066 h 653250"/>
                  <a:gd name="connsiteX4" fmla="*/ 1250349 w 1271016"/>
                  <a:gd name="connsiteY4" fmla="*/ 567051 h 653250"/>
                  <a:gd name="connsiteX5" fmla="*/ 1271016 w 1271016"/>
                  <a:gd name="connsiteY5" fmla="*/ 625818 h 653250"/>
                  <a:gd name="connsiteX6" fmla="*/ 0 w 1271016"/>
                  <a:gd name="connsiteY6" fmla="*/ 653250 h 653250"/>
                  <a:gd name="connsiteX0" fmla="*/ 0 w 1271016"/>
                  <a:gd name="connsiteY0" fmla="*/ 653250 h 653250"/>
                  <a:gd name="connsiteX1" fmla="*/ 201168 w 1271016"/>
                  <a:gd name="connsiteY1" fmla="*/ 177762 h 653250"/>
                  <a:gd name="connsiteX2" fmla="*/ 603504 w 1271016"/>
                  <a:gd name="connsiteY2" fmla="*/ 4026 h 653250"/>
                  <a:gd name="connsiteX3" fmla="*/ 1106424 w 1271016"/>
                  <a:gd name="connsiteY3" fmla="*/ 324066 h 653250"/>
                  <a:gd name="connsiteX4" fmla="*/ 1250349 w 1271016"/>
                  <a:gd name="connsiteY4" fmla="*/ 567051 h 653250"/>
                  <a:gd name="connsiteX5" fmla="*/ 1271016 w 1271016"/>
                  <a:gd name="connsiteY5" fmla="*/ 650513 h 653250"/>
                  <a:gd name="connsiteX6" fmla="*/ 0 w 1271016"/>
                  <a:gd name="connsiteY6" fmla="*/ 653250 h 653250"/>
                  <a:gd name="connsiteX0" fmla="*/ 0 w 1271016"/>
                  <a:gd name="connsiteY0" fmla="*/ 653250 h 660420"/>
                  <a:gd name="connsiteX1" fmla="*/ 201168 w 1271016"/>
                  <a:gd name="connsiteY1" fmla="*/ 177762 h 660420"/>
                  <a:gd name="connsiteX2" fmla="*/ 603504 w 1271016"/>
                  <a:gd name="connsiteY2" fmla="*/ 4026 h 660420"/>
                  <a:gd name="connsiteX3" fmla="*/ 1106424 w 1271016"/>
                  <a:gd name="connsiteY3" fmla="*/ 324066 h 660420"/>
                  <a:gd name="connsiteX4" fmla="*/ 1250349 w 1271016"/>
                  <a:gd name="connsiteY4" fmla="*/ 567051 h 660420"/>
                  <a:gd name="connsiteX5" fmla="*/ 1271016 w 1271016"/>
                  <a:gd name="connsiteY5" fmla="*/ 660420 h 660420"/>
                  <a:gd name="connsiteX6" fmla="*/ 0 w 1271016"/>
                  <a:gd name="connsiteY6" fmla="*/ 653250 h 660420"/>
                  <a:gd name="connsiteX0" fmla="*/ 0 w 1274035"/>
                  <a:gd name="connsiteY0" fmla="*/ 667320 h 667320"/>
                  <a:gd name="connsiteX1" fmla="*/ 204187 w 1274035"/>
                  <a:gd name="connsiteY1" fmla="*/ 177841 h 667320"/>
                  <a:gd name="connsiteX2" fmla="*/ 606523 w 1274035"/>
                  <a:gd name="connsiteY2" fmla="*/ 4105 h 667320"/>
                  <a:gd name="connsiteX3" fmla="*/ 1109443 w 1274035"/>
                  <a:gd name="connsiteY3" fmla="*/ 324145 h 667320"/>
                  <a:gd name="connsiteX4" fmla="*/ 1253368 w 1274035"/>
                  <a:gd name="connsiteY4" fmla="*/ 567130 h 667320"/>
                  <a:gd name="connsiteX5" fmla="*/ 1274035 w 1274035"/>
                  <a:gd name="connsiteY5" fmla="*/ 660499 h 667320"/>
                  <a:gd name="connsiteX6" fmla="*/ 0 w 1274035"/>
                  <a:gd name="connsiteY6" fmla="*/ 667320 h 667320"/>
                  <a:gd name="connsiteX0" fmla="*/ 0 w 1274035"/>
                  <a:gd name="connsiteY0" fmla="*/ 658878 h 660452"/>
                  <a:gd name="connsiteX1" fmla="*/ 204187 w 1274035"/>
                  <a:gd name="connsiteY1" fmla="*/ 177794 h 660452"/>
                  <a:gd name="connsiteX2" fmla="*/ 606523 w 1274035"/>
                  <a:gd name="connsiteY2" fmla="*/ 4058 h 660452"/>
                  <a:gd name="connsiteX3" fmla="*/ 1109443 w 1274035"/>
                  <a:gd name="connsiteY3" fmla="*/ 324098 h 660452"/>
                  <a:gd name="connsiteX4" fmla="*/ 1253368 w 1274035"/>
                  <a:gd name="connsiteY4" fmla="*/ 567083 h 660452"/>
                  <a:gd name="connsiteX5" fmla="*/ 1274035 w 1274035"/>
                  <a:gd name="connsiteY5" fmla="*/ 660452 h 660452"/>
                  <a:gd name="connsiteX6" fmla="*/ 0 w 1274035"/>
                  <a:gd name="connsiteY6" fmla="*/ 658878 h 660452"/>
                  <a:gd name="connsiteX0" fmla="*/ 0 w 1277054"/>
                  <a:gd name="connsiteY0" fmla="*/ 667320 h 667320"/>
                  <a:gd name="connsiteX1" fmla="*/ 207206 w 1277054"/>
                  <a:gd name="connsiteY1" fmla="*/ 177841 h 667320"/>
                  <a:gd name="connsiteX2" fmla="*/ 609542 w 1277054"/>
                  <a:gd name="connsiteY2" fmla="*/ 4105 h 667320"/>
                  <a:gd name="connsiteX3" fmla="*/ 1112462 w 1277054"/>
                  <a:gd name="connsiteY3" fmla="*/ 324145 h 667320"/>
                  <a:gd name="connsiteX4" fmla="*/ 1256387 w 1277054"/>
                  <a:gd name="connsiteY4" fmla="*/ 567130 h 667320"/>
                  <a:gd name="connsiteX5" fmla="*/ 1277054 w 1277054"/>
                  <a:gd name="connsiteY5" fmla="*/ 660499 h 667320"/>
                  <a:gd name="connsiteX6" fmla="*/ 0 w 1277054"/>
                  <a:gd name="connsiteY6" fmla="*/ 667320 h 667320"/>
                  <a:gd name="connsiteX0" fmla="*/ 0 w 1277054"/>
                  <a:gd name="connsiteY0" fmla="*/ 658878 h 660452"/>
                  <a:gd name="connsiteX1" fmla="*/ 207206 w 1277054"/>
                  <a:gd name="connsiteY1" fmla="*/ 177794 h 660452"/>
                  <a:gd name="connsiteX2" fmla="*/ 609542 w 1277054"/>
                  <a:gd name="connsiteY2" fmla="*/ 4058 h 660452"/>
                  <a:gd name="connsiteX3" fmla="*/ 1112462 w 1277054"/>
                  <a:gd name="connsiteY3" fmla="*/ 324098 h 660452"/>
                  <a:gd name="connsiteX4" fmla="*/ 1256387 w 1277054"/>
                  <a:gd name="connsiteY4" fmla="*/ 567083 h 660452"/>
                  <a:gd name="connsiteX5" fmla="*/ 1277054 w 1277054"/>
                  <a:gd name="connsiteY5" fmla="*/ 660452 h 660452"/>
                  <a:gd name="connsiteX6" fmla="*/ 0 w 1277054"/>
                  <a:gd name="connsiteY6" fmla="*/ 658878 h 660452"/>
                  <a:gd name="connsiteX0" fmla="*/ 0 w 1277054"/>
                  <a:gd name="connsiteY0" fmla="*/ 658878 h 660452"/>
                  <a:gd name="connsiteX1" fmla="*/ 207206 w 1277054"/>
                  <a:gd name="connsiteY1" fmla="*/ 177794 h 660452"/>
                  <a:gd name="connsiteX2" fmla="*/ 609542 w 1277054"/>
                  <a:gd name="connsiteY2" fmla="*/ 4058 h 660452"/>
                  <a:gd name="connsiteX3" fmla="*/ 1112462 w 1277054"/>
                  <a:gd name="connsiteY3" fmla="*/ 324098 h 660452"/>
                  <a:gd name="connsiteX4" fmla="*/ 1256387 w 1277054"/>
                  <a:gd name="connsiteY4" fmla="*/ 567083 h 660452"/>
                  <a:gd name="connsiteX5" fmla="*/ 1277054 w 1277054"/>
                  <a:gd name="connsiteY5" fmla="*/ 660452 h 660452"/>
                  <a:gd name="connsiteX6" fmla="*/ 0 w 1277054"/>
                  <a:gd name="connsiteY6" fmla="*/ 658878 h 66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7054" h="660452">
                    <a:moveTo>
                      <a:pt x="0" y="658878"/>
                    </a:moveTo>
                    <a:cubicBezTo>
                      <a:pt x="50292" y="475236"/>
                      <a:pt x="105616" y="286931"/>
                      <a:pt x="207206" y="177794"/>
                    </a:cubicBezTo>
                    <a:cubicBezTo>
                      <a:pt x="308796" y="68657"/>
                      <a:pt x="458666" y="-20326"/>
                      <a:pt x="609542" y="4058"/>
                    </a:cubicBezTo>
                    <a:cubicBezTo>
                      <a:pt x="760418" y="28442"/>
                      <a:pt x="1004655" y="230261"/>
                      <a:pt x="1112462" y="324098"/>
                    </a:cubicBezTo>
                    <a:cubicBezTo>
                      <a:pt x="1220269" y="417935"/>
                      <a:pt x="1238099" y="515267"/>
                      <a:pt x="1256387" y="567083"/>
                    </a:cubicBezTo>
                    <a:cubicBezTo>
                      <a:pt x="1274675" y="618899"/>
                      <a:pt x="1277054" y="660452"/>
                      <a:pt x="1277054" y="660452"/>
                    </a:cubicBezTo>
                    <a:lnTo>
                      <a:pt x="0" y="658878"/>
                    </a:lnTo>
                    <a:close/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Isosceles Triangle 3">
                <a:extLst>
                  <a:ext uri="{FF2B5EF4-FFF2-40B4-BE49-F238E27FC236}">
                    <a16:creationId xmlns:a16="http://schemas.microsoft.com/office/drawing/2014/main" id="{811F6A10-BBA5-426E-DBCB-DFBF6F3BA66C}"/>
                  </a:ext>
                </a:extLst>
              </p:cNvPr>
              <p:cNvSpPr/>
              <p:nvPr/>
            </p:nvSpPr>
            <p:spPr>
              <a:xfrm>
                <a:off x="587063" y="2613389"/>
                <a:ext cx="1060704" cy="914400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53BBCA90-FC25-A8AE-7327-E02BA00576CE}"/>
                  </a:ext>
                </a:extLst>
              </p:cNvPr>
              <p:cNvSpPr/>
              <p:nvPr/>
            </p:nvSpPr>
            <p:spPr>
              <a:xfrm>
                <a:off x="2562167" y="2613389"/>
                <a:ext cx="1060704" cy="914400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D4E34B1-BDD9-8F15-0267-E47A8F046107}"/>
                  </a:ext>
                </a:extLst>
              </p:cNvPr>
              <p:cNvSpPr/>
              <p:nvPr/>
            </p:nvSpPr>
            <p:spPr>
              <a:xfrm>
                <a:off x="2251271" y="2499089"/>
                <a:ext cx="1664208" cy="1143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Graphic 20" descr="Measuring Cup outline">
                <a:extLst>
                  <a:ext uri="{FF2B5EF4-FFF2-40B4-BE49-F238E27FC236}">
                    <a16:creationId xmlns:a16="http://schemas.microsoft.com/office/drawing/2014/main" id="{08771229-6E99-2B9F-B7C6-B172D8336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flipH="1">
                <a:off x="2408954" y="1463381"/>
                <a:ext cx="1348841" cy="1348841"/>
              </a:xfrm>
              <a:prstGeom prst="rect">
                <a:avLst/>
              </a:prstGeom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5A931FC5-79D9-6455-BC34-447090A8CDE7}"/>
                      </a:ext>
                    </a:extLst>
                  </p14:cNvPr>
                  <p14:cNvContentPartPr/>
                  <p14:nvPr/>
                </p14:nvContentPartPr>
                <p14:xfrm>
                  <a:off x="3412587" y="2025685"/>
                  <a:ext cx="24840" cy="1605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5A931FC5-79D9-6455-BC34-447090A8CDE7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406377" y="2019565"/>
                    <a:ext cx="37260" cy="17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D259B14F-35B9-395C-93B0-C46AF191B8A7}"/>
                      </a:ext>
                    </a:extLst>
                  </p14:cNvPr>
                  <p14:cNvContentPartPr/>
                  <p14:nvPr/>
                </p14:nvContentPartPr>
                <p14:xfrm>
                  <a:off x="2750848" y="2016931"/>
                  <a:ext cx="21600" cy="72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D259B14F-35B9-395C-93B0-C46AF191B8A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744728" y="2010780"/>
                    <a:ext cx="33840" cy="843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B3136B67-9B90-3C3C-57FA-BA73E6FCDC25}"/>
                      </a:ext>
                    </a:extLst>
                  </p14:cNvPr>
                  <p14:cNvContentPartPr/>
                  <p14:nvPr/>
                </p14:nvContentPartPr>
                <p14:xfrm>
                  <a:off x="2801608" y="2059771"/>
                  <a:ext cx="6120" cy="1044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B3136B67-9B90-3C3C-57FA-BA73E6FCDC2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2795105" y="2053672"/>
                    <a:ext cx="19125" cy="1165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83B75E6C-4E19-2283-A38C-DD1649291ACC}"/>
                      </a:ext>
                    </a:extLst>
                  </p14:cNvPr>
                  <p14:cNvContentPartPr/>
                  <p14:nvPr/>
                </p14:nvContentPartPr>
                <p14:xfrm>
                  <a:off x="3412168" y="2065171"/>
                  <a:ext cx="50760" cy="25128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83B75E6C-4E19-2283-A38C-DD1649291AC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3403168" y="2056171"/>
                    <a:ext cx="68400" cy="26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5095BAAE-6FFB-6CC6-B5AD-B6C9A2B6B86D}"/>
                      </a:ext>
                    </a:extLst>
                  </p14:cNvPr>
                  <p14:cNvContentPartPr/>
                  <p14:nvPr/>
                </p14:nvContentPartPr>
                <p14:xfrm>
                  <a:off x="3406048" y="2178786"/>
                  <a:ext cx="36360" cy="244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5095BAAE-6FFB-6CC6-B5AD-B6C9A2B6B86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397048" y="2169652"/>
                    <a:ext cx="54000" cy="423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14644FEA-5318-CEA4-412F-C36ECDB20E80}"/>
                      </a:ext>
                    </a:extLst>
                  </p14:cNvPr>
                  <p14:cNvContentPartPr/>
                  <p14:nvPr/>
                </p14:nvContentPartPr>
                <p14:xfrm>
                  <a:off x="3438808" y="2184906"/>
                  <a:ext cx="107640" cy="14940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14644FEA-5318-CEA4-412F-C36ECDB20E8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429808" y="2175884"/>
                    <a:ext cx="125280" cy="167083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F883DBA-1D11-EA9B-8826-2C98860C7192}"/>
                  </a:ext>
                </a:extLst>
              </p:cNvPr>
              <p:cNvGrpSpPr/>
              <p:nvPr/>
            </p:nvGrpSpPr>
            <p:grpSpPr>
              <a:xfrm>
                <a:off x="2767048" y="2043211"/>
                <a:ext cx="69876" cy="359640"/>
                <a:chOff x="3935626" y="2017574"/>
                <a:chExt cx="69876" cy="35964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7">
                  <p14:nvContentPartPr>
                    <p14:cNvPr id="27" name="Ink 26">
                      <a:extLst>
                        <a:ext uri="{FF2B5EF4-FFF2-40B4-BE49-F238E27FC236}">
                          <a16:creationId xmlns:a16="http://schemas.microsoft.com/office/drawing/2014/main" id="{7AB616A6-49C8-DAC1-6FA9-BA2FD8F503D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3245" y="2019128"/>
                    <a:ext cx="35640" cy="136080"/>
                  </p14:xfrm>
                </p:contentPart>
              </mc:Choice>
              <mc:Fallback xmlns="">
                <p:pic>
                  <p:nvPicPr>
                    <p:cNvPr id="27" name="Ink 26">
                      <a:extLst>
                        <a:ext uri="{FF2B5EF4-FFF2-40B4-BE49-F238E27FC236}">
                          <a16:creationId xmlns:a16="http://schemas.microsoft.com/office/drawing/2014/main" id="{7AB616A6-49C8-DAC1-6FA9-BA2FD8F503D3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3937125" y="2012992"/>
                      <a:ext cx="47880" cy="14835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9">
                  <p14:nvContentPartPr>
                    <p14:cNvPr id="28" name="Ink 27">
                      <a:extLst>
                        <a:ext uri="{FF2B5EF4-FFF2-40B4-BE49-F238E27FC236}">
                          <a16:creationId xmlns:a16="http://schemas.microsoft.com/office/drawing/2014/main" id="{1DAE971C-4239-568C-63A0-3A1AF747FB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7645" y="2052608"/>
                    <a:ext cx="14760" cy="99720"/>
                  </p14:xfrm>
                </p:contentPart>
              </mc:Choice>
              <mc:Fallback xmlns="">
                <p:pic>
                  <p:nvPicPr>
                    <p:cNvPr id="28" name="Ink 27">
                      <a:extLst>
                        <a:ext uri="{FF2B5EF4-FFF2-40B4-BE49-F238E27FC236}">
                          <a16:creationId xmlns:a16="http://schemas.microsoft.com/office/drawing/2014/main" id="{1DAE971C-4239-568C-63A0-3A1AF747FB55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3951525" y="2046488"/>
                      <a:ext cx="27000" cy="111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">
                  <p14:nvContentPartPr>
                    <p14:cNvPr id="34" name="Ink 33">
                      <a:extLst>
                        <a:ext uri="{FF2B5EF4-FFF2-40B4-BE49-F238E27FC236}">
                          <a16:creationId xmlns:a16="http://schemas.microsoft.com/office/drawing/2014/main" id="{CA75C553-11A4-DBD9-0C2E-D90D23A5FB8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74866" y="2044214"/>
                    <a:ext cx="10800" cy="115200"/>
                  </p14:xfrm>
                </p:contentPart>
              </mc:Choice>
              <mc:Fallback xmlns="">
                <p:pic>
                  <p:nvPicPr>
                    <p:cNvPr id="34" name="Ink 33">
                      <a:extLst>
                        <a:ext uri="{FF2B5EF4-FFF2-40B4-BE49-F238E27FC236}">
                          <a16:creationId xmlns:a16="http://schemas.microsoft.com/office/drawing/2014/main" id="{CA75C553-11A4-DBD9-0C2E-D90D23A5FB88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3968746" y="2038094"/>
                      <a:ext cx="23040" cy="127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3">
                  <p14:nvContentPartPr>
                    <p14:cNvPr id="35" name="Ink 34">
                      <a:extLst>
                        <a:ext uri="{FF2B5EF4-FFF2-40B4-BE49-F238E27FC236}">
                          <a16:creationId xmlns:a16="http://schemas.microsoft.com/office/drawing/2014/main" id="{C31B68CF-99C5-EA4B-2682-1808366E304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87826" y="2175254"/>
                    <a:ext cx="360" cy="13680"/>
                  </p14:xfrm>
                </p:contentPart>
              </mc:Choice>
              <mc:Fallback xmlns="">
                <p:pic>
                  <p:nvPicPr>
                    <p:cNvPr id="35" name="Ink 34">
                      <a:extLst>
                        <a:ext uri="{FF2B5EF4-FFF2-40B4-BE49-F238E27FC236}">
                          <a16:creationId xmlns:a16="http://schemas.microsoft.com/office/drawing/2014/main" id="{C31B68CF-99C5-EA4B-2682-1808366E3041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3981706" y="2169134"/>
                      <a:ext cx="12600" cy="2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5">
                  <p14:nvContentPartPr>
                    <p14:cNvPr id="37" name="Ink 36">
                      <a:extLst>
                        <a:ext uri="{FF2B5EF4-FFF2-40B4-BE49-F238E27FC236}">
                          <a16:creationId xmlns:a16="http://schemas.microsoft.com/office/drawing/2014/main" id="{32651731-F15B-BE71-C57C-F77D54164C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87826" y="2162294"/>
                    <a:ext cx="360" cy="17640"/>
                  </p14:xfrm>
                </p:contentPart>
              </mc:Choice>
              <mc:Fallback xmlns="">
                <p:pic>
                  <p:nvPicPr>
                    <p:cNvPr id="37" name="Ink 36">
                      <a:extLst>
                        <a:ext uri="{FF2B5EF4-FFF2-40B4-BE49-F238E27FC236}">
                          <a16:creationId xmlns:a16="http://schemas.microsoft.com/office/drawing/2014/main" id="{32651731-F15B-BE71-C57C-F77D54164CC4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3981706" y="2156174"/>
                      <a:ext cx="12600" cy="29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">
                  <p14:nvContentPartPr>
                    <p14:cNvPr id="45" name="Ink 44">
                      <a:extLst>
                        <a:ext uri="{FF2B5EF4-FFF2-40B4-BE49-F238E27FC236}">
                          <a16:creationId xmlns:a16="http://schemas.microsoft.com/office/drawing/2014/main" id="{56B301F1-00C5-5DF0-282D-D22AAF1D351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39946" y="2017574"/>
                    <a:ext cx="21600" cy="189720"/>
                  </p14:xfrm>
                </p:contentPart>
              </mc:Choice>
              <mc:Fallback xmlns="">
                <p:pic>
                  <p:nvPicPr>
                    <p:cNvPr id="45" name="Ink 44">
                      <a:extLst>
                        <a:ext uri="{FF2B5EF4-FFF2-40B4-BE49-F238E27FC236}">
                          <a16:creationId xmlns:a16="http://schemas.microsoft.com/office/drawing/2014/main" id="{56B301F1-00C5-5DF0-282D-D22AAF1D351D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3930946" y="2008591"/>
                      <a:ext cx="39240" cy="20732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">
                  <p14:nvContentPartPr>
                    <p14:cNvPr id="47" name="Ink 46">
                      <a:extLst>
                        <a:ext uri="{FF2B5EF4-FFF2-40B4-BE49-F238E27FC236}">
                          <a16:creationId xmlns:a16="http://schemas.microsoft.com/office/drawing/2014/main" id="{83DD746C-9890-3D27-4087-E212A31284C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35626" y="2275334"/>
                    <a:ext cx="55800" cy="101880"/>
                  </p14:xfrm>
                </p:contentPart>
              </mc:Choice>
              <mc:Fallback xmlns="">
                <p:pic>
                  <p:nvPicPr>
                    <p:cNvPr id="47" name="Ink 46">
                      <a:extLst>
                        <a:ext uri="{FF2B5EF4-FFF2-40B4-BE49-F238E27FC236}">
                          <a16:creationId xmlns:a16="http://schemas.microsoft.com/office/drawing/2014/main" id="{83DD746C-9890-3D27-4087-E212A31284CB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3926626" y="2266334"/>
                      <a:ext cx="73440" cy="119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1">
                  <p14:nvContentPartPr>
                    <p14:cNvPr id="49" name="Ink 48">
                      <a:extLst>
                        <a:ext uri="{FF2B5EF4-FFF2-40B4-BE49-F238E27FC236}">
                          <a16:creationId xmlns:a16="http://schemas.microsoft.com/office/drawing/2014/main" id="{E990F0F4-0B7C-3944-6835-E54EF16C5D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73786" y="2161574"/>
                    <a:ext cx="16560" cy="120240"/>
                  </p14:xfrm>
                </p:contentPart>
              </mc:Choice>
              <mc:Fallback xmlns="">
                <p:pic>
                  <p:nvPicPr>
                    <p:cNvPr id="49" name="Ink 48">
                      <a:extLst>
                        <a:ext uri="{FF2B5EF4-FFF2-40B4-BE49-F238E27FC236}">
                          <a16:creationId xmlns:a16="http://schemas.microsoft.com/office/drawing/2014/main" id="{E990F0F4-0B7C-3944-6835-E54EF16C5D30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3964786" y="2152574"/>
                      <a:ext cx="34200" cy="137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3">
                  <p14:nvContentPartPr>
                    <p14:cNvPr id="51" name="Ink 50">
                      <a:extLst>
                        <a:ext uri="{FF2B5EF4-FFF2-40B4-BE49-F238E27FC236}">
                          <a16:creationId xmlns:a16="http://schemas.microsoft.com/office/drawing/2014/main" id="{95C0CAFE-FBD2-CD01-95EC-F45DC73DA51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70186" y="2153294"/>
                    <a:ext cx="3240" cy="59040"/>
                  </p14:xfrm>
                </p:contentPart>
              </mc:Choice>
              <mc:Fallback xmlns="">
                <p:pic>
                  <p:nvPicPr>
                    <p:cNvPr id="51" name="Ink 50">
                      <a:extLst>
                        <a:ext uri="{FF2B5EF4-FFF2-40B4-BE49-F238E27FC236}">
                          <a16:creationId xmlns:a16="http://schemas.microsoft.com/office/drawing/2014/main" id="{95C0CAFE-FBD2-CD01-95EC-F45DC73DA515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3961186" y="2144294"/>
                      <a:ext cx="20880" cy="76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5">
                  <p14:nvContentPartPr>
                    <p14:cNvPr id="61" name="Ink 60">
                      <a:extLst>
                        <a:ext uri="{FF2B5EF4-FFF2-40B4-BE49-F238E27FC236}">
                          <a16:creationId xmlns:a16="http://schemas.microsoft.com/office/drawing/2014/main" id="{BC798DF8-7D5E-8F12-A861-839DFFF83A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51142" y="2096067"/>
                    <a:ext cx="11160" cy="72720"/>
                  </p14:xfrm>
                </p:contentPart>
              </mc:Choice>
              <mc:Fallback xmlns="">
                <p:pic>
                  <p:nvPicPr>
                    <p:cNvPr id="61" name="Ink 60">
                      <a:extLst>
                        <a:ext uri="{FF2B5EF4-FFF2-40B4-BE49-F238E27FC236}">
                          <a16:creationId xmlns:a16="http://schemas.microsoft.com/office/drawing/2014/main" id="{BC798DF8-7D5E-8F12-A861-839DFFF83AFA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3946822" y="2091726"/>
                      <a:ext cx="19800" cy="8140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7">
                  <p14:nvContentPartPr>
                    <p14:cNvPr id="63" name="Ink 62">
                      <a:extLst>
                        <a:ext uri="{FF2B5EF4-FFF2-40B4-BE49-F238E27FC236}">
                          <a16:creationId xmlns:a16="http://schemas.microsoft.com/office/drawing/2014/main" id="{A4ED2EE7-3AF7-F462-58FA-E1DFE86DCB9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87142" y="2184267"/>
                    <a:ext cx="5760" cy="33480"/>
                  </p14:xfrm>
                </p:contentPart>
              </mc:Choice>
              <mc:Fallback xmlns="">
                <p:pic>
                  <p:nvPicPr>
                    <p:cNvPr id="63" name="Ink 62">
                      <a:extLst>
                        <a:ext uri="{FF2B5EF4-FFF2-40B4-BE49-F238E27FC236}">
                          <a16:creationId xmlns:a16="http://schemas.microsoft.com/office/drawing/2014/main" id="{A4ED2EE7-3AF7-F462-58FA-E1DFE86DCB99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3982822" y="2179947"/>
                      <a:ext cx="14400" cy="42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9">
                  <p14:nvContentPartPr>
                    <p14:cNvPr id="65" name="Ink 64">
                      <a:extLst>
                        <a:ext uri="{FF2B5EF4-FFF2-40B4-BE49-F238E27FC236}">
                          <a16:creationId xmlns:a16="http://schemas.microsoft.com/office/drawing/2014/main" id="{810D7286-53DC-7ED4-F7E9-D0CD8D17A9E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92182" y="2253747"/>
                    <a:ext cx="360" cy="69480"/>
                  </p14:xfrm>
                </p:contentPart>
              </mc:Choice>
              <mc:Fallback xmlns="">
                <p:pic>
                  <p:nvPicPr>
                    <p:cNvPr id="65" name="Ink 64">
                      <a:extLst>
                        <a:ext uri="{FF2B5EF4-FFF2-40B4-BE49-F238E27FC236}">
                          <a16:creationId xmlns:a16="http://schemas.microsoft.com/office/drawing/2014/main" id="{810D7286-53DC-7ED4-F7E9-D0CD8D17A9EA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3987862" y="2249449"/>
                      <a:ext cx="9000" cy="7807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1">
                  <p14:nvContentPartPr>
                    <p14:cNvPr id="66" name="Ink 65">
                      <a:extLst>
                        <a:ext uri="{FF2B5EF4-FFF2-40B4-BE49-F238E27FC236}">
                          <a16:creationId xmlns:a16="http://schemas.microsoft.com/office/drawing/2014/main" id="{F93B40DC-83C9-8F00-0A8A-699E248529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82822" y="2165547"/>
                    <a:ext cx="22680" cy="163800"/>
                  </p14:xfrm>
                </p:contentPart>
              </mc:Choice>
              <mc:Fallback xmlns="">
                <p:pic>
                  <p:nvPicPr>
                    <p:cNvPr id="66" name="Ink 65">
                      <a:extLst>
                        <a:ext uri="{FF2B5EF4-FFF2-40B4-BE49-F238E27FC236}">
                          <a16:creationId xmlns:a16="http://schemas.microsoft.com/office/drawing/2014/main" id="{F93B40DC-83C9-8F00-0A8A-699E24852902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3978569" y="2161227"/>
                      <a:ext cx="31185" cy="172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7B9C7F03-D057-8622-C2A5-51DDC94AC60D}"/>
                      </a:ext>
                    </a:extLst>
                  </p14:cNvPr>
                  <p14:cNvContentPartPr/>
                  <p14:nvPr/>
                </p14:nvContentPartPr>
                <p14:xfrm>
                  <a:off x="3388144" y="2198696"/>
                  <a:ext cx="360" cy="4788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7B9C7F03-D057-8622-C2A5-51DDC94AC60D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383824" y="2194343"/>
                    <a:ext cx="9000" cy="56585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D600E0D-6601-22FF-151B-E953737D6061}"/>
                  </a:ext>
                </a:extLst>
              </p:cNvPr>
              <p:cNvGrpSpPr/>
              <p:nvPr/>
            </p:nvGrpSpPr>
            <p:grpSpPr>
              <a:xfrm>
                <a:off x="3367984" y="2180696"/>
                <a:ext cx="23040" cy="208800"/>
                <a:chOff x="4536562" y="2155059"/>
                <a:chExt cx="23040" cy="208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45">
                  <p14:nvContentPartPr>
                    <p14:cNvPr id="76" name="Ink 75">
                      <a:extLst>
                        <a:ext uri="{FF2B5EF4-FFF2-40B4-BE49-F238E27FC236}">
                          <a16:creationId xmlns:a16="http://schemas.microsoft.com/office/drawing/2014/main" id="{305BF9F1-D7C9-1F61-F332-5DBB026188A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36562" y="2170539"/>
                    <a:ext cx="18000" cy="193320"/>
                  </p14:xfrm>
                </p:contentPart>
              </mc:Choice>
              <mc:Fallback xmlns="">
                <p:pic>
                  <p:nvPicPr>
                    <p:cNvPr id="76" name="Ink 75">
                      <a:extLst>
                        <a:ext uri="{FF2B5EF4-FFF2-40B4-BE49-F238E27FC236}">
                          <a16:creationId xmlns:a16="http://schemas.microsoft.com/office/drawing/2014/main" id="{305BF9F1-D7C9-1F61-F332-5DBB026188A4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4532242" y="2166219"/>
                      <a:ext cx="26640" cy="201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47">
                  <p14:nvContentPartPr>
                    <p14:cNvPr id="77" name="Ink 76">
                      <a:extLst>
                        <a:ext uri="{FF2B5EF4-FFF2-40B4-BE49-F238E27FC236}">
                          <a16:creationId xmlns:a16="http://schemas.microsoft.com/office/drawing/2014/main" id="{C01B4B4A-E446-327C-7E38-C914BCF71AA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47002" y="2155059"/>
                    <a:ext cx="12600" cy="70920"/>
                  </p14:xfrm>
                </p:contentPart>
              </mc:Choice>
              <mc:Fallback xmlns="">
                <p:pic>
                  <p:nvPicPr>
                    <p:cNvPr id="77" name="Ink 76">
                      <a:extLst>
                        <a:ext uri="{FF2B5EF4-FFF2-40B4-BE49-F238E27FC236}">
                          <a16:creationId xmlns:a16="http://schemas.microsoft.com/office/drawing/2014/main" id="{C01B4B4A-E446-327C-7E38-C914BCF71AAC}"/>
                        </a:ext>
                      </a:extLst>
                    </p:cNvPr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4542682" y="2150739"/>
                      <a:ext cx="21240" cy="795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919286B1-503C-7145-FD80-AF26C45ABACD}"/>
                      </a:ext>
                    </a:extLst>
                  </p14:cNvPr>
                  <p14:cNvContentPartPr/>
                  <p14:nvPr/>
                </p14:nvContentPartPr>
                <p14:xfrm>
                  <a:off x="3413344" y="2097896"/>
                  <a:ext cx="360" cy="36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919286B1-503C-7145-FD80-AF26C45ABACD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3409024" y="2093576"/>
                    <a:ext cx="9000" cy="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C624D1A8-4A00-C592-998E-36A05DD1A3C6}"/>
                      </a:ext>
                    </a:extLst>
                  </p14:cNvPr>
                  <p14:cNvContentPartPr/>
                  <p14:nvPr/>
                </p14:nvContentPartPr>
                <p14:xfrm>
                  <a:off x="3420448" y="1984171"/>
                  <a:ext cx="403200" cy="576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C624D1A8-4A00-C592-998E-36A05DD1A3C6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414323" y="1978051"/>
                    <a:ext cx="415451" cy="6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383553BD-2E6B-2B41-BD2A-65D80360E96C}"/>
                      </a:ext>
                    </a:extLst>
                  </p14:cNvPr>
                  <p14:cNvContentPartPr/>
                  <p14:nvPr/>
                </p14:nvContentPartPr>
                <p14:xfrm>
                  <a:off x="3424048" y="2074171"/>
                  <a:ext cx="360" cy="396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383553BD-2E6B-2B41-BD2A-65D80360E96C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417928" y="2068051"/>
                    <a:ext cx="12600" cy="1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76B3F885-D5AE-9238-0926-4A787C9C1FB9}"/>
                      </a:ext>
                    </a:extLst>
                  </p14:cNvPr>
                  <p14:cNvContentPartPr/>
                  <p14:nvPr/>
                </p14:nvContentPartPr>
                <p14:xfrm>
                  <a:off x="3398224" y="2097896"/>
                  <a:ext cx="18000" cy="20844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76B3F885-D5AE-9238-0926-4A787C9C1FB9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393904" y="2093576"/>
                    <a:ext cx="26640" cy="2170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5AE88577-4F2C-7E94-9E0A-FF7576089A06}"/>
                  </a:ext>
                </a:extLst>
              </p:cNvPr>
              <p:cNvGrpSpPr/>
              <p:nvPr/>
            </p:nvGrpSpPr>
            <p:grpSpPr>
              <a:xfrm>
                <a:off x="3388144" y="2165984"/>
                <a:ext cx="20820" cy="215952"/>
                <a:chOff x="4556722" y="2140347"/>
                <a:chExt cx="20820" cy="215952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57">
                  <p14:nvContentPartPr>
                    <p14:cNvPr id="69" name="Ink 68">
                      <a:extLst>
                        <a:ext uri="{FF2B5EF4-FFF2-40B4-BE49-F238E27FC236}">
                          <a16:creationId xmlns:a16="http://schemas.microsoft.com/office/drawing/2014/main" id="{B2C8A329-A889-50A2-D2B8-FE89570AB3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58822" y="2259147"/>
                    <a:ext cx="5760" cy="74880"/>
                  </p14:xfrm>
                </p:contentPart>
              </mc:Choice>
              <mc:Fallback xmlns="">
                <p:pic>
                  <p:nvPicPr>
                    <p:cNvPr id="69" name="Ink 68">
                      <a:extLst>
                        <a:ext uri="{FF2B5EF4-FFF2-40B4-BE49-F238E27FC236}">
                          <a16:creationId xmlns:a16="http://schemas.microsoft.com/office/drawing/2014/main" id="{B2C8A329-A889-50A2-D2B8-FE89570AB33B}"/>
                        </a:ext>
                      </a:extLst>
                    </p:cNvPr>
                    <p:cNvPicPr/>
                    <p:nvPr/>
                  </p:nvPicPr>
                  <p:blipFill>
                    <a:blip r:embed="rId58"/>
                    <a:stretch>
                      <a:fillRect/>
                    </a:stretch>
                  </p:blipFill>
                  <p:spPr>
                    <a:xfrm>
                      <a:off x="4554214" y="2254827"/>
                      <a:ext cx="14976" cy="83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59">
                  <p14:nvContentPartPr>
                    <p14:cNvPr id="70" name="Ink 69">
                      <a:extLst>
                        <a:ext uri="{FF2B5EF4-FFF2-40B4-BE49-F238E27FC236}">
                          <a16:creationId xmlns:a16="http://schemas.microsoft.com/office/drawing/2014/main" id="{1ECEB7DD-A69E-B832-9232-DB46B4604BF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66742" y="2166267"/>
                    <a:ext cx="8280" cy="97920"/>
                  </p14:xfrm>
                </p:contentPart>
              </mc:Choice>
              <mc:Fallback xmlns="">
                <p:pic>
                  <p:nvPicPr>
                    <p:cNvPr id="70" name="Ink 69">
                      <a:extLst>
                        <a:ext uri="{FF2B5EF4-FFF2-40B4-BE49-F238E27FC236}">
                          <a16:creationId xmlns:a16="http://schemas.microsoft.com/office/drawing/2014/main" id="{1ECEB7DD-A69E-B832-9232-DB46B4604BF9}"/>
                        </a:ext>
                      </a:extLst>
                    </p:cNvPr>
                    <p:cNvPicPr/>
                    <p:nvPr/>
                  </p:nvPicPr>
                  <p:blipFill>
                    <a:blip r:embed="rId60"/>
                    <a:stretch>
                      <a:fillRect/>
                    </a:stretch>
                  </p:blipFill>
                  <p:spPr>
                    <a:xfrm>
                      <a:off x="4562422" y="2161947"/>
                      <a:ext cx="16920" cy="106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1">
                  <p14:nvContentPartPr>
                    <p14:cNvPr id="71" name="Ink 70">
                      <a:extLst>
                        <a:ext uri="{FF2B5EF4-FFF2-40B4-BE49-F238E27FC236}">
                          <a16:creationId xmlns:a16="http://schemas.microsoft.com/office/drawing/2014/main" id="{4DFBE07A-BA68-A104-8BDC-3FAB06B750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69262" y="2140347"/>
                    <a:ext cx="8280" cy="113400"/>
                  </p14:xfrm>
                </p:contentPart>
              </mc:Choice>
              <mc:Fallback xmlns="">
                <p:pic>
                  <p:nvPicPr>
                    <p:cNvPr id="71" name="Ink 70">
                      <a:extLst>
                        <a:ext uri="{FF2B5EF4-FFF2-40B4-BE49-F238E27FC236}">
                          <a16:creationId xmlns:a16="http://schemas.microsoft.com/office/drawing/2014/main" id="{4DFBE07A-BA68-A104-8BDC-3FAB06B7505A}"/>
                        </a:ext>
                      </a:extLst>
                    </p:cNvPr>
                    <p:cNvPicPr/>
                    <p:nvPr/>
                  </p:nvPicPr>
                  <p:blipFill>
                    <a:blip r:embed="rId62"/>
                    <a:stretch>
                      <a:fillRect/>
                    </a:stretch>
                  </p:blipFill>
                  <p:spPr>
                    <a:xfrm>
                      <a:off x="4564942" y="2136027"/>
                      <a:ext cx="16920" cy="122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63">
                  <p14:nvContentPartPr>
                    <p14:cNvPr id="83" name="Ink 82">
                      <a:extLst>
                        <a:ext uri="{FF2B5EF4-FFF2-40B4-BE49-F238E27FC236}">
                          <a16:creationId xmlns:a16="http://schemas.microsoft.com/office/drawing/2014/main" id="{F6A6ECB5-D61B-678E-D60C-665CA4A3B40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56722" y="2155419"/>
                    <a:ext cx="20520" cy="200880"/>
                  </p14:xfrm>
                </p:contentPart>
              </mc:Choice>
              <mc:Fallback xmlns="">
                <p:pic>
                  <p:nvPicPr>
                    <p:cNvPr id="83" name="Ink 82">
                      <a:extLst>
                        <a:ext uri="{FF2B5EF4-FFF2-40B4-BE49-F238E27FC236}">
                          <a16:creationId xmlns:a16="http://schemas.microsoft.com/office/drawing/2014/main" id="{F6A6ECB5-D61B-678E-D60C-665CA4A3B406}"/>
                        </a:ext>
                      </a:extLst>
                    </p:cNvPr>
                    <p:cNvPicPr/>
                    <p:nvPr/>
                  </p:nvPicPr>
                  <p:blipFill>
                    <a:blip r:embed="rId64"/>
                    <a:stretch>
                      <a:fillRect/>
                    </a:stretch>
                  </p:blipFill>
                  <p:spPr>
                    <a:xfrm>
                      <a:off x="4552402" y="2151099"/>
                      <a:ext cx="29160" cy="209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E07B03-882B-57C2-BE1E-9B8F59208252}"/>
                  </a:ext>
                </a:extLst>
              </p:cNvPr>
              <p:cNvSpPr txBox="1"/>
              <p:nvPr/>
            </p:nvSpPr>
            <p:spPr>
              <a:xfrm>
                <a:off x="1861908" y="1696399"/>
                <a:ext cx="52931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>
                    <a:solidFill>
                      <a:schemeClr val="bg2"/>
                    </a:solidFill>
                  </a:rPr>
                  <a:t>+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49489A5-1341-BF5E-0DC0-A9FB5F72A041}"/>
                      </a:ext>
                    </a:extLst>
                  </p:cNvPr>
                  <p:cNvSpPr txBox="1"/>
                  <p:nvPr/>
                </p:nvSpPr>
                <p:spPr>
                  <a:xfrm>
                    <a:off x="196985" y="3786373"/>
                    <a:ext cx="3859157" cy="79816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𝑤𝑎𝑡𝑒𝑟</m:t>
                            </m:r>
                          </m:sub>
                        </m:sSub>
                      </m:oMath>
                    </a14:m>
                    <a:r>
                      <a:rPr lang="en-US" sz="2800"/>
                      <a:t>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𝑟𝑒𝑔𝑜𝑙𝑖𝑡h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 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%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𝑤𝑎𝑡𝑒𝑟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1 − 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%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𝑤𝑎𝑡𝑒𝑟</m:t>
                                </m:r>
                              </m:sub>
                            </m:sSub>
                          </m:den>
                        </m:f>
                      </m:oMath>
                    </a14:m>
                    <a:r>
                      <a:rPr lang="en-US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C49489A5-1341-BF5E-0DC0-A9FB5F72A04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6985" y="3786373"/>
                    <a:ext cx="3859157" cy="798167"/>
                  </a:xfrm>
                  <a:prstGeom prst="rect">
                    <a:avLst/>
                  </a:prstGeom>
                  <a:blipFill>
                    <a:blip r:embed="rId65"/>
                    <a:stretch>
                      <a:fillRect b="-305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891844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C06E8-3E99-7303-B876-045616B1E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rapezoid 22">
            <a:extLst>
              <a:ext uri="{FF2B5EF4-FFF2-40B4-BE49-F238E27FC236}">
                <a16:creationId xmlns:a16="http://schemas.microsoft.com/office/drawing/2014/main" id="{7E70592C-C3AF-A9B0-B8F9-09A2FD49A3DE}"/>
              </a:ext>
            </a:extLst>
          </p:cNvPr>
          <p:cNvSpPr/>
          <p:nvPr/>
        </p:nvSpPr>
        <p:spPr>
          <a:xfrm rot="10800000">
            <a:off x="2770495" y="2067737"/>
            <a:ext cx="687745" cy="448917"/>
          </a:xfrm>
          <a:prstGeom prst="trapezoid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E154BC-6971-24CA-817F-64D350EC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25" y="49744"/>
            <a:ext cx="785077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Pre-Cool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7618A-ECEE-8AA7-7FE7-0413DAEB0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F4A1273D-2CA1-B991-230E-86EAC987F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9E45779C-7917-1E83-FE2B-24611C52F0B6}"/>
              </a:ext>
            </a:extLst>
          </p:cNvPr>
          <p:cNvSpPr/>
          <p:nvPr/>
        </p:nvSpPr>
        <p:spPr>
          <a:xfrm>
            <a:off x="587063" y="2613389"/>
            <a:ext cx="1060704" cy="9144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4D41A7-2F2A-B5DC-D54C-2C62F0533DB1}"/>
              </a:ext>
            </a:extLst>
          </p:cNvPr>
          <p:cNvSpPr/>
          <p:nvPr/>
        </p:nvSpPr>
        <p:spPr>
          <a:xfrm>
            <a:off x="276167" y="2499089"/>
            <a:ext cx="1664208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521A394-16EC-509B-D369-92F98EA231BD}"/>
              </a:ext>
            </a:extLst>
          </p:cNvPr>
          <p:cNvSpPr/>
          <p:nvPr/>
        </p:nvSpPr>
        <p:spPr>
          <a:xfrm>
            <a:off x="399609" y="1776516"/>
            <a:ext cx="1417323" cy="722573"/>
          </a:xfrm>
          <a:custGeom>
            <a:avLst/>
            <a:gdLst>
              <a:gd name="connsiteX0" fmla="*/ 0 w 1282811"/>
              <a:gd name="connsiteY0" fmla="*/ 653250 h 657991"/>
              <a:gd name="connsiteX1" fmla="*/ 201168 w 1282811"/>
              <a:gd name="connsiteY1" fmla="*/ 177762 h 657991"/>
              <a:gd name="connsiteX2" fmla="*/ 603504 w 1282811"/>
              <a:gd name="connsiteY2" fmla="*/ 4026 h 657991"/>
              <a:gd name="connsiteX3" fmla="*/ 1106424 w 1282811"/>
              <a:gd name="connsiteY3" fmla="*/ 324066 h 657991"/>
              <a:gd name="connsiteX4" fmla="*/ 1280160 w 1282811"/>
              <a:gd name="connsiteY4" fmla="*/ 634962 h 657991"/>
              <a:gd name="connsiteX5" fmla="*/ 1216152 w 1282811"/>
              <a:gd name="connsiteY5" fmla="*/ 634962 h 657991"/>
              <a:gd name="connsiteX6" fmla="*/ 0 w 1282811"/>
              <a:gd name="connsiteY6" fmla="*/ 653250 h 657991"/>
              <a:gd name="connsiteX0" fmla="*/ 0 w 1286446"/>
              <a:gd name="connsiteY0" fmla="*/ 653250 h 655838"/>
              <a:gd name="connsiteX1" fmla="*/ 201168 w 1286446"/>
              <a:gd name="connsiteY1" fmla="*/ 177762 h 655838"/>
              <a:gd name="connsiteX2" fmla="*/ 603504 w 1286446"/>
              <a:gd name="connsiteY2" fmla="*/ 4026 h 655838"/>
              <a:gd name="connsiteX3" fmla="*/ 1106424 w 1286446"/>
              <a:gd name="connsiteY3" fmla="*/ 324066 h 655838"/>
              <a:gd name="connsiteX4" fmla="*/ 1280160 w 1286446"/>
              <a:gd name="connsiteY4" fmla="*/ 634962 h 655838"/>
              <a:gd name="connsiteX5" fmla="*/ 1271016 w 1286446"/>
              <a:gd name="connsiteY5" fmla="*/ 625818 h 655838"/>
              <a:gd name="connsiteX6" fmla="*/ 0 w 1286446"/>
              <a:gd name="connsiteY6" fmla="*/ 653250 h 655838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25818 h 653250"/>
              <a:gd name="connsiteX6" fmla="*/ 0 w 1271016"/>
              <a:gd name="connsiteY6" fmla="*/ 653250 h 653250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50513 h 653250"/>
              <a:gd name="connsiteX6" fmla="*/ 0 w 1271016"/>
              <a:gd name="connsiteY6" fmla="*/ 653250 h 653250"/>
              <a:gd name="connsiteX0" fmla="*/ 0 w 1271016"/>
              <a:gd name="connsiteY0" fmla="*/ 653250 h 660420"/>
              <a:gd name="connsiteX1" fmla="*/ 201168 w 1271016"/>
              <a:gd name="connsiteY1" fmla="*/ 177762 h 660420"/>
              <a:gd name="connsiteX2" fmla="*/ 603504 w 1271016"/>
              <a:gd name="connsiteY2" fmla="*/ 4026 h 660420"/>
              <a:gd name="connsiteX3" fmla="*/ 1106424 w 1271016"/>
              <a:gd name="connsiteY3" fmla="*/ 324066 h 660420"/>
              <a:gd name="connsiteX4" fmla="*/ 1250349 w 1271016"/>
              <a:gd name="connsiteY4" fmla="*/ 567051 h 660420"/>
              <a:gd name="connsiteX5" fmla="*/ 1271016 w 1271016"/>
              <a:gd name="connsiteY5" fmla="*/ 660420 h 660420"/>
              <a:gd name="connsiteX6" fmla="*/ 0 w 1271016"/>
              <a:gd name="connsiteY6" fmla="*/ 653250 h 660420"/>
              <a:gd name="connsiteX0" fmla="*/ 0 w 1274035"/>
              <a:gd name="connsiteY0" fmla="*/ 667320 h 667320"/>
              <a:gd name="connsiteX1" fmla="*/ 204187 w 1274035"/>
              <a:gd name="connsiteY1" fmla="*/ 177841 h 667320"/>
              <a:gd name="connsiteX2" fmla="*/ 606523 w 1274035"/>
              <a:gd name="connsiteY2" fmla="*/ 4105 h 667320"/>
              <a:gd name="connsiteX3" fmla="*/ 1109443 w 1274035"/>
              <a:gd name="connsiteY3" fmla="*/ 324145 h 667320"/>
              <a:gd name="connsiteX4" fmla="*/ 1253368 w 1274035"/>
              <a:gd name="connsiteY4" fmla="*/ 567130 h 667320"/>
              <a:gd name="connsiteX5" fmla="*/ 1274035 w 1274035"/>
              <a:gd name="connsiteY5" fmla="*/ 660499 h 667320"/>
              <a:gd name="connsiteX6" fmla="*/ 0 w 1274035"/>
              <a:gd name="connsiteY6" fmla="*/ 667320 h 667320"/>
              <a:gd name="connsiteX0" fmla="*/ 0 w 1274035"/>
              <a:gd name="connsiteY0" fmla="*/ 658878 h 660452"/>
              <a:gd name="connsiteX1" fmla="*/ 204187 w 1274035"/>
              <a:gd name="connsiteY1" fmla="*/ 177794 h 660452"/>
              <a:gd name="connsiteX2" fmla="*/ 606523 w 1274035"/>
              <a:gd name="connsiteY2" fmla="*/ 4058 h 660452"/>
              <a:gd name="connsiteX3" fmla="*/ 1109443 w 1274035"/>
              <a:gd name="connsiteY3" fmla="*/ 324098 h 660452"/>
              <a:gd name="connsiteX4" fmla="*/ 1253368 w 1274035"/>
              <a:gd name="connsiteY4" fmla="*/ 567083 h 660452"/>
              <a:gd name="connsiteX5" fmla="*/ 1274035 w 1274035"/>
              <a:gd name="connsiteY5" fmla="*/ 660452 h 660452"/>
              <a:gd name="connsiteX6" fmla="*/ 0 w 1274035"/>
              <a:gd name="connsiteY6" fmla="*/ 658878 h 660452"/>
              <a:gd name="connsiteX0" fmla="*/ 0 w 1277054"/>
              <a:gd name="connsiteY0" fmla="*/ 667320 h 667320"/>
              <a:gd name="connsiteX1" fmla="*/ 207206 w 1277054"/>
              <a:gd name="connsiteY1" fmla="*/ 177841 h 667320"/>
              <a:gd name="connsiteX2" fmla="*/ 609542 w 1277054"/>
              <a:gd name="connsiteY2" fmla="*/ 4105 h 667320"/>
              <a:gd name="connsiteX3" fmla="*/ 1112462 w 1277054"/>
              <a:gd name="connsiteY3" fmla="*/ 324145 h 667320"/>
              <a:gd name="connsiteX4" fmla="*/ 1256387 w 1277054"/>
              <a:gd name="connsiteY4" fmla="*/ 567130 h 667320"/>
              <a:gd name="connsiteX5" fmla="*/ 1277054 w 1277054"/>
              <a:gd name="connsiteY5" fmla="*/ 660499 h 667320"/>
              <a:gd name="connsiteX6" fmla="*/ 0 w 1277054"/>
              <a:gd name="connsiteY6" fmla="*/ 667320 h 667320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7054" h="660452">
                <a:moveTo>
                  <a:pt x="0" y="658878"/>
                </a:moveTo>
                <a:cubicBezTo>
                  <a:pt x="50292" y="475236"/>
                  <a:pt x="105616" y="286931"/>
                  <a:pt x="207206" y="177794"/>
                </a:cubicBezTo>
                <a:cubicBezTo>
                  <a:pt x="308796" y="68657"/>
                  <a:pt x="458666" y="-20326"/>
                  <a:pt x="609542" y="4058"/>
                </a:cubicBezTo>
                <a:cubicBezTo>
                  <a:pt x="760418" y="28442"/>
                  <a:pt x="1004655" y="230261"/>
                  <a:pt x="1112462" y="324098"/>
                </a:cubicBezTo>
                <a:cubicBezTo>
                  <a:pt x="1220269" y="417935"/>
                  <a:pt x="1238099" y="515267"/>
                  <a:pt x="1256387" y="567083"/>
                </a:cubicBezTo>
                <a:cubicBezTo>
                  <a:pt x="1274675" y="618899"/>
                  <a:pt x="1277054" y="660452"/>
                  <a:pt x="1277054" y="660452"/>
                </a:cubicBezTo>
                <a:lnTo>
                  <a:pt x="0" y="65887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2D324FD-CBB8-A9DB-674B-9552CA4BFECC}"/>
              </a:ext>
            </a:extLst>
          </p:cNvPr>
          <p:cNvSpPr/>
          <p:nvPr/>
        </p:nvSpPr>
        <p:spPr>
          <a:xfrm>
            <a:off x="2562167" y="2613389"/>
            <a:ext cx="1060704" cy="9144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84A4EC-7B2A-89E9-14D9-82B09A55CEC5}"/>
              </a:ext>
            </a:extLst>
          </p:cNvPr>
          <p:cNvSpPr/>
          <p:nvPr/>
        </p:nvSpPr>
        <p:spPr>
          <a:xfrm>
            <a:off x="2251271" y="2499089"/>
            <a:ext cx="1664208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 descr="Measuring Cup outline">
            <a:extLst>
              <a:ext uri="{FF2B5EF4-FFF2-40B4-BE49-F238E27FC236}">
                <a16:creationId xmlns:a16="http://schemas.microsoft.com/office/drawing/2014/main" id="{A5F30CE0-C5FE-FFD0-C6DA-3906BA4D4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2408954" y="1463381"/>
            <a:ext cx="1348841" cy="13488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9CEB44F-A255-F733-1311-70E2D2424C7E}"/>
                  </a:ext>
                </a:extLst>
              </p14:cNvPr>
              <p14:cNvContentPartPr/>
              <p14:nvPr/>
            </p14:nvContentPartPr>
            <p14:xfrm>
              <a:off x="3876627" y="2296405"/>
              <a:ext cx="260280" cy="1195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9CEB44F-A255-F733-1311-70E2D2424C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70507" y="2290285"/>
                <a:ext cx="27252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E3FF203-DC79-35D2-BE98-F2F1F7B1E37B}"/>
                  </a:ext>
                </a:extLst>
              </p14:cNvPr>
              <p14:cNvContentPartPr/>
              <p14:nvPr/>
            </p14:nvContentPartPr>
            <p14:xfrm>
              <a:off x="3412587" y="2025685"/>
              <a:ext cx="24840" cy="1605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E3FF203-DC79-35D2-BE98-F2F1F7B1E3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06377" y="2019565"/>
                <a:ext cx="3726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D7FF1B7-2D0B-E962-04A9-ECA01CB808BB}"/>
                  </a:ext>
                </a:extLst>
              </p14:cNvPr>
              <p14:cNvContentPartPr/>
              <p14:nvPr/>
            </p14:nvContentPartPr>
            <p14:xfrm>
              <a:off x="2750848" y="2016931"/>
              <a:ext cx="21600" cy="720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D7FF1B7-2D0B-E962-04A9-ECA01CB808B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44728" y="2010780"/>
                <a:ext cx="33840" cy="84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C79CB9C-715F-A343-8DE5-F39BEA0CD7CE}"/>
                  </a:ext>
                </a:extLst>
              </p14:cNvPr>
              <p14:cNvContentPartPr/>
              <p14:nvPr/>
            </p14:nvContentPartPr>
            <p14:xfrm>
              <a:off x="2801608" y="2059771"/>
              <a:ext cx="6120" cy="1044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C79CB9C-715F-A343-8DE5-F39BEA0CD7C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95105" y="2053672"/>
                <a:ext cx="19125" cy="116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67EF6E1-8168-0FDE-70A9-54429267CF2B}"/>
                  </a:ext>
                </a:extLst>
              </p14:cNvPr>
              <p14:cNvContentPartPr/>
              <p14:nvPr/>
            </p14:nvContentPartPr>
            <p14:xfrm>
              <a:off x="3412168" y="2065171"/>
              <a:ext cx="50760" cy="25128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67EF6E1-8168-0FDE-70A9-54429267CF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03168" y="2056171"/>
                <a:ext cx="6840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AC57959-CFB1-B21F-08A0-4241CFD57789}"/>
                  </a:ext>
                </a:extLst>
              </p14:cNvPr>
              <p14:cNvContentPartPr/>
              <p14:nvPr/>
            </p14:nvContentPartPr>
            <p14:xfrm>
              <a:off x="3406048" y="2178786"/>
              <a:ext cx="36360" cy="244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AC57959-CFB1-B21F-08A0-4241CFD5778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97048" y="2169652"/>
                <a:ext cx="54000" cy="42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D77E5CD-10C2-BEAD-15D1-C34438B3861B}"/>
                  </a:ext>
                </a:extLst>
              </p14:cNvPr>
              <p14:cNvContentPartPr/>
              <p14:nvPr/>
            </p14:nvContentPartPr>
            <p14:xfrm>
              <a:off x="3438808" y="2184906"/>
              <a:ext cx="107640" cy="14940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D77E5CD-10C2-BEAD-15D1-C34438B3861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29808" y="2175884"/>
                <a:ext cx="125280" cy="167083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CFD3002C-64B2-B330-6070-B7065C101183}"/>
              </a:ext>
            </a:extLst>
          </p:cNvPr>
          <p:cNvGrpSpPr/>
          <p:nvPr/>
        </p:nvGrpSpPr>
        <p:grpSpPr>
          <a:xfrm>
            <a:off x="2767048" y="2043211"/>
            <a:ext cx="69876" cy="359640"/>
            <a:chOff x="3935626" y="2017574"/>
            <a:chExt cx="69876" cy="35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1E0C117-0810-955E-6863-C9DCA8997464}"/>
                    </a:ext>
                  </a:extLst>
                </p14:cNvPr>
                <p14:cNvContentPartPr/>
                <p14:nvPr/>
              </p14:nvContentPartPr>
              <p14:xfrm>
                <a:off x="3943245" y="2019128"/>
                <a:ext cx="35640" cy="136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1E0C117-0810-955E-6863-C9DCA899746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937125" y="2012992"/>
                  <a:ext cx="47880" cy="1483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FEE9AB3-E2EB-5D89-19C8-4DB38B27F4CA}"/>
                    </a:ext>
                  </a:extLst>
                </p14:cNvPr>
                <p14:cNvContentPartPr/>
                <p14:nvPr/>
              </p14:nvContentPartPr>
              <p14:xfrm>
                <a:off x="3957645" y="2052608"/>
                <a:ext cx="14760" cy="99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FEE9AB3-E2EB-5D89-19C8-4DB38B27F4C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951525" y="2046488"/>
                  <a:ext cx="270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1C82A83-523D-91FB-B5FB-2BDE6926285F}"/>
                    </a:ext>
                  </a:extLst>
                </p14:cNvPr>
                <p14:cNvContentPartPr/>
                <p14:nvPr/>
              </p14:nvContentPartPr>
              <p14:xfrm>
                <a:off x="3974866" y="2044214"/>
                <a:ext cx="10800" cy="115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1C82A83-523D-91FB-B5FB-2BDE6926285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68746" y="2038094"/>
                  <a:ext cx="230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5A727A3-8BAB-17CB-E057-374D80ED168E}"/>
                    </a:ext>
                  </a:extLst>
                </p14:cNvPr>
                <p14:cNvContentPartPr/>
                <p14:nvPr/>
              </p14:nvContentPartPr>
              <p14:xfrm>
                <a:off x="3987826" y="2175254"/>
                <a:ext cx="360" cy="136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5A727A3-8BAB-17CB-E057-374D80ED168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981706" y="2169134"/>
                  <a:ext cx="1260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CD70FF7-9061-2C83-1EE4-45BB7F27A528}"/>
                    </a:ext>
                  </a:extLst>
                </p14:cNvPr>
                <p14:cNvContentPartPr/>
                <p14:nvPr/>
              </p14:nvContentPartPr>
              <p14:xfrm>
                <a:off x="3987826" y="2162294"/>
                <a:ext cx="360" cy="17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CD70FF7-9061-2C83-1EE4-45BB7F27A52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981706" y="2156174"/>
                  <a:ext cx="126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7A6EAFC-4372-FA20-A9DA-4242DD3BBD38}"/>
                    </a:ext>
                  </a:extLst>
                </p14:cNvPr>
                <p14:cNvContentPartPr/>
                <p14:nvPr/>
              </p14:nvContentPartPr>
              <p14:xfrm>
                <a:off x="3939946" y="2017574"/>
                <a:ext cx="21600" cy="1897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7A6EAFC-4372-FA20-A9DA-4242DD3BBD3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930946" y="2008591"/>
                  <a:ext cx="39240" cy="2073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4AA0E67-F9C8-95C2-AB09-341CF045A56C}"/>
                    </a:ext>
                  </a:extLst>
                </p14:cNvPr>
                <p14:cNvContentPartPr/>
                <p14:nvPr/>
              </p14:nvContentPartPr>
              <p14:xfrm>
                <a:off x="3935626" y="2275334"/>
                <a:ext cx="55800" cy="101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4AA0E67-F9C8-95C2-AB09-341CF045A56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926626" y="2266334"/>
                  <a:ext cx="734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54BDB04-673A-093C-7FB0-1D020E11BF9A}"/>
                    </a:ext>
                  </a:extLst>
                </p14:cNvPr>
                <p14:cNvContentPartPr/>
                <p14:nvPr/>
              </p14:nvContentPartPr>
              <p14:xfrm>
                <a:off x="3973786" y="2161574"/>
                <a:ext cx="16560" cy="120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54BDB04-673A-093C-7FB0-1D020E11BF9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64786" y="2152574"/>
                  <a:ext cx="342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B7B15F1-4B2D-36EB-E487-78FF6E2DFF22}"/>
                    </a:ext>
                  </a:extLst>
                </p14:cNvPr>
                <p14:cNvContentPartPr/>
                <p14:nvPr/>
              </p14:nvContentPartPr>
              <p14:xfrm>
                <a:off x="3970186" y="2153294"/>
                <a:ext cx="3240" cy="59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B7B15F1-4B2D-36EB-E487-78FF6E2DFF2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61186" y="2144294"/>
                  <a:ext cx="208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74BFFFF-DBCD-B29B-E859-36137E819637}"/>
                    </a:ext>
                  </a:extLst>
                </p14:cNvPr>
                <p14:cNvContentPartPr/>
                <p14:nvPr/>
              </p14:nvContentPartPr>
              <p14:xfrm>
                <a:off x="3951142" y="2096067"/>
                <a:ext cx="11160" cy="727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74BFFFF-DBCD-B29B-E859-36137E81963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946822" y="2091726"/>
                  <a:ext cx="19800" cy="814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AC4B232-8507-A394-F52E-952A571129C8}"/>
                    </a:ext>
                  </a:extLst>
                </p14:cNvPr>
                <p14:cNvContentPartPr/>
                <p14:nvPr/>
              </p14:nvContentPartPr>
              <p14:xfrm>
                <a:off x="3987142" y="2184267"/>
                <a:ext cx="5760" cy="334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AC4B232-8507-A394-F52E-952A571129C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982822" y="2179947"/>
                  <a:ext cx="1440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4AFEDC7-DE13-4008-B402-4BE25F487908}"/>
                    </a:ext>
                  </a:extLst>
                </p14:cNvPr>
                <p14:cNvContentPartPr/>
                <p14:nvPr/>
              </p14:nvContentPartPr>
              <p14:xfrm>
                <a:off x="3992182" y="2253747"/>
                <a:ext cx="360" cy="69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4AFEDC7-DE13-4008-B402-4BE25F48790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987862" y="2249449"/>
                  <a:ext cx="9000" cy="780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563EE8C-48A6-6D8A-BA32-CBAF2F6F430D}"/>
                    </a:ext>
                  </a:extLst>
                </p14:cNvPr>
                <p14:cNvContentPartPr/>
                <p14:nvPr/>
              </p14:nvContentPartPr>
              <p14:xfrm>
                <a:off x="3982822" y="2165547"/>
                <a:ext cx="22680" cy="1638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563EE8C-48A6-6D8A-BA32-CBAF2F6F430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978569" y="2161227"/>
                  <a:ext cx="31185" cy="17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9FB13CB-A936-EA60-AB64-BEF68DD2BC08}"/>
                  </a:ext>
                </a:extLst>
              </p14:cNvPr>
              <p14:cNvContentPartPr/>
              <p14:nvPr/>
            </p14:nvContentPartPr>
            <p14:xfrm>
              <a:off x="3388144" y="2198696"/>
              <a:ext cx="360" cy="4788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9FB13CB-A936-EA60-AB64-BEF68DD2BC08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383824" y="2194343"/>
                <a:ext cx="9000" cy="56585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742FB881-79AC-3C0C-CFE8-34C43B8207D3}"/>
              </a:ext>
            </a:extLst>
          </p:cNvPr>
          <p:cNvGrpSpPr/>
          <p:nvPr/>
        </p:nvGrpSpPr>
        <p:grpSpPr>
          <a:xfrm>
            <a:off x="3367984" y="2180696"/>
            <a:ext cx="23040" cy="208800"/>
            <a:chOff x="4536562" y="2155059"/>
            <a:chExt cx="23040" cy="20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8104504-D865-ACD6-5116-DFB3B6C241D7}"/>
                    </a:ext>
                  </a:extLst>
                </p14:cNvPr>
                <p14:cNvContentPartPr/>
                <p14:nvPr/>
              </p14:nvContentPartPr>
              <p14:xfrm>
                <a:off x="4536562" y="2170539"/>
                <a:ext cx="18000" cy="193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8104504-D865-ACD6-5116-DFB3B6C241D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532242" y="2166219"/>
                  <a:ext cx="266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3AFB32D-B644-4E4E-23F5-C8329EE51DDE}"/>
                    </a:ext>
                  </a:extLst>
                </p14:cNvPr>
                <p14:cNvContentPartPr/>
                <p14:nvPr/>
              </p14:nvContentPartPr>
              <p14:xfrm>
                <a:off x="4547002" y="2155059"/>
                <a:ext cx="12600" cy="709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3AFB32D-B644-4E4E-23F5-C8329EE51DD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42682" y="2150739"/>
                  <a:ext cx="21240" cy="7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C36D90B7-726F-5209-1D35-6B0F02E33983}"/>
                  </a:ext>
                </a:extLst>
              </p14:cNvPr>
              <p14:cNvContentPartPr/>
              <p14:nvPr/>
            </p14:nvContentPartPr>
            <p14:xfrm>
              <a:off x="3413344" y="2097896"/>
              <a:ext cx="360" cy="36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C36D90B7-726F-5209-1D35-6B0F02E339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409024" y="2093576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BD914783-ABF9-1E1D-2311-1F635A7C84E6}"/>
                  </a:ext>
                </a:extLst>
              </p14:cNvPr>
              <p14:cNvContentPartPr/>
              <p14:nvPr/>
            </p14:nvContentPartPr>
            <p14:xfrm>
              <a:off x="3420448" y="1984171"/>
              <a:ext cx="403200" cy="576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BD914783-ABF9-1E1D-2311-1F635A7C84E6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414323" y="1978051"/>
                <a:ext cx="415451" cy="6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07A50B2-7E76-FEFC-06D9-EDFDBABA4878}"/>
                  </a:ext>
                </a:extLst>
              </p14:cNvPr>
              <p14:cNvContentPartPr/>
              <p14:nvPr/>
            </p14:nvContentPartPr>
            <p14:xfrm>
              <a:off x="3424048" y="2074171"/>
              <a:ext cx="360" cy="39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07A50B2-7E76-FEFC-06D9-EDFDBABA487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3417928" y="2068051"/>
                <a:ext cx="12600" cy="1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C3E92A5F-65C7-6DD9-1F75-323988150ED1}"/>
                  </a:ext>
                </a:extLst>
              </p14:cNvPr>
              <p14:cNvContentPartPr/>
              <p14:nvPr/>
            </p14:nvContentPartPr>
            <p14:xfrm>
              <a:off x="3398224" y="2097896"/>
              <a:ext cx="18000" cy="2084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C3E92A5F-65C7-6DD9-1F75-323988150ED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93904" y="2093576"/>
                <a:ext cx="26640" cy="21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AC9A8174-455B-4A6E-3D8F-1000BE413004}"/>
              </a:ext>
            </a:extLst>
          </p:cNvPr>
          <p:cNvGrpSpPr/>
          <p:nvPr/>
        </p:nvGrpSpPr>
        <p:grpSpPr>
          <a:xfrm>
            <a:off x="3388144" y="2165984"/>
            <a:ext cx="20820" cy="215952"/>
            <a:chOff x="4556722" y="2140347"/>
            <a:chExt cx="20820" cy="21595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9A1E7FC-7605-919A-5FD7-F04A21B397D1}"/>
                    </a:ext>
                  </a:extLst>
                </p14:cNvPr>
                <p14:cNvContentPartPr/>
                <p14:nvPr/>
              </p14:nvContentPartPr>
              <p14:xfrm>
                <a:off x="4558822" y="2259147"/>
                <a:ext cx="5760" cy="748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9A1E7FC-7605-919A-5FD7-F04A21B397D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554214" y="2254827"/>
                  <a:ext cx="14976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EB922FB-D2F4-720A-7133-2E6A821EAC67}"/>
                    </a:ext>
                  </a:extLst>
                </p14:cNvPr>
                <p14:cNvContentPartPr/>
                <p14:nvPr/>
              </p14:nvContentPartPr>
              <p14:xfrm>
                <a:off x="4566742" y="2166267"/>
                <a:ext cx="8280" cy="979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EB922FB-D2F4-720A-7133-2E6A821EAC6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562422" y="2161947"/>
                  <a:ext cx="169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9809E3F-7198-E5FA-4903-302DA4EE7F68}"/>
                    </a:ext>
                  </a:extLst>
                </p14:cNvPr>
                <p14:cNvContentPartPr/>
                <p14:nvPr/>
              </p14:nvContentPartPr>
              <p14:xfrm>
                <a:off x="4569262" y="2140347"/>
                <a:ext cx="8280" cy="1134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9809E3F-7198-E5FA-4903-302DA4EE7F6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564942" y="2136027"/>
                  <a:ext cx="169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81C84AE-697F-AF72-1A68-35B79AEF0BD4}"/>
                    </a:ext>
                  </a:extLst>
                </p14:cNvPr>
                <p14:cNvContentPartPr/>
                <p14:nvPr/>
              </p14:nvContentPartPr>
              <p14:xfrm>
                <a:off x="4556722" y="2155419"/>
                <a:ext cx="20520" cy="2008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81C84AE-697F-AF72-1A68-35B79AEF0BD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552402" y="2151099"/>
                  <a:ext cx="29160" cy="209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07BA981-3880-1E50-E2E2-68002AEED8D4}"/>
              </a:ext>
            </a:extLst>
          </p:cNvPr>
          <p:cNvSpPr txBox="1"/>
          <p:nvPr/>
        </p:nvSpPr>
        <p:spPr>
          <a:xfrm>
            <a:off x="1861908" y="1696399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2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03226-2082-FC42-7072-8496403DD674}"/>
              </a:ext>
            </a:extLst>
          </p:cNvPr>
          <p:cNvSpPr txBox="1"/>
          <p:nvPr/>
        </p:nvSpPr>
        <p:spPr>
          <a:xfrm>
            <a:off x="3863970" y="1696399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2"/>
                </a:solidFill>
              </a:rPr>
              <a:t>=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7B0E31B-3FB2-210D-B3E9-22DA069E5E88}"/>
              </a:ext>
            </a:extLst>
          </p:cNvPr>
          <p:cNvSpPr/>
          <p:nvPr/>
        </p:nvSpPr>
        <p:spPr>
          <a:xfrm>
            <a:off x="6096000" y="1491021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4285DFA-2B06-6940-2549-952F4928C24C}"/>
              </a:ext>
            </a:extLst>
          </p:cNvPr>
          <p:cNvSpPr/>
          <p:nvPr/>
        </p:nvSpPr>
        <p:spPr>
          <a:xfrm>
            <a:off x="6810922" y="1602488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Weigh Out Mass of Regolith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88B3CE35-3E22-A782-9483-7448DDA7445F}"/>
              </a:ext>
            </a:extLst>
          </p:cNvPr>
          <p:cNvSpPr/>
          <p:nvPr/>
        </p:nvSpPr>
        <p:spPr>
          <a:xfrm>
            <a:off x="6096000" y="2523772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4FD5CE1-1C29-745D-0304-A1E135395AFB}"/>
              </a:ext>
            </a:extLst>
          </p:cNvPr>
          <p:cNvSpPr/>
          <p:nvPr/>
        </p:nvSpPr>
        <p:spPr>
          <a:xfrm>
            <a:off x="6810922" y="2635239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Calculate Necessary Water Volume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02A4799-8557-1319-4B0F-605208942287}"/>
              </a:ext>
            </a:extLst>
          </p:cNvPr>
          <p:cNvSpPr/>
          <p:nvPr/>
        </p:nvSpPr>
        <p:spPr>
          <a:xfrm>
            <a:off x="6096000" y="3556523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895A1620-1D62-DC48-E7C7-23AC3E4199F5}"/>
              </a:ext>
            </a:extLst>
          </p:cNvPr>
          <p:cNvSpPr/>
          <p:nvPr/>
        </p:nvSpPr>
        <p:spPr>
          <a:xfrm>
            <a:off x="6810922" y="3667990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Mix Regolith and Water</a:t>
            </a:r>
          </a:p>
        </p:txBody>
      </p:sp>
      <p:sp>
        <p:nvSpPr>
          <p:cNvPr id="48" name="Flowchart: Magnetic Disk 47">
            <a:extLst>
              <a:ext uri="{FF2B5EF4-FFF2-40B4-BE49-F238E27FC236}">
                <a16:creationId xmlns:a16="http://schemas.microsoft.com/office/drawing/2014/main" id="{F972AE3F-7485-F3C1-E61F-758E3F0BD3A1}"/>
              </a:ext>
            </a:extLst>
          </p:cNvPr>
          <p:cNvSpPr/>
          <p:nvPr/>
        </p:nvSpPr>
        <p:spPr>
          <a:xfrm>
            <a:off x="4714599" y="2503663"/>
            <a:ext cx="914400" cy="1114688"/>
          </a:xfrm>
          <a:prstGeom prst="flowChartMagneticDisk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Magnetic Disk 49">
            <a:extLst>
              <a:ext uri="{FF2B5EF4-FFF2-40B4-BE49-F238E27FC236}">
                <a16:creationId xmlns:a16="http://schemas.microsoft.com/office/drawing/2014/main" id="{9232EB5B-8430-E6EA-F2DD-4CB98A75E7B1}"/>
              </a:ext>
            </a:extLst>
          </p:cNvPr>
          <p:cNvSpPr/>
          <p:nvPr/>
        </p:nvSpPr>
        <p:spPr>
          <a:xfrm>
            <a:off x="4654166" y="2474825"/>
            <a:ext cx="1035266" cy="260239"/>
          </a:xfrm>
          <a:prstGeom prst="flowChartMagneticDisk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1CAE1F8-70E1-40B5-065F-4DE5C55DA841}"/>
              </a:ext>
            </a:extLst>
          </p:cNvPr>
          <p:cNvSpPr/>
          <p:nvPr/>
        </p:nvSpPr>
        <p:spPr>
          <a:xfrm>
            <a:off x="4870340" y="2835942"/>
            <a:ext cx="602918" cy="620913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49F125-A867-B11E-6946-4DF7EF301FC4}"/>
              </a:ext>
            </a:extLst>
          </p:cNvPr>
          <p:cNvSpPr txBox="1"/>
          <p:nvPr/>
        </p:nvSpPr>
        <p:spPr>
          <a:xfrm rot="18949161">
            <a:off x="4812671" y="2750856"/>
            <a:ext cx="73178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    </a:t>
            </a:r>
            <a:r>
              <a:rPr lang="en-US" sz="1100" b="1">
                <a:solidFill>
                  <a:schemeClr val="bg1"/>
                </a:solidFill>
              </a:rPr>
              <a:t>THE</a:t>
            </a:r>
          </a:p>
          <a:p>
            <a:r>
              <a:rPr lang="en-US" sz="1600" b="1">
                <a:solidFill>
                  <a:schemeClr val="bg1"/>
                </a:solidFill>
              </a:rPr>
              <a:t>HOME</a:t>
            </a:r>
            <a:r>
              <a:rPr lang="en-US" sz="1200" b="1">
                <a:solidFill>
                  <a:schemeClr val="bg1"/>
                </a:solidFill>
              </a:rPr>
              <a:t> </a:t>
            </a:r>
            <a:r>
              <a:rPr lang="en-US" sz="1100" b="1">
                <a:solidFill>
                  <a:schemeClr val="bg1"/>
                </a:solidFill>
              </a:rPr>
              <a:t>DEPOT</a:t>
            </a:r>
            <a:endParaRPr lang="en-US" sz="11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AE9BC1-8189-34A4-7034-48FC47B067AE}"/>
              </a:ext>
            </a:extLst>
          </p:cNvPr>
          <p:cNvSpPr/>
          <p:nvPr/>
        </p:nvSpPr>
        <p:spPr>
          <a:xfrm>
            <a:off x="4607895" y="1950912"/>
            <a:ext cx="1152016" cy="561425"/>
          </a:xfrm>
          <a:custGeom>
            <a:avLst/>
            <a:gdLst>
              <a:gd name="connsiteX0" fmla="*/ 0 w 1282811"/>
              <a:gd name="connsiteY0" fmla="*/ 653250 h 657991"/>
              <a:gd name="connsiteX1" fmla="*/ 201168 w 1282811"/>
              <a:gd name="connsiteY1" fmla="*/ 177762 h 657991"/>
              <a:gd name="connsiteX2" fmla="*/ 603504 w 1282811"/>
              <a:gd name="connsiteY2" fmla="*/ 4026 h 657991"/>
              <a:gd name="connsiteX3" fmla="*/ 1106424 w 1282811"/>
              <a:gd name="connsiteY3" fmla="*/ 324066 h 657991"/>
              <a:gd name="connsiteX4" fmla="*/ 1280160 w 1282811"/>
              <a:gd name="connsiteY4" fmla="*/ 634962 h 657991"/>
              <a:gd name="connsiteX5" fmla="*/ 1216152 w 1282811"/>
              <a:gd name="connsiteY5" fmla="*/ 634962 h 657991"/>
              <a:gd name="connsiteX6" fmla="*/ 0 w 1282811"/>
              <a:gd name="connsiteY6" fmla="*/ 653250 h 657991"/>
              <a:gd name="connsiteX0" fmla="*/ 0 w 1286446"/>
              <a:gd name="connsiteY0" fmla="*/ 653250 h 655838"/>
              <a:gd name="connsiteX1" fmla="*/ 201168 w 1286446"/>
              <a:gd name="connsiteY1" fmla="*/ 177762 h 655838"/>
              <a:gd name="connsiteX2" fmla="*/ 603504 w 1286446"/>
              <a:gd name="connsiteY2" fmla="*/ 4026 h 655838"/>
              <a:gd name="connsiteX3" fmla="*/ 1106424 w 1286446"/>
              <a:gd name="connsiteY3" fmla="*/ 324066 h 655838"/>
              <a:gd name="connsiteX4" fmla="*/ 1280160 w 1286446"/>
              <a:gd name="connsiteY4" fmla="*/ 634962 h 655838"/>
              <a:gd name="connsiteX5" fmla="*/ 1271016 w 1286446"/>
              <a:gd name="connsiteY5" fmla="*/ 625818 h 655838"/>
              <a:gd name="connsiteX6" fmla="*/ 0 w 1286446"/>
              <a:gd name="connsiteY6" fmla="*/ 653250 h 655838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25818 h 653250"/>
              <a:gd name="connsiteX6" fmla="*/ 0 w 1271016"/>
              <a:gd name="connsiteY6" fmla="*/ 653250 h 653250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50513 h 653250"/>
              <a:gd name="connsiteX6" fmla="*/ 0 w 1271016"/>
              <a:gd name="connsiteY6" fmla="*/ 653250 h 653250"/>
              <a:gd name="connsiteX0" fmla="*/ 0 w 1271016"/>
              <a:gd name="connsiteY0" fmla="*/ 653250 h 660420"/>
              <a:gd name="connsiteX1" fmla="*/ 201168 w 1271016"/>
              <a:gd name="connsiteY1" fmla="*/ 177762 h 660420"/>
              <a:gd name="connsiteX2" fmla="*/ 603504 w 1271016"/>
              <a:gd name="connsiteY2" fmla="*/ 4026 h 660420"/>
              <a:gd name="connsiteX3" fmla="*/ 1106424 w 1271016"/>
              <a:gd name="connsiteY3" fmla="*/ 324066 h 660420"/>
              <a:gd name="connsiteX4" fmla="*/ 1250349 w 1271016"/>
              <a:gd name="connsiteY4" fmla="*/ 567051 h 660420"/>
              <a:gd name="connsiteX5" fmla="*/ 1271016 w 1271016"/>
              <a:gd name="connsiteY5" fmla="*/ 660420 h 660420"/>
              <a:gd name="connsiteX6" fmla="*/ 0 w 1271016"/>
              <a:gd name="connsiteY6" fmla="*/ 653250 h 660420"/>
              <a:gd name="connsiteX0" fmla="*/ 0 w 1274035"/>
              <a:gd name="connsiteY0" fmla="*/ 667320 h 667320"/>
              <a:gd name="connsiteX1" fmla="*/ 204187 w 1274035"/>
              <a:gd name="connsiteY1" fmla="*/ 177841 h 667320"/>
              <a:gd name="connsiteX2" fmla="*/ 606523 w 1274035"/>
              <a:gd name="connsiteY2" fmla="*/ 4105 h 667320"/>
              <a:gd name="connsiteX3" fmla="*/ 1109443 w 1274035"/>
              <a:gd name="connsiteY3" fmla="*/ 324145 h 667320"/>
              <a:gd name="connsiteX4" fmla="*/ 1253368 w 1274035"/>
              <a:gd name="connsiteY4" fmla="*/ 567130 h 667320"/>
              <a:gd name="connsiteX5" fmla="*/ 1274035 w 1274035"/>
              <a:gd name="connsiteY5" fmla="*/ 660499 h 667320"/>
              <a:gd name="connsiteX6" fmla="*/ 0 w 1274035"/>
              <a:gd name="connsiteY6" fmla="*/ 667320 h 667320"/>
              <a:gd name="connsiteX0" fmla="*/ 0 w 1274035"/>
              <a:gd name="connsiteY0" fmla="*/ 658878 h 660452"/>
              <a:gd name="connsiteX1" fmla="*/ 204187 w 1274035"/>
              <a:gd name="connsiteY1" fmla="*/ 177794 h 660452"/>
              <a:gd name="connsiteX2" fmla="*/ 606523 w 1274035"/>
              <a:gd name="connsiteY2" fmla="*/ 4058 h 660452"/>
              <a:gd name="connsiteX3" fmla="*/ 1109443 w 1274035"/>
              <a:gd name="connsiteY3" fmla="*/ 324098 h 660452"/>
              <a:gd name="connsiteX4" fmla="*/ 1253368 w 1274035"/>
              <a:gd name="connsiteY4" fmla="*/ 567083 h 660452"/>
              <a:gd name="connsiteX5" fmla="*/ 1274035 w 1274035"/>
              <a:gd name="connsiteY5" fmla="*/ 660452 h 660452"/>
              <a:gd name="connsiteX6" fmla="*/ 0 w 1274035"/>
              <a:gd name="connsiteY6" fmla="*/ 658878 h 660452"/>
              <a:gd name="connsiteX0" fmla="*/ 0 w 1277054"/>
              <a:gd name="connsiteY0" fmla="*/ 667320 h 667320"/>
              <a:gd name="connsiteX1" fmla="*/ 207206 w 1277054"/>
              <a:gd name="connsiteY1" fmla="*/ 177841 h 667320"/>
              <a:gd name="connsiteX2" fmla="*/ 609542 w 1277054"/>
              <a:gd name="connsiteY2" fmla="*/ 4105 h 667320"/>
              <a:gd name="connsiteX3" fmla="*/ 1112462 w 1277054"/>
              <a:gd name="connsiteY3" fmla="*/ 324145 h 667320"/>
              <a:gd name="connsiteX4" fmla="*/ 1256387 w 1277054"/>
              <a:gd name="connsiteY4" fmla="*/ 567130 h 667320"/>
              <a:gd name="connsiteX5" fmla="*/ 1277054 w 1277054"/>
              <a:gd name="connsiteY5" fmla="*/ 660499 h 667320"/>
              <a:gd name="connsiteX6" fmla="*/ 0 w 1277054"/>
              <a:gd name="connsiteY6" fmla="*/ 667320 h 667320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7054" h="660452">
                <a:moveTo>
                  <a:pt x="0" y="658878"/>
                </a:moveTo>
                <a:cubicBezTo>
                  <a:pt x="50292" y="475236"/>
                  <a:pt x="105616" y="286931"/>
                  <a:pt x="207206" y="177794"/>
                </a:cubicBezTo>
                <a:cubicBezTo>
                  <a:pt x="308796" y="68657"/>
                  <a:pt x="458666" y="-20326"/>
                  <a:pt x="609542" y="4058"/>
                </a:cubicBezTo>
                <a:cubicBezTo>
                  <a:pt x="760418" y="28442"/>
                  <a:pt x="1004655" y="230261"/>
                  <a:pt x="1112462" y="324098"/>
                </a:cubicBezTo>
                <a:cubicBezTo>
                  <a:pt x="1220269" y="417935"/>
                  <a:pt x="1238099" y="515267"/>
                  <a:pt x="1256387" y="567083"/>
                </a:cubicBezTo>
                <a:cubicBezTo>
                  <a:pt x="1274675" y="618899"/>
                  <a:pt x="1277054" y="660452"/>
                  <a:pt x="1277054" y="660452"/>
                </a:cubicBezTo>
                <a:lnTo>
                  <a:pt x="0" y="65887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BF42455-DF6C-96F5-B42E-03CC1F8C11A7}"/>
                  </a:ext>
                </a:extLst>
              </p14:cNvPr>
              <p14:cNvContentPartPr/>
              <p14:nvPr/>
            </p14:nvContentPartPr>
            <p14:xfrm>
              <a:off x="4913331" y="2190745"/>
              <a:ext cx="45719" cy="45719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BF42455-DF6C-96F5-B42E-03CC1F8C11A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627381" y="-95205"/>
                <a:ext cx="4571900" cy="457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2E55B0A-EA2C-183D-C84D-35F726553500}"/>
                  </a:ext>
                </a:extLst>
              </p14:cNvPr>
              <p14:cNvContentPartPr/>
              <p14:nvPr/>
            </p14:nvContentPartPr>
            <p14:xfrm>
              <a:off x="5426331" y="2344465"/>
              <a:ext cx="45719" cy="45719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2E55B0A-EA2C-183D-C84D-35F72655350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140381" y="58515"/>
                <a:ext cx="4571900" cy="457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30BFC67-E08E-EC2F-EFC1-A421A07EA9D5}"/>
                  </a:ext>
                </a:extLst>
              </p14:cNvPr>
              <p14:cNvContentPartPr/>
              <p14:nvPr/>
            </p14:nvContentPartPr>
            <p14:xfrm>
              <a:off x="5212491" y="2139265"/>
              <a:ext cx="45719" cy="4571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30BFC67-E08E-EC2F-EFC1-A421A07EA9D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926541" y="-146685"/>
                <a:ext cx="4571900" cy="457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BAFA895-3D05-6E75-25EB-6678EFF10E2E}"/>
                  </a:ext>
                </a:extLst>
              </p14:cNvPr>
              <p14:cNvContentPartPr/>
              <p14:nvPr/>
            </p14:nvContentPartPr>
            <p14:xfrm>
              <a:off x="5204211" y="1985545"/>
              <a:ext cx="45719" cy="45719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BAFA895-3D05-6E75-25EB-6678EFF10E2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918261" y="-300405"/>
                <a:ext cx="4571900" cy="457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9068AEF-2F8A-98A5-A38D-B8B826E26649}"/>
                  </a:ext>
                </a:extLst>
              </p14:cNvPr>
              <p14:cNvContentPartPr/>
              <p14:nvPr/>
            </p14:nvContentPartPr>
            <p14:xfrm>
              <a:off x="5013052" y="2390184"/>
              <a:ext cx="45719" cy="45719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9068AEF-2F8A-98A5-A38D-B8B826E2664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27102" y="104234"/>
                <a:ext cx="4571900" cy="457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14E8F35-D9E0-0D01-06AB-0E0DCA3445C5}"/>
                  </a:ext>
                </a:extLst>
              </p14:cNvPr>
              <p14:cNvContentPartPr/>
              <p14:nvPr/>
            </p14:nvContentPartPr>
            <p14:xfrm>
              <a:off x="5144451" y="2327185"/>
              <a:ext cx="45719" cy="45719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14E8F35-D9E0-0D01-06AB-0E0DCA3445C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858501" y="41235"/>
                <a:ext cx="4571900" cy="457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F8038CB-4124-1DF5-0775-05484B7E1308}"/>
                  </a:ext>
                </a:extLst>
              </p14:cNvPr>
              <p14:cNvContentPartPr/>
              <p14:nvPr/>
            </p14:nvContentPartPr>
            <p14:xfrm>
              <a:off x="4783553" y="2370414"/>
              <a:ext cx="45719" cy="45719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F8038CB-4124-1DF5-0775-05484B7E130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497603" y="84464"/>
                <a:ext cx="4571900" cy="457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D30CDF9-4DFF-38AA-72B1-35F02AC15FB4}"/>
                  </a:ext>
                </a:extLst>
              </p14:cNvPr>
              <p14:cNvContentPartPr/>
              <p14:nvPr/>
            </p14:nvContentPartPr>
            <p14:xfrm>
              <a:off x="5013052" y="2043212"/>
              <a:ext cx="45719" cy="45719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D30CDF9-4DFF-38AA-72B1-35F02AC15FB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727102" y="-242738"/>
                <a:ext cx="4571900" cy="457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4AA5A41-75DF-CA8E-AC2B-5EA7AB47B91B}"/>
                  </a:ext>
                </a:extLst>
              </p14:cNvPr>
              <p14:cNvContentPartPr/>
              <p14:nvPr/>
            </p14:nvContentPartPr>
            <p14:xfrm>
              <a:off x="5403471" y="2235777"/>
              <a:ext cx="45719" cy="4571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4AA5A41-75DF-CA8E-AC2B-5EA7AB47B91B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117521" y="-50173"/>
                <a:ext cx="4571900" cy="4571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EF41EA6-D2CA-5694-E9C9-DDC74819E6B7}"/>
                  </a:ext>
                </a:extLst>
              </p14:cNvPr>
              <p14:cNvContentPartPr/>
              <p14:nvPr/>
            </p14:nvContentPartPr>
            <p14:xfrm>
              <a:off x="5551138" y="2246576"/>
              <a:ext cx="45719" cy="45719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EF41EA6-D2CA-5694-E9C9-DDC74819E6B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265188" y="-39374"/>
                <a:ext cx="4571900" cy="45719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A80612-AA7E-A1D8-BCC7-B44D12C08B41}"/>
              </a:ext>
            </a:extLst>
          </p:cNvPr>
          <p:cNvSpPr/>
          <p:nvPr/>
        </p:nvSpPr>
        <p:spPr>
          <a:xfrm rot="407298">
            <a:off x="5232987" y="1480768"/>
            <a:ext cx="107157" cy="62227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ardrop 35">
            <a:extLst>
              <a:ext uri="{FF2B5EF4-FFF2-40B4-BE49-F238E27FC236}">
                <a16:creationId xmlns:a16="http://schemas.microsoft.com/office/drawing/2014/main" id="{0C5CD8D3-FB6A-0FEA-CA53-66097D202D52}"/>
              </a:ext>
            </a:extLst>
          </p:cNvPr>
          <p:cNvSpPr/>
          <p:nvPr/>
        </p:nvSpPr>
        <p:spPr>
          <a:xfrm rot="16607298">
            <a:off x="5115381" y="2046762"/>
            <a:ext cx="285546" cy="207909"/>
          </a:xfrm>
          <a:prstGeom prst="teardrop">
            <a:avLst>
              <a:gd name="adj" fmla="val 68446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66ABB9-CA73-0A0F-4964-A733EC5B6800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</p:spTree>
    <p:extLst>
      <p:ext uri="{BB962C8B-B14F-4D97-AF65-F5344CB8AC3E}">
        <p14:creationId xmlns:p14="http://schemas.microsoft.com/office/powerpoint/2010/main" val="578531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E70C7683-2D3D-C54B-1F4F-E0F8AE702856}"/>
              </a:ext>
            </a:extLst>
          </p:cNvPr>
          <p:cNvSpPr/>
          <p:nvPr/>
        </p:nvSpPr>
        <p:spPr>
          <a:xfrm>
            <a:off x="1409775" y="1975095"/>
            <a:ext cx="1950168" cy="1461542"/>
          </a:xfrm>
          <a:prstGeom prst="rect">
            <a:avLst/>
          </a:prstGeom>
          <a:solidFill>
            <a:schemeClr val="bg1">
              <a:lumMod val="6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25" y="49744"/>
            <a:ext cx="785077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Pre-Cool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D97A8A-59D0-5A2A-3E10-1AA60349E8DF}"/>
              </a:ext>
            </a:extLst>
          </p:cNvPr>
          <p:cNvSpPr/>
          <p:nvPr/>
        </p:nvSpPr>
        <p:spPr>
          <a:xfrm>
            <a:off x="1708794" y="1010020"/>
            <a:ext cx="1417323" cy="722573"/>
          </a:xfrm>
          <a:custGeom>
            <a:avLst/>
            <a:gdLst>
              <a:gd name="connsiteX0" fmla="*/ 0 w 1282811"/>
              <a:gd name="connsiteY0" fmla="*/ 653250 h 657991"/>
              <a:gd name="connsiteX1" fmla="*/ 201168 w 1282811"/>
              <a:gd name="connsiteY1" fmla="*/ 177762 h 657991"/>
              <a:gd name="connsiteX2" fmla="*/ 603504 w 1282811"/>
              <a:gd name="connsiteY2" fmla="*/ 4026 h 657991"/>
              <a:gd name="connsiteX3" fmla="*/ 1106424 w 1282811"/>
              <a:gd name="connsiteY3" fmla="*/ 324066 h 657991"/>
              <a:gd name="connsiteX4" fmla="*/ 1280160 w 1282811"/>
              <a:gd name="connsiteY4" fmla="*/ 634962 h 657991"/>
              <a:gd name="connsiteX5" fmla="*/ 1216152 w 1282811"/>
              <a:gd name="connsiteY5" fmla="*/ 634962 h 657991"/>
              <a:gd name="connsiteX6" fmla="*/ 0 w 1282811"/>
              <a:gd name="connsiteY6" fmla="*/ 653250 h 657991"/>
              <a:gd name="connsiteX0" fmla="*/ 0 w 1286446"/>
              <a:gd name="connsiteY0" fmla="*/ 653250 h 655838"/>
              <a:gd name="connsiteX1" fmla="*/ 201168 w 1286446"/>
              <a:gd name="connsiteY1" fmla="*/ 177762 h 655838"/>
              <a:gd name="connsiteX2" fmla="*/ 603504 w 1286446"/>
              <a:gd name="connsiteY2" fmla="*/ 4026 h 655838"/>
              <a:gd name="connsiteX3" fmla="*/ 1106424 w 1286446"/>
              <a:gd name="connsiteY3" fmla="*/ 324066 h 655838"/>
              <a:gd name="connsiteX4" fmla="*/ 1280160 w 1286446"/>
              <a:gd name="connsiteY4" fmla="*/ 634962 h 655838"/>
              <a:gd name="connsiteX5" fmla="*/ 1271016 w 1286446"/>
              <a:gd name="connsiteY5" fmla="*/ 625818 h 655838"/>
              <a:gd name="connsiteX6" fmla="*/ 0 w 1286446"/>
              <a:gd name="connsiteY6" fmla="*/ 653250 h 655838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25818 h 653250"/>
              <a:gd name="connsiteX6" fmla="*/ 0 w 1271016"/>
              <a:gd name="connsiteY6" fmla="*/ 653250 h 653250"/>
              <a:gd name="connsiteX0" fmla="*/ 0 w 1271016"/>
              <a:gd name="connsiteY0" fmla="*/ 653250 h 653250"/>
              <a:gd name="connsiteX1" fmla="*/ 201168 w 1271016"/>
              <a:gd name="connsiteY1" fmla="*/ 177762 h 653250"/>
              <a:gd name="connsiteX2" fmla="*/ 603504 w 1271016"/>
              <a:gd name="connsiteY2" fmla="*/ 4026 h 653250"/>
              <a:gd name="connsiteX3" fmla="*/ 1106424 w 1271016"/>
              <a:gd name="connsiteY3" fmla="*/ 324066 h 653250"/>
              <a:gd name="connsiteX4" fmla="*/ 1250349 w 1271016"/>
              <a:gd name="connsiteY4" fmla="*/ 567051 h 653250"/>
              <a:gd name="connsiteX5" fmla="*/ 1271016 w 1271016"/>
              <a:gd name="connsiteY5" fmla="*/ 650513 h 653250"/>
              <a:gd name="connsiteX6" fmla="*/ 0 w 1271016"/>
              <a:gd name="connsiteY6" fmla="*/ 653250 h 653250"/>
              <a:gd name="connsiteX0" fmla="*/ 0 w 1271016"/>
              <a:gd name="connsiteY0" fmla="*/ 653250 h 660420"/>
              <a:gd name="connsiteX1" fmla="*/ 201168 w 1271016"/>
              <a:gd name="connsiteY1" fmla="*/ 177762 h 660420"/>
              <a:gd name="connsiteX2" fmla="*/ 603504 w 1271016"/>
              <a:gd name="connsiteY2" fmla="*/ 4026 h 660420"/>
              <a:gd name="connsiteX3" fmla="*/ 1106424 w 1271016"/>
              <a:gd name="connsiteY3" fmla="*/ 324066 h 660420"/>
              <a:gd name="connsiteX4" fmla="*/ 1250349 w 1271016"/>
              <a:gd name="connsiteY4" fmla="*/ 567051 h 660420"/>
              <a:gd name="connsiteX5" fmla="*/ 1271016 w 1271016"/>
              <a:gd name="connsiteY5" fmla="*/ 660420 h 660420"/>
              <a:gd name="connsiteX6" fmla="*/ 0 w 1271016"/>
              <a:gd name="connsiteY6" fmla="*/ 653250 h 660420"/>
              <a:gd name="connsiteX0" fmla="*/ 0 w 1274035"/>
              <a:gd name="connsiteY0" fmla="*/ 667320 h 667320"/>
              <a:gd name="connsiteX1" fmla="*/ 204187 w 1274035"/>
              <a:gd name="connsiteY1" fmla="*/ 177841 h 667320"/>
              <a:gd name="connsiteX2" fmla="*/ 606523 w 1274035"/>
              <a:gd name="connsiteY2" fmla="*/ 4105 h 667320"/>
              <a:gd name="connsiteX3" fmla="*/ 1109443 w 1274035"/>
              <a:gd name="connsiteY3" fmla="*/ 324145 h 667320"/>
              <a:gd name="connsiteX4" fmla="*/ 1253368 w 1274035"/>
              <a:gd name="connsiteY4" fmla="*/ 567130 h 667320"/>
              <a:gd name="connsiteX5" fmla="*/ 1274035 w 1274035"/>
              <a:gd name="connsiteY5" fmla="*/ 660499 h 667320"/>
              <a:gd name="connsiteX6" fmla="*/ 0 w 1274035"/>
              <a:gd name="connsiteY6" fmla="*/ 667320 h 667320"/>
              <a:gd name="connsiteX0" fmla="*/ 0 w 1274035"/>
              <a:gd name="connsiteY0" fmla="*/ 658878 h 660452"/>
              <a:gd name="connsiteX1" fmla="*/ 204187 w 1274035"/>
              <a:gd name="connsiteY1" fmla="*/ 177794 h 660452"/>
              <a:gd name="connsiteX2" fmla="*/ 606523 w 1274035"/>
              <a:gd name="connsiteY2" fmla="*/ 4058 h 660452"/>
              <a:gd name="connsiteX3" fmla="*/ 1109443 w 1274035"/>
              <a:gd name="connsiteY3" fmla="*/ 324098 h 660452"/>
              <a:gd name="connsiteX4" fmla="*/ 1253368 w 1274035"/>
              <a:gd name="connsiteY4" fmla="*/ 567083 h 660452"/>
              <a:gd name="connsiteX5" fmla="*/ 1274035 w 1274035"/>
              <a:gd name="connsiteY5" fmla="*/ 660452 h 660452"/>
              <a:gd name="connsiteX6" fmla="*/ 0 w 1274035"/>
              <a:gd name="connsiteY6" fmla="*/ 658878 h 660452"/>
              <a:gd name="connsiteX0" fmla="*/ 0 w 1277054"/>
              <a:gd name="connsiteY0" fmla="*/ 667320 h 667320"/>
              <a:gd name="connsiteX1" fmla="*/ 207206 w 1277054"/>
              <a:gd name="connsiteY1" fmla="*/ 177841 h 667320"/>
              <a:gd name="connsiteX2" fmla="*/ 609542 w 1277054"/>
              <a:gd name="connsiteY2" fmla="*/ 4105 h 667320"/>
              <a:gd name="connsiteX3" fmla="*/ 1112462 w 1277054"/>
              <a:gd name="connsiteY3" fmla="*/ 324145 h 667320"/>
              <a:gd name="connsiteX4" fmla="*/ 1256387 w 1277054"/>
              <a:gd name="connsiteY4" fmla="*/ 567130 h 667320"/>
              <a:gd name="connsiteX5" fmla="*/ 1277054 w 1277054"/>
              <a:gd name="connsiteY5" fmla="*/ 660499 h 667320"/>
              <a:gd name="connsiteX6" fmla="*/ 0 w 1277054"/>
              <a:gd name="connsiteY6" fmla="*/ 667320 h 667320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  <a:gd name="connsiteX0" fmla="*/ 0 w 1277054"/>
              <a:gd name="connsiteY0" fmla="*/ 658878 h 660452"/>
              <a:gd name="connsiteX1" fmla="*/ 207206 w 1277054"/>
              <a:gd name="connsiteY1" fmla="*/ 177794 h 660452"/>
              <a:gd name="connsiteX2" fmla="*/ 609542 w 1277054"/>
              <a:gd name="connsiteY2" fmla="*/ 4058 h 660452"/>
              <a:gd name="connsiteX3" fmla="*/ 1112462 w 1277054"/>
              <a:gd name="connsiteY3" fmla="*/ 324098 h 660452"/>
              <a:gd name="connsiteX4" fmla="*/ 1256387 w 1277054"/>
              <a:gd name="connsiteY4" fmla="*/ 567083 h 660452"/>
              <a:gd name="connsiteX5" fmla="*/ 1277054 w 1277054"/>
              <a:gd name="connsiteY5" fmla="*/ 660452 h 660452"/>
              <a:gd name="connsiteX6" fmla="*/ 0 w 1277054"/>
              <a:gd name="connsiteY6" fmla="*/ 658878 h 66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7054" h="660452">
                <a:moveTo>
                  <a:pt x="0" y="658878"/>
                </a:moveTo>
                <a:cubicBezTo>
                  <a:pt x="50292" y="475236"/>
                  <a:pt x="105616" y="286931"/>
                  <a:pt x="207206" y="177794"/>
                </a:cubicBezTo>
                <a:cubicBezTo>
                  <a:pt x="308796" y="68657"/>
                  <a:pt x="458666" y="-20326"/>
                  <a:pt x="609542" y="4058"/>
                </a:cubicBezTo>
                <a:cubicBezTo>
                  <a:pt x="760418" y="28442"/>
                  <a:pt x="1004655" y="230261"/>
                  <a:pt x="1112462" y="324098"/>
                </a:cubicBezTo>
                <a:cubicBezTo>
                  <a:pt x="1220269" y="417935"/>
                  <a:pt x="1238099" y="515267"/>
                  <a:pt x="1256387" y="567083"/>
                </a:cubicBezTo>
                <a:cubicBezTo>
                  <a:pt x="1274675" y="618899"/>
                  <a:pt x="1277054" y="660452"/>
                  <a:pt x="1277054" y="660452"/>
                </a:cubicBezTo>
                <a:lnTo>
                  <a:pt x="0" y="65887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049422D-F3DB-4571-8BB7-8A97137CCD59}"/>
                  </a:ext>
                </a:extLst>
              </p14:cNvPr>
              <p14:cNvContentPartPr/>
              <p14:nvPr/>
            </p14:nvContentPartPr>
            <p14:xfrm>
              <a:off x="2305092" y="145636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049422D-F3DB-4571-8BB7-8A97137CCD5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87092" y="14383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D878377-9E78-B912-44A3-5383663DAA0E}"/>
                  </a:ext>
                </a:extLst>
              </p14:cNvPr>
              <p14:cNvContentPartPr/>
              <p14:nvPr/>
            </p14:nvContentPartPr>
            <p14:xfrm>
              <a:off x="2818092" y="161008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D878377-9E78-B912-44A3-5383663DAA0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00092" y="1592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0C11D97-8E39-945B-ADB1-7A31178CE2FC}"/>
                  </a:ext>
                </a:extLst>
              </p14:cNvPr>
              <p14:cNvContentPartPr/>
              <p14:nvPr/>
            </p14:nvContentPartPr>
            <p14:xfrm>
              <a:off x="2604252" y="140488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0C11D97-8E39-945B-ADB1-7A31178CE2F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6252" y="13868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3A28D1D-2EEB-A453-8D54-27C39C3A01BD}"/>
                  </a:ext>
                </a:extLst>
              </p14:cNvPr>
              <p14:cNvContentPartPr/>
              <p14:nvPr/>
            </p14:nvContentPartPr>
            <p14:xfrm>
              <a:off x="2595972" y="125116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3A28D1D-2EEB-A453-8D54-27C39C3A01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77972" y="123316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A962C9-723E-B5BE-22E3-E125D7A2EC0D}"/>
                  </a:ext>
                </a:extLst>
              </p14:cNvPr>
              <p14:cNvContentPartPr/>
              <p14:nvPr/>
            </p14:nvContentPartPr>
            <p14:xfrm>
              <a:off x="1827012" y="154204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A962C9-723E-B5BE-22E3-E125D7A2EC0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9012" y="15240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F93362A-C540-9B1B-A9B0-2CA6C270BF97}"/>
                  </a:ext>
                </a:extLst>
              </p14:cNvPr>
              <p14:cNvContentPartPr/>
              <p14:nvPr/>
            </p14:nvContentPartPr>
            <p14:xfrm>
              <a:off x="2536212" y="1592800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F93362A-C540-9B1B-A9B0-2CA6C270BF9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18212" y="1574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97866A8-5D4C-4018-FDBF-FE77A37AE613}"/>
                  </a:ext>
                </a:extLst>
              </p14:cNvPr>
              <p14:cNvContentPartPr/>
              <p14:nvPr/>
            </p14:nvContentPartPr>
            <p14:xfrm>
              <a:off x="2117172" y="1601800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97866A8-5D4C-4018-FDBF-FE77A37AE6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9172" y="158380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93F8796-0483-79CF-0D50-CDD49096948E}"/>
                  </a:ext>
                </a:extLst>
              </p14:cNvPr>
              <p14:cNvContentPartPr/>
              <p14:nvPr/>
            </p14:nvContentPartPr>
            <p14:xfrm>
              <a:off x="2151372" y="126844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93F8796-0483-79CF-0D50-CDD4909694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33372" y="1250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2AC237F-800E-957B-6B24-A3F20BC8A7AA}"/>
                  </a:ext>
                </a:extLst>
              </p14:cNvPr>
              <p14:cNvContentPartPr/>
              <p14:nvPr/>
            </p14:nvContentPartPr>
            <p14:xfrm>
              <a:off x="2288172" y="1268440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2AC237F-800E-957B-6B24-A3F20BC8A7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0172" y="12504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2E52059-7D25-1B15-3AEC-6C6F04AC8EC8}"/>
                  </a:ext>
                </a:extLst>
              </p14:cNvPr>
              <p14:cNvContentPartPr/>
              <p14:nvPr/>
            </p14:nvContentPartPr>
            <p14:xfrm>
              <a:off x="2450532" y="130264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2E52059-7D25-1B15-3AEC-6C6F04AC8E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32532" y="128464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E766C47-3034-A52F-FFFB-1A1482DE6505}"/>
                  </a:ext>
                </a:extLst>
              </p14:cNvPr>
              <p14:cNvContentPartPr/>
              <p14:nvPr/>
            </p14:nvContentPartPr>
            <p14:xfrm>
              <a:off x="2023212" y="1439080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E766C47-3034-A52F-FFFB-1A1482DE65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05212" y="1421080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316D93E7-037F-E92F-0686-FBFC2F9BBD6E}"/>
                  </a:ext>
                </a:extLst>
              </p14:cNvPr>
              <p14:cNvContentPartPr/>
              <p14:nvPr/>
            </p14:nvContentPartPr>
            <p14:xfrm>
              <a:off x="2989092" y="1498840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316D93E7-037F-E92F-0686-FBFC2F9BBD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71092" y="1480840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9E26B866-0C59-99FE-1A76-A32D3CC8FC21}"/>
              </a:ext>
            </a:extLst>
          </p:cNvPr>
          <p:cNvSpPr/>
          <p:nvPr/>
        </p:nvSpPr>
        <p:spPr>
          <a:xfrm>
            <a:off x="1271016" y="1974127"/>
            <a:ext cx="2231136" cy="1466088"/>
          </a:xfrm>
          <a:prstGeom prst="rect">
            <a:avLst/>
          </a:prstGeom>
          <a:solidFill>
            <a:srgbClr val="E0BD85">
              <a:alpha val="6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F52F5FF-9518-04BB-4839-303EEB5F0514}"/>
              </a:ext>
            </a:extLst>
          </p:cNvPr>
          <p:cNvCxnSpPr/>
          <p:nvPr/>
        </p:nvCxnSpPr>
        <p:spPr>
          <a:xfrm>
            <a:off x="2385217" y="1830784"/>
            <a:ext cx="0" cy="1036244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A66C40BA-5EF1-62AD-9760-8277F4E85058}"/>
              </a:ext>
            </a:extLst>
          </p:cNvPr>
          <p:cNvSpPr/>
          <p:nvPr/>
        </p:nvSpPr>
        <p:spPr>
          <a:xfrm>
            <a:off x="6096000" y="1491021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A93A4608-33B6-A958-3C64-714ADE55F0F3}"/>
              </a:ext>
            </a:extLst>
          </p:cNvPr>
          <p:cNvSpPr/>
          <p:nvPr/>
        </p:nvSpPr>
        <p:spPr>
          <a:xfrm>
            <a:off x="6810922" y="1602488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Weigh Out Mass of Regolith 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7C42200-03C2-45FE-0ABF-7DAF6EB45EEB}"/>
              </a:ext>
            </a:extLst>
          </p:cNvPr>
          <p:cNvSpPr/>
          <p:nvPr/>
        </p:nvSpPr>
        <p:spPr>
          <a:xfrm>
            <a:off x="6096000" y="2523772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C70361F-A24B-724B-74C3-D9287206D188}"/>
              </a:ext>
            </a:extLst>
          </p:cNvPr>
          <p:cNvSpPr/>
          <p:nvPr/>
        </p:nvSpPr>
        <p:spPr>
          <a:xfrm>
            <a:off x="6810922" y="2635239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Calculate Necessary Water Volume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AE81D9-139F-346A-8007-DE463AC91A40}"/>
              </a:ext>
            </a:extLst>
          </p:cNvPr>
          <p:cNvSpPr/>
          <p:nvPr/>
        </p:nvSpPr>
        <p:spPr>
          <a:xfrm>
            <a:off x="6096000" y="3556523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4C9627-D6F9-B81F-4529-86BA2420B3A9}"/>
              </a:ext>
            </a:extLst>
          </p:cNvPr>
          <p:cNvSpPr/>
          <p:nvPr/>
        </p:nvSpPr>
        <p:spPr>
          <a:xfrm>
            <a:off x="6810922" y="3667990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Mix Regolith and Water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40F6D7-57D9-62B4-3C49-BDC130EC97F2}"/>
              </a:ext>
            </a:extLst>
          </p:cNvPr>
          <p:cNvSpPr/>
          <p:nvPr/>
        </p:nvSpPr>
        <p:spPr>
          <a:xfrm>
            <a:off x="6096000" y="4589273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EA70FD1-9C17-3422-58C0-A0099191681B}"/>
              </a:ext>
            </a:extLst>
          </p:cNvPr>
          <p:cNvSpPr/>
          <p:nvPr/>
        </p:nvSpPr>
        <p:spPr>
          <a:xfrm>
            <a:off x="6810922" y="4700740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Add Sample to Bed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273EE9-19F4-B073-96E2-4C75D70E2B39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</p:spTree>
    <p:extLst>
      <p:ext uri="{BB962C8B-B14F-4D97-AF65-F5344CB8AC3E}">
        <p14:creationId xmlns:p14="http://schemas.microsoft.com/office/powerpoint/2010/main" val="1025123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2416D-8BE8-D77D-0FC1-C34DF950CB62}"/>
              </a:ext>
            </a:extLst>
          </p:cNvPr>
          <p:cNvSpPr/>
          <p:nvPr/>
        </p:nvSpPr>
        <p:spPr>
          <a:xfrm>
            <a:off x="1271016" y="1974127"/>
            <a:ext cx="2231136" cy="1466088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25" y="49744"/>
            <a:ext cx="7850777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Pre-Cool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2D64142-8748-3F3A-7117-22685B099351}"/>
                  </a:ext>
                </a:extLst>
              </p14:cNvPr>
              <p14:cNvContentPartPr/>
              <p14:nvPr/>
            </p14:nvContentPartPr>
            <p14:xfrm>
              <a:off x="-487258" y="4622864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2D64142-8748-3F3A-7117-22685B0993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91578" y="4618544"/>
                <a:ext cx="9000" cy="9000"/>
              </a:xfrm>
              <a:prstGeom prst="rect">
                <a:avLst/>
              </a:prstGeom>
            </p:spPr>
          </p:pic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86F4F3D-4C9D-82F8-830F-D7BD37078EB9}"/>
              </a:ext>
            </a:extLst>
          </p:cNvPr>
          <p:cNvSpPr/>
          <p:nvPr/>
        </p:nvSpPr>
        <p:spPr>
          <a:xfrm>
            <a:off x="6096000" y="1491021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E6D12C-6270-E319-FDEA-EE6E9FF7B4F5}"/>
              </a:ext>
            </a:extLst>
          </p:cNvPr>
          <p:cNvSpPr/>
          <p:nvPr/>
        </p:nvSpPr>
        <p:spPr>
          <a:xfrm>
            <a:off x="6810922" y="1602488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Weigh Out Mass of Regolith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6DAB134-2E87-8420-161B-DEEA39402266}"/>
              </a:ext>
            </a:extLst>
          </p:cNvPr>
          <p:cNvSpPr/>
          <p:nvPr/>
        </p:nvSpPr>
        <p:spPr>
          <a:xfrm>
            <a:off x="6096000" y="2523772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EAAB549-B47E-398F-64C4-D751821DFB70}"/>
              </a:ext>
            </a:extLst>
          </p:cNvPr>
          <p:cNvSpPr/>
          <p:nvPr/>
        </p:nvSpPr>
        <p:spPr>
          <a:xfrm>
            <a:off x="6810922" y="2635239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Calculate Necessary Water Volume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15850A5-6C5C-C53F-E5E0-25E2E3840AD9}"/>
              </a:ext>
            </a:extLst>
          </p:cNvPr>
          <p:cNvSpPr/>
          <p:nvPr/>
        </p:nvSpPr>
        <p:spPr>
          <a:xfrm>
            <a:off x="6096000" y="3556523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BF5C96-117E-187E-5442-01BB976CDED6}"/>
              </a:ext>
            </a:extLst>
          </p:cNvPr>
          <p:cNvSpPr/>
          <p:nvPr/>
        </p:nvSpPr>
        <p:spPr>
          <a:xfrm>
            <a:off x="6810922" y="3667990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Mix Regolith and Water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0FB460D-E9A3-4263-A3A5-FA928C7DA57C}"/>
              </a:ext>
            </a:extLst>
          </p:cNvPr>
          <p:cNvSpPr/>
          <p:nvPr/>
        </p:nvSpPr>
        <p:spPr>
          <a:xfrm>
            <a:off x="6096000" y="4589273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563B19A-9BB8-44F3-980B-0D2B99BA35AD}"/>
              </a:ext>
            </a:extLst>
          </p:cNvPr>
          <p:cNvSpPr/>
          <p:nvPr/>
        </p:nvSpPr>
        <p:spPr>
          <a:xfrm>
            <a:off x="6810922" y="4700740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Add Sample to Bed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4A181C60-B540-4450-8D37-496FC2C47CB7}"/>
              </a:ext>
            </a:extLst>
          </p:cNvPr>
          <p:cNvCxnSpPr>
            <a:cxnSpLocks/>
            <a:stCxn id="9" idx="1"/>
            <a:endCxn id="13" idx="0"/>
          </p:cNvCxnSpPr>
          <p:nvPr/>
        </p:nvCxnSpPr>
        <p:spPr>
          <a:xfrm rot="10800000" flipV="1">
            <a:off x="2386585" y="1307407"/>
            <a:ext cx="1534469" cy="666720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4DBF6C-AE0C-40B7-AD20-F646D3822DA6}"/>
              </a:ext>
            </a:extLst>
          </p:cNvPr>
          <p:cNvSpPr txBox="1"/>
          <p:nvPr/>
        </p:nvSpPr>
        <p:spPr>
          <a:xfrm>
            <a:off x="3921053" y="1122741"/>
            <a:ext cx="831831" cy="369332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Dry Air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82A569-EFB6-4675-9027-AE8627DA7BAA}"/>
              </a:ext>
            </a:extLst>
          </p:cNvPr>
          <p:cNvSpPr/>
          <p:nvPr/>
        </p:nvSpPr>
        <p:spPr>
          <a:xfrm>
            <a:off x="1271016" y="1753664"/>
            <a:ext cx="2231136" cy="226613"/>
          </a:xfrm>
          <a:prstGeom prst="rect">
            <a:avLst/>
          </a:prstGeom>
          <a:solidFill>
            <a:srgbClr val="3D405B"/>
          </a:solidFill>
          <a:ln>
            <a:solidFill>
              <a:srgbClr val="3D40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2CA87C-B605-40E5-A271-E2DA5CE0765F}"/>
              </a:ext>
            </a:extLst>
          </p:cNvPr>
          <p:cNvSpPr txBox="1"/>
          <p:nvPr/>
        </p:nvSpPr>
        <p:spPr>
          <a:xfrm>
            <a:off x="4169902" y="1963584"/>
            <a:ext cx="895635" cy="338554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LN2 Lid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7865E45-C334-4144-BB60-A343C0D09162}"/>
              </a:ext>
            </a:extLst>
          </p:cNvPr>
          <p:cNvCxnSpPr>
            <a:cxnSpLocks/>
            <a:stCxn id="22" idx="1"/>
            <a:endCxn id="21" idx="3"/>
          </p:cNvCxnSpPr>
          <p:nvPr/>
        </p:nvCxnSpPr>
        <p:spPr>
          <a:xfrm flipH="1" flipV="1">
            <a:off x="3502152" y="1866971"/>
            <a:ext cx="667750" cy="265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63546D-6D69-CE96-77DE-AEAD4FB040BB}"/>
              </a:ext>
            </a:extLst>
          </p:cNvPr>
          <p:cNvSpPr/>
          <p:nvPr/>
        </p:nvSpPr>
        <p:spPr>
          <a:xfrm>
            <a:off x="6096000" y="5622022"/>
            <a:ext cx="714922" cy="751901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729924-31E9-2037-ED53-D62D73940FA9}"/>
              </a:ext>
            </a:extLst>
          </p:cNvPr>
          <p:cNvSpPr/>
          <p:nvPr/>
        </p:nvSpPr>
        <p:spPr>
          <a:xfrm>
            <a:off x="6810922" y="5733489"/>
            <a:ext cx="2686114" cy="528966"/>
          </a:xfrm>
          <a:prstGeom prst="round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Purge System with Dry 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9B0CC-D17E-88FD-9030-E4979E0C3975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Hernandez-Lichtl</a:t>
            </a:r>
          </a:p>
        </p:txBody>
      </p:sp>
    </p:spTree>
    <p:extLst>
      <p:ext uri="{BB962C8B-B14F-4D97-AF65-F5344CB8AC3E}">
        <p14:creationId xmlns:p14="http://schemas.microsoft.com/office/powerpoint/2010/main" val="3210789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8855"/>
            <a:ext cx="9601200" cy="960276"/>
          </a:xfrm>
        </p:spPr>
        <p:txBody>
          <a:bodyPr/>
          <a:lstStyle/>
          <a:p>
            <a:pPr algn="ctr"/>
            <a:r>
              <a:rPr lang="en-US"/>
              <a:t>Sponsor and Advisor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227739" y="4845264"/>
            <a:ext cx="344030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Annette Gray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 i="1"/>
              <a:t>NASA-Marshall Space Flight Center</a:t>
            </a:r>
          </a:p>
          <a:p>
            <a:pPr algn="ctr"/>
            <a:r>
              <a:rPr lang="en-US" i="1"/>
              <a:t>Mentor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824234" y="4845264"/>
            <a:ext cx="380156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Dr. Shayne McConomy</a:t>
            </a:r>
          </a:p>
          <a:p>
            <a:pPr algn="ctr"/>
            <a:r>
              <a:rPr lang="en-US"/>
              <a:t>FAMU-FSU College of Engineering</a:t>
            </a:r>
          </a:p>
          <a:p>
            <a:pPr algn="ctr"/>
            <a:r>
              <a:rPr lang="en-US"/>
              <a:t>Advisor</a:t>
            </a:r>
          </a:p>
        </p:txBody>
      </p:sp>
      <p:pic>
        <p:nvPicPr>
          <p:cNvPr id="16" name="Content Placeholder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824D7FB-6ED4-9DE3-9B38-01C85000EB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8570" y="1331313"/>
            <a:ext cx="2592896" cy="3422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3DDB4C-97B0-408A-A6B1-48996DF77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29" y="1331314"/>
            <a:ext cx="2738056" cy="3422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27E5D388-F17D-51DB-2A97-2264400B7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86" y="1331313"/>
            <a:ext cx="2592896" cy="3423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D84058-D733-9988-00F1-BED621A6DFD1}"/>
              </a:ext>
            </a:extLst>
          </p:cNvPr>
          <p:cNvSpPr txBox="1"/>
          <p:nvPr/>
        </p:nvSpPr>
        <p:spPr>
          <a:xfrm>
            <a:off x="3667282" y="4845264"/>
            <a:ext cx="344030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Marvin Barnes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 i="1"/>
              <a:t>NASA-Marshall Space Flight Center</a:t>
            </a:r>
          </a:p>
          <a:p>
            <a:pPr algn="ctr"/>
            <a:r>
              <a:rPr lang="en-US" i="1"/>
              <a:t>Sponsor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68FDC7-62EC-7386-9117-7B1317C753F0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3D650-4114-1817-97B7-C6BA28D80C9B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E38925E-C8F3-DE7B-82EE-F011474FBF89}"/>
              </a:ext>
            </a:extLst>
          </p:cNvPr>
          <p:cNvSpPr/>
          <p:nvPr/>
        </p:nvSpPr>
        <p:spPr>
          <a:xfrm>
            <a:off x="1490385" y="2065368"/>
            <a:ext cx="2619828" cy="2607733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AA80A75F-7A52-4E51-9BBD-A41320A1C31D}"/>
              </a:ext>
            </a:extLst>
          </p:cNvPr>
          <p:cNvSpPr/>
          <p:nvPr/>
        </p:nvSpPr>
        <p:spPr>
          <a:xfrm>
            <a:off x="689847" y="2057748"/>
            <a:ext cx="800538" cy="259605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6643FB2-D73F-1C70-179D-7E6069AAD62B}"/>
              </a:ext>
            </a:extLst>
          </p:cNvPr>
          <p:cNvSpPr/>
          <p:nvPr/>
        </p:nvSpPr>
        <p:spPr>
          <a:xfrm>
            <a:off x="943846" y="2644575"/>
            <a:ext cx="301297" cy="634123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hord 71">
            <a:extLst>
              <a:ext uri="{FF2B5EF4-FFF2-40B4-BE49-F238E27FC236}">
                <a16:creationId xmlns:a16="http://schemas.microsoft.com/office/drawing/2014/main" id="{AC2CBAC9-BE3E-B634-A059-BDD4E61FD02B}"/>
              </a:ext>
            </a:extLst>
          </p:cNvPr>
          <p:cNvSpPr/>
          <p:nvPr/>
        </p:nvSpPr>
        <p:spPr>
          <a:xfrm>
            <a:off x="1534177" y="2142749"/>
            <a:ext cx="2540001" cy="2511053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FD9C275-885F-4147-6136-E23CFA6360CE}"/>
              </a:ext>
            </a:extLst>
          </p:cNvPr>
          <p:cNvSpPr/>
          <p:nvPr/>
        </p:nvSpPr>
        <p:spPr>
          <a:xfrm>
            <a:off x="2336585" y="3144343"/>
            <a:ext cx="959436" cy="720467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D88B05F-C019-D07E-55B9-AB1910202B30}"/>
              </a:ext>
            </a:extLst>
          </p:cNvPr>
          <p:cNvSpPr/>
          <p:nvPr/>
        </p:nvSpPr>
        <p:spPr>
          <a:xfrm>
            <a:off x="2336586" y="3042320"/>
            <a:ext cx="959435" cy="102023"/>
          </a:xfrm>
          <a:prstGeom prst="rect">
            <a:avLst/>
          </a:prstGeom>
          <a:solidFill>
            <a:srgbClr val="3D40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5AAF2D3-91C8-142E-235F-D6B75714F87F}"/>
              </a:ext>
            </a:extLst>
          </p:cNvPr>
          <p:cNvSpPr/>
          <p:nvPr/>
        </p:nvSpPr>
        <p:spPr>
          <a:xfrm>
            <a:off x="1493453" y="2065368"/>
            <a:ext cx="2619828" cy="2607733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48B0D82-F1F8-D0E2-E6B3-C4C4B91A55BA}"/>
              </a:ext>
            </a:extLst>
          </p:cNvPr>
          <p:cNvSpPr/>
          <p:nvPr/>
        </p:nvSpPr>
        <p:spPr>
          <a:xfrm>
            <a:off x="1428308" y="3199105"/>
            <a:ext cx="126125" cy="336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C42228C-1038-53C1-DB79-F01F4F39D200}"/>
              </a:ext>
            </a:extLst>
          </p:cNvPr>
          <p:cNvSpPr/>
          <p:nvPr/>
        </p:nvSpPr>
        <p:spPr>
          <a:xfrm>
            <a:off x="943846" y="2644575"/>
            <a:ext cx="301297" cy="634123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hord 79">
            <a:extLst>
              <a:ext uri="{FF2B5EF4-FFF2-40B4-BE49-F238E27FC236}">
                <a16:creationId xmlns:a16="http://schemas.microsoft.com/office/drawing/2014/main" id="{5F576710-9BB1-1129-6C25-143D823F1CCD}"/>
              </a:ext>
            </a:extLst>
          </p:cNvPr>
          <p:cNvSpPr/>
          <p:nvPr/>
        </p:nvSpPr>
        <p:spPr>
          <a:xfrm>
            <a:off x="1534177" y="2142749"/>
            <a:ext cx="2540001" cy="2511053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364A028-51D2-DFDF-7757-531181D39609}"/>
              </a:ext>
            </a:extLst>
          </p:cNvPr>
          <p:cNvGrpSpPr/>
          <p:nvPr/>
        </p:nvGrpSpPr>
        <p:grpSpPr>
          <a:xfrm>
            <a:off x="3175932" y="3206645"/>
            <a:ext cx="95693" cy="600076"/>
            <a:chOff x="8211136" y="2642774"/>
            <a:chExt cx="95693" cy="591995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3F788B98-26DE-A047-3212-BC6D6888D428}"/>
                </a:ext>
              </a:extLst>
            </p:cNvPr>
            <p:cNvSpPr/>
            <p:nvPr/>
          </p:nvSpPr>
          <p:spPr>
            <a:xfrm>
              <a:off x="8211136" y="2642774"/>
              <a:ext cx="95693" cy="591995"/>
            </a:xfrm>
            <a:prstGeom prst="rect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44E616F-7EB1-8E78-86AB-0B1458771D62}"/>
                </a:ext>
              </a:extLst>
            </p:cNvPr>
            <p:cNvSpPr/>
            <p:nvPr/>
          </p:nvSpPr>
          <p:spPr>
            <a:xfrm>
              <a:off x="8234393" y="273295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3C13C4AA-AEF4-B6B7-BB42-194570CC74C0}"/>
                </a:ext>
              </a:extLst>
            </p:cNvPr>
            <p:cNvSpPr/>
            <p:nvPr/>
          </p:nvSpPr>
          <p:spPr>
            <a:xfrm>
              <a:off x="8234392" y="309241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B264619-D879-769E-D3D2-4B2BC95E254D}"/>
              </a:ext>
            </a:extLst>
          </p:cNvPr>
          <p:cNvGrpSpPr/>
          <p:nvPr/>
        </p:nvGrpSpPr>
        <p:grpSpPr>
          <a:xfrm>
            <a:off x="2364665" y="3204538"/>
            <a:ext cx="95693" cy="600076"/>
            <a:chOff x="8211136" y="2642774"/>
            <a:chExt cx="95693" cy="591995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CAEA22E7-8A9E-D9A1-8472-90209D8427A4}"/>
                </a:ext>
              </a:extLst>
            </p:cNvPr>
            <p:cNvSpPr/>
            <p:nvPr/>
          </p:nvSpPr>
          <p:spPr>
            <a:xfrm>
              <a:off x="8211136" y="2642774"/>
              <a:ext cx="95693" cy="591995"/>
            </a:xfrm>
            <a:prstGeom prst="rect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F9881E2-C425-E7B1-BBCA-46999E5F3CDD}"/>
                </a:ext>
              </a:extLst>
            </p:cNvPr>
            <p:cNvSpPr/>
            <p:nvPr/>
          </p:nvSpPr>
          <p:spPr>
            <a:xfrm>
              <a:off x="8234393" y="273295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1266F250-8869-7725-DDDC-A74772A0DB25}"/>
                </a:ext>
              </a:extLst>
            </p:cNvPr>
            <p:cNvSpPr/>
            <p:nvPr/>
          </p:nvSpPr>
          <p:spPr>
            <a:xfrm>
              <a:off x="8234392" y="309241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7587A7C8-3813-F6A3-A1A5-C1A83E7F83BF}"/>
              </a:ext>
            </a:extLst>
          </p:cNvPr>
          <p:cNvSpPr/>
          <p:nvPr/>
        </p:nvSpPr>
        <p:spPr>
          <a:xfrm>
            <a:off x="1493453" y="2065368"/>
            <a:ext cx="2619828" cy="2607733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3C7C7EF4-4F69-4475-D71C-00CB8287BA86}"/>
              </a:ext>
            </a:extLst>
          </p:cNvPr>
          <p:cNvSpPr txBox="1"/>
          <p:nvPr/>
        </p:nvSpPr>
        <p:spPr>
          <a:xfrm>
            <a:off x="2050635" y="4972487"/>
            <a:ext cx="14760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257631F6-3852-7FE0-1F9E-B621E5A2A096}"/>
              </a:ext>
            </a:extLst>
          </p:cNvPr>
          <p:cNvSpPr/>
          <p:nvPr/>
        </p:nvSpPr>
        <p:spPr>
          <a:xfrm>
            <a:off x="786907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F62CB54-A491-A2C9-4908-29DDC462686D}"/>
              </a:ext>
            </a:extLst>
          </p:cNvPr>
          <p:cNvSpPr txBox="1"/>
          <p:nvPr/>
        </p:nvSpPr>
        <p:spPr>
          <a:xfrm>
            <a:off x="1319868" y="1371312"/>
            <a:ext cx="2992873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LN2 Cooling Sleeves Prep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9C482FD-AF35-9E54-B41B-B2FC7EED4BE4}"/>
              </a:ext>
            </a:extLst>
          </p:cNvPr>
          <p:cNvSpPr txBox="1"/>
          <p:nvPr/>
        </p:nvSpPr>
        <p:spPr>
          <a:xfrm>
            <a:off x="2050635" y="4972487"/>
            <a:ext cx="14760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028C24F-EA82-E510-9316-2BDB54F8B1B7}"/>
              </a:ext>
            </a:extLst>
          </p:cNvPr>
          <p:cNvSpPr txBox="1"/>
          <p:nvPr/>
        </p:nvSpPr>
        <p:spPr>
          <a:xfrm>
            <a:off x="4020374" y="4106066"/>
            <a:ext cx="1505528" cy="584775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Nitrogen Cooling Sleeves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02CF558-849C-47FA-B51F-97A07C868775}"/>
              </a:ext>
            </a:extLst>
          </p:cNvPr>
          <p:cNvSpPr/>
          <p:nvPr/>
        </p:nvSpPr>
        <p:spPr>
          <a:xfrm>
            <a:off x="1493653" y="2057749"/>
            <a:ext cx="2605348" cy="2633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FD9A5F9-DFD5-48E9-ACAE-DDAF90A25AB3}"/>
              </a:ext>
            </a:extLst>
          </p:cNvPr>
          <p:cNvCxnSpPr>
            <a:cxnSpLocks/>
          </p:cNvCxnSpPr>
          <p:nvPr/>
        </p:nvCxnSpPr>
        <p:spPr>
          <a:xfrm flipH="1" flipV="1">
            <a:off x="3271625" y="3506683"/>
            <a:ext cx="748749" cy="8917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DD7B59B-BF39-453A-AC13-031BFB1A55BE}"/>
              </a:ext>
            </a:extLst>
          </p:cNvPr>
          <p:cNvCxnSpPr>
            <a:cxnSpLocks/>
          </p:cNvCxnSpPr>
          <p:nvPr/>
        </p:nvCxnSpPr>
        <p:spPr>
          <a:xfrm flipH="1" flipV="1">
            <a:off x="2460358" y="3504576"/>
            <a:ext cx="1560016" cy="8938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E913BF05-B1AA-B35E-5B71-04D8C686A91D}"/>
              </a:ext>
            </a:extLst>
          </p:cNvPr>
          <p:cNvSpPr/>
          <p:nvPr/>
        </p:nvSpPr>
        <p:spPr>
          <a:xfrm>
            <a:off x="1428308" y="3199105"/>
            <a:ext cx="126125" cy="336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>
            <a:extLst>
              <a:ext uri="{FF2B5EF4-FFF2-40B4-BE49-F238E27FC236}">
                <a16:creationId xmlns:a16="http://schemas.microsoft.com/office/drawing/2014/main" id="{249D056D-3E3B-4E6A-8A5C-41E96F51CD39}"/>
              </a:ext>
            </a:extLst>
          </p:cNvPr>
          <p:cNvSpPr/>
          <p:nvPr/>
        </p:nvSpPr>
        <p:spPr>
          <a:xfrm>
            <a:off x="1490385" y="2065368"/>
            <a:ext cx="2619828" cy="2607733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0A4FD17-CCA9-449E-97F8-7CFB94BFFE08}"/>
              </a:ext>
            </a:extLst>
          </p:cNvPr>
          <p:cNvSpPr/>
          <p:nvPr/>
        </p:nvSpPr>
        <p:spPr>
          <a:xfrm>
            <a:off x="689847" y="2057748"/>
            <a:ext cx="800538" cy="259605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E255BBE-BD85-4C1C-B149-3258FB2296BB}"/>
              </a:ext>
            </a:extLst>
          </p:cNvPr>
          <p:cNvSpPr/>
          <p:nvPr/>
        </p:nvSpPr>
        <p:spPr>
          <a:xfrm>
            <a:off x="943846" y="2644575"/>
            <a:ext cx="301297" cy="634123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hord 80">
            <a:extLst>
              <a:ext uri="{FF2B5EF4-FFF2-40B4-BE49-F238E27FC236}">
                <a16:creationId xmlns:a16="http://schemas.microsoft.com/office/drawing/2014/main" id="{BEBB8660-B1FE-489A-A616-6FC55C7FE18C}"/>
              </a:ext>
            </a:extLst>
          </p:cNvPr>
          <p:cNvSpPr/>
          <p:nvPr/>
        </p:nvSpPr>
        <p:spPr>
          <a:xfrm>
            <a:off x="1534177" y="2142749"/>
            <a:ext cx="2540001" cy="2511053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E0CA4A3-00C2-4EDA-AE1E-50506C424627}"/>
              </a:ext>
            </a:extLst>
          </p:cNvPr>
          <p:cNvSpPr/>
          <p:nvPr/>
        </p:nvSpPr>
        <p:spPr>
          <a:xfrm>
            <a:off x="1428308" y="3199105"/>
            <a:ext cx="126125" cy="336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3D650-4114-1817-97B7-C6BA28D80C9B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E2FAA2F-5360-320D-58A2-AA3E8D77EDE9}"/>
              </a:ext>
            </a:extLst>
          </p:cNvPr>
          <p:cNvSpPr txBox="1"/>
          <p:nvPr/>
        </p:nvSpPr>
        <p:spPr>
          <a:xfrm>
            <a:off x="4702568" y="1510882"/>
            <a:ext cx="957350" cy="338554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GN2 Exit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2C15D179-95A8-C2A6-C2E3-301F72487CC7}"/>
              </a:ext>
            </a:extLst>
          </p:cNvPr>
          <p:cNvCxnSpPr>
            <a:cxnSpLocks/>
            <a:stCxn id="119" idx="1"/>
          </p:cNvCxnSpPr>
          <p:nvPr/>
        </p:nvCxnSpPr>
        <p:spPr>
          <a:xfrm flipH="1">
            <a:off x="4312741" y="1680159"/>
            <a:ext cx="389827" cy="4618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3C7C7EF4-4F69-4475-D71C-00CB8287BA86}"/>
              </a:ext>
            </a:extLst>
          </p:cNvPr>
          <p:cNvSpPr txBox="1"/>
          <p:nvPr/>
        </p:nvSpPr>
        <p:spPr>
          <a:xfrm>
            <a:off x="2050635" y="4972487"/>
            <a:ext cx="14760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5031C6E-8C3A-5767-4BE0-4D51CFE25814}"/>
              </a:ext>
            </a:extLst>
          </p:cNvPr>
          <p:cNvCxnSpPr>
            <a:cxnSpLocks/>
            <a:stCxn id="119" idx="2"/>
          </p:cNvCxnSpPr>
          <p:nvPr/>
        </p:nvCxnSpPr>
        <p:spPr>
          <a:xfrm flipH="1">
            <a:off x="4935683" y="1849436"/>
            <a:ext cx="245560" cy="5042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257631F6-3852-7FE0-1F9E-B621E5A2A096}"/>
              </a:ext>
            </a:extLst>
          </p:cNvPr>
          <p:cNvSpPr/>
          <p:nvPr/>
        </p:nvSpPr>
        <p:spPr>
          <a:xfrm>
            <a:off x="786907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F62CB54-A491-A2C9-4908-29DDC462686D}"/>
              </a:ext>
            </a:extLst>
          </p:cNvPr>
          <p:cNvSpPr txBox="1"/>
          <p:nvPr/>
        </p:nvSpPr>
        <p:spPr>
          <a:xfrm>
            <a:off x="1319868" y="1371312"/>
            <a:ext cx="2992873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LN2 Cooling Sleeves Prep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9C482FD-AF35-9E54-B41B-B2FC7EED4BE4}"/>
              </a:ext>
            </a:extLst>
          </p:cNvPr>
          <p:cNvSpPr txBox="1"/>
          <p:nvPr/>
        </p:nvSpPr>
        <p:spPr>
          <a:xfrm>
            <a:off x="2050635" y="4972487"/>
            <a:ext cx="14760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B4BD5FA-37BF-44DE-FB8D-E3C2E44C5C7F}"/>
              </a:ext>
            </a:extLst>
          </p:cNvPr>
          <p:cNvSpPr txBox="1"/>
          <p:nvPr/>
        </p:nvSpPr>
        <p:spPr>
          <a:xfrm>
            <a:off x="596717" y="5486795"/>
            <a:ext cx="512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</a:t>
            </a:r>
          </a:p>
        </p:txBody>
      </p:sp>
      <p:sp>
        <p:nvSpPr>
          <p:cNvPr id="127" name="Cylinder 104">
            <a:extLst>
              <a:ext uri="{FF2B5EF4-FFF2-40B4-BE49-F238E27FC236}">
                <a16:creationId xmlns:a16="http://schemas.microsoft.com/office/drawing/2014/main" id="{2C736142-B3A6-96DA-00D1-6BBB10C27F09}"/>
              </a:ext>
            </a:extLst>
          </p:cNvPr>
          <p:cNvSpPr/>
          <p:nvPr/>
        </p:nvSpPr>
        <p:spPr>
          <a:xfrm>
            <a:off x="596717" y="3823045"/>
            <a:ext cx="512747" cy="1651584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08054C-3D54-4728-BB2E-965FEF1F09B9}"/>
              </a:ext>
            </a:extLst>
          </p:cNvPr>
          <p:cNvSpPr/>
          <p:nvPr/>
        </p:nvSpPr>
        <p:spPr>
          <a:xfrm>
            <a:off x="2336585" y="3144343"/>
            <a:ext cx="959436" cy="720467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DF3DFF-F181-4F44-A9F2-927236210C9B}"/>
              </a:ext>
            </a:extLst>
          </p:cNvPr>
          <p:cNvGrpSpPr/>
          <p:nvPr/>
        </p:nvGrpSpPr>
        <p:grpSpPr>
          <a:xfrm>
            <a:off x="3175932" y="3206645"/>
            <a:ext cx="95693" cy="600076"/>
            <a:chOff x="8211136" y="2642774"/>
            <a:chExt cx="95693" cy="59199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002EDB8-818D-407C-8F97-8F4C82E37591}"/>
                </a:ext>
              </a:extLst>
            </p:cNvPr>
            <p:cNvSpPr/>
            <p:nvPr/>
          </p:nvSpPr>
          <p:spPr>
            <a:xfrm>
              <a:off x="8211136" y="2642774"/>
              <a:ext cx="95693" cy="591995"/>
            </a:xfrm>
            <a:prstGeom prst="rect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94FFD7-6DF5-46BC-ADD6-F5A3C94F3542}"/>
                </a:ext>
              </a:extLst>
            </p:cNvPr>
            <p:cNvSpPr/>
            <p:nvPr/>
          </p:nvSpPr>
          <p:spPr>
            <a:xfrm>
              <a:off x="8234393" y="273295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D4F6EB1-BF5F-464C-BFC8-02C6C150A52A}"/>
                </a:ext>
              </a:extLst>
            </p:cNvPr>
            <p:cNvSpPr/>
            <p:nvPr/>
          </p:nvSpPr>
          <p:spPr>
            <a:xfrm>
              <a:off x="8234392" y="309241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94C11B3-D795-433A-9651-364762F78F3A}"/>
              </a:ext>
            </a:extLst>
          </p:cNvPr>
          <p:cNvGrpSpPr/>
          <p:nvPr/>
        </p:nvGrpSpPr>
        <p:grpSpPr>
          <a:xfrm>
            <a:off x="2364665" y="3204538"/>
            <a:ext cx="95693" cy="600076"/>
            <a:chOff x="8211136" y="2642774"/>
            <a:chExt cx="95693" cy="59199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37864BD-E770-4DE6-AFFE-05A350834F77}"/>
                </a:ext>
              </a:extLst>
            </p:cNvPr>
            <p:cNvSpPr/>
            <p:nvPr/>
          </p:nvSpPr>
          <p:spPr>
            <a:xfrm>
              <a:off x="8211136" y="2642774"/>
              <a:ext cx="95693" cy="591995"/>
            </a:xfrm>
            <a:prstGeom prst="rect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91538F6-E627-4FA7-9827-C5C9B4113632}"/>
                </a:ext>
              </a:extLst>
            </p:cNvPr>
            <p:cNvSpPr/>
            <p:nvPr/>
          </p:nvSpPr>
          <p:spPr>
            <a:xfrm>
              <a:off x="8234393" y="273295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6160C05-6CC2-48B5-9F29-B46FCFCAAF3F}"/>
                </a:ext>
              </a:extLst>
            </p:cNvPr>
            <p:cNvSpPr/>
            <p:nvPr/>
          </p:nvSpPr>
          <p:spPr>
            <a:xfrm>
              <a:off x="8234392" y="309241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16CB96F-53D5-47B8-9DD5-84BC567B249C}"/>
              </a:ext>
            </a:extLst>
          </p:cNvPr>
          <p:cNvSpPr/>
          <p:nvPr/>
        </p:nvSpPr>
        <p:spPr>
          <a:xfrm>
            <a:off x="2336586" y="3042320"/>
            <a:ext cx="959435" cy="102023"/>
          </a:xfrm>
          <a:prstGeom prst="rect">
            <a:avLst/>
          </a:prstGeom>
          <a:solidFill>
            <a:srgbClr val="3D40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8519ED0D-6720-400B-8671-1F6D262757BF}"/>
                  </a:ext>
                </a:extLst>
              </p14:cNvPr>
              <p14:cNvContentPartPr/>
              <p14:nvPr/>
            </p14:nvContentPartPr>
            <p14:xfrm>
              <a:off x="1506240" y="3643890"/>
              <a:ext cx="65160" cy="1188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8519ED0D-6720-400B-8671-1F6D262757B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1920" y="3639557"/>
                <a:ext cx="73800" cy="1274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81E31593-CCAB-433A-BAE3-08E256B4BE54}"/>
                  </a:ext>
                </a:extLst>
              </p14:cNvPr>
              <p14:cNvContentPartPr/>
              <p14:nvPr/>
            </p14:nvContentPartPr>
            <p14:xfrm>
              <a:off x="1543680" y="3775650"/>
              <a:ext cx="74160" cy="1090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81E31593-CCAB-433A-BAE3-08E256B4BE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9360" y="3771330"/>
                <a:ext cx="82800" cy="117720"/>
              </a:xfrm>
              <a:prstGeom prst="rect">
                <a:avLst/>
              </a:prstGeom>
            </p:spPr>
          </p:pic>
        </mc:Fallback>
      </mc:AlternateContent>
      <p:cxnSp>
        <p:nvCxnSpPr>
          <p:cNvPr id="100" name="Connector: Curved 108">
            <a:extLst>
              <a:ext uri="{FF2B5EF4-FFF2-40B4-BE49-F238E27FC236}">
                <a16:creationId xmlns:a16="http://schemas.microsoft.com/office/drawing/2014/main" id="{22F94796-EA18-42DA-951F-7E8C814465D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48366" y="2349159"/>
            <a:ext cx="1748632" cy="973822"/>
          </a:xfrm>
          <a:prstGeom prst="curvedConnector3">
            <a:avLst>
              <a:gd name="adj1" fmla="val 50000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1" name="Connector: Curved 109">
            <a:extLst>
              <a:ext uri="{FF2B5EF4-FFF2-40B4-BE49-F238E27FC236}">
                <a16:creationId xmlns:a16="http://schemas.microsoft.com/office/drawing/2014/main" id="{F44DB4BA-0A21-468F-AC03-3F78D84BAA8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04138" y="2145054"/>
            <a:ext cx="1945910" cy="1147908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" name="Connector: Curved 107">
            <a:extLst>
              <a:ext uri="{FF2B5EF4-FFF2-40B4-BE49-F238E27FC236}">
                <a16:creationId xmlns:a16="http://schemas.microsoft.com/office/drawing/2014/main" id="{F401BA5B-AC8C-4C0D-A238-D291742C4B0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00928" y="2654143"/>
            <a:ext cx="249252" cy="2344926"/>
          </a:xfrm>
          <a:prstGeom prst="curvedConnector3">
            <a:avLst>
              <a:gd name="adj1" fmla="val 50000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5" name="Connector: Curved 105">
            <a:extLst>
              <a:ext uri="{FF2B5EF4-FFF2-40B4-BE49-F238E27FC236}">
                <a16:creationId xmlns:a16="http://schemas.microsoft.com/office/drawing/2014/main" id="{64C8922C-C9BA-4072-9026-792C0FADF35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545921" y="2989419"/>
            <a:ext cx="140796" cy="1526457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1237700-1CA3-4AD9-8A99-D6718DBE4E0B}"/>
              </a:ext>
            </a:extLst>
          </p:cNvPr>
          <p:cNvSpPr/>
          <p:nvPr/>
        </p:nvSpPr>
        <p:spPr>
          <a:xfrm>
            <a:off x="1493653" y="2057749"/>
            <a:ext cx="2605348" cy="2633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1E7FC94B-EE06-434A-91F4-68D965277046}"/>
              </a:ext>
            </a:extLst>
          </p:cNvPr>
          <p:cNvSpPr/>
          <p:nvPr/>
        </p:nvSpPr>
        <p:spPr>
          <a:xfrm>
            <a:off x="1493453" y="2065368"/>
            <a:ext cx="2619828" cy="2607733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641E19-5C2A-4F22-9E83-A0052DAB28B1}"/>
              </a:ext>
            </a:extLst>
          </p:cNvPr>
          <p:cNvSpPr/>
          <p:nvPr/>
        </p:nvSpPr>
        <p:spPr>
          <a:xfrm>
            <a:off x="1426337" y="3199105"/>
            <a:ext cx="126125" cy="336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F3B2958-6FA4-4A17-86AF-352FE71D7E1C}"/>
              </a:ext>
            </a:extLst>
          </p:cNvPr>
          <p:cNvSpPr txBox="1"/>
          <p:nvPr/>
        </p:nvSpPr>
        <p:spPr>
          <a:xfrm>
            <a:off x="4020374" y="4106066"/>
            <a:ext cx="1505528" cy="584775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Nitrogen Cooling Sleeves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0626DD49-0F26-42C5-B97F-C4A1B8E15483}"/>
              </a:ext>
            </a:extLst>
          </p:cNvPr>
          <p:cNvCxnSpPr>
            <a:cxnSpLocks/>
          </p:cNvCxnSpPr>
          <p:nvPr/>
        </p:nvCxnSpPr>
        <p:spPr>
          <a:xfrm flipH="1" flipV="1">
            <a:off x="3271625" y="3506683"/>
            <a:ext cx="748749" cy="8917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692A91F3-7F8F-4ACE-BB98-B45F2A3FB5BC}"/>
              </a:ext>
            </a:extLst>
          </p:cNvPr>
          <p:cNvCxnSpPr>
            <a:cxnSpLocks/>
          </p:cNvCxnSpPr>
          <p:nvPr/>
        </p:nvCxnSpPr>
        <p:spPr>
          <a:xfrm flipH="1" flipV="1">
            <a:off x="2460358" y="3504576"/>
            <a:ext cx="1560016" cy="8938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076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Cool Down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33D650-4114-1817-97B7-C6BA28D80C9B}"/>
              </a:ext>
            </a:extLst>
          </p:cNvPr>
          <p:cNvSpPr txBox="1"/>
          <p:nvPr/>
        </p:nvSpPr>
        <p:spPr>
          <a:xfrm>
            <a:off x="3445001" y="937568"/>
            <a:ext cx="41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Sample is ready. Assume at 295K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87809D4-A4F4-47A3-A270-2B12D5C55F2E}"/>
              </a:ext>
            </a:extLst>
          </p:cNvPr>
          <p:cNvSpPr/>
          <p:nvPr/>
        </p:nvSpPr>
        <p:spPr>
          <a:xfrm>
            <a:off x="5927116" y="1316052"/>
            <a:ext cx="532961" cy="535607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  <a:endParaRPr lang="en-US" b="1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5F22AE-B770-4A03-9227-00107B4834D5}"/>
              </a:ext>
            </a:extLst>
          </p:cNvPr>
          <p:cNvSpPr txBox="1"/>
          <p:nvPr/>
        </p:nvSpPr>
        <p:spPr>
          <a:xfrm>
            <a:off x="6513645" y="1363471"/>
            <a:ext cx="2681630" cy="440769"/>
          </a:xfrm>
          <a:prstGeom prst="snip2Diag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LN2 Sleeves &amp; Drip Lid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813EC7E-480D-458D-8436-0C3C5B146232}"/>
              </a:ext>
            </a:extLst>
          </p:cNvPr>
          <p:cNvSpPr/>
          <p:nvPr/>
        </p:nvSpPr>
        <p:spPr>
          <a:xfrm>
            <a:off x="6730183" y="2126760"/>
            <a:ext cx="2619828" cy="2607733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4F53F74-E338-4CF7-9366-682FFD9B702D}"/>
              </a:ext>
            </a:extLst>
          </p:cNvPr>
          <p:cNvSpPr/>
          <p:nvPr/>
        </p:nvSpPr>
        <p:spPr>
          <a:xfrm>
            <a:off x="5927116" y="2123506"/>
            <a:ext cx="800538" cy="259605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hord 47">
            <a:extLst>
              <a:ext uri="{FF2B5EF4-FFF2-40B4-BE49-F238E27FC236}">
                <a16:creationId xmlns:a16="http://schemas.microsoft.com/office/drawing/2014/main" id="{E10C1A06-9D1A-4EEC-8B00-E2B15ED478B2}"/>
              </a:ext>
            </a:extLst>
          </p:cNvPr>
          <p:cNvSpPr/>
          <p:nvPr/>
        </p:nvSpPr>
        <p:spPr>
          <a:xfrm>
            <a:off x="6771446" y="2208507"/>
            <a:ext cx="2540001" cy="2511053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313C247-DEDC-4A29-9D07-B73F1A1FBAD3}"/>
              </a:ext>
            </a:extLst>
          </p:cNvPr>
          <p:cNvSpPr/>
          <p:nvPr/>
        </p:nvSpPr>
        <p:spPr>
          <a:xfrm>
            <a:off x="6665577" y="3264863"/>
            <a:ext cx="126125" cy="336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6D871DC-8466-4B65-A369-8F12422ACDF1}"/>
              </a:ext>
            </a:extLst>
          </p:cNvPr>
          <p:cNvSpPr/>
          <p:nvPr/>
        </p:nvSpPr>
        <p:spPr>
          <a:xfrm>
            <a:off x="6181115" y="2710333"/>
            <a:ext cx="301297" cy="634123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ylinder 26">
            <a:extLst>
              <a:ext uri="{FF2B5EF4-FFF2-40B4-BE49-F238E27FC236}">
                <a16:creationId xmlns:a16="http://schemas.microsoft.com/office/drawing/2014/main" id="{42169B08-3EF1-4F1B-8A85-7CBC7E652B6F}"/>
              </a:ext>
            </a:extLst>
          </p:cNvPr>
          <p:cNvSpPr/>
          <p:nvPr/>
        </p:nvSpPr>
        <p:spPr>
          <a:xfrm>
            <a:off x="5943877" y="4477449"/>
            <a:ext cx="512747" cy="1651584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9495AF1-7DF9-430A-89D9-B59EE223293C}"/>
              </a:ext>
            </a:extLst>
          </p:cNvPr>
          <p:cNvSpPr txBox="1"/>
          <p:nvPr/>
        </p:nvSpPr>
        <p:spPr>
          <a:xfrm>
            <a:off x="5943877" y="6096364"/>
            <a:ext cx="6167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59C1E6D-9C73-4570-8329-149CECF61DFB}"/>
              </a:ext>
            </a:extLst>
          </p:cNvPr>
          <p:cNvSpPr/>
          <p:nvPr/>
        </p:nvSpPr>
        <p:spPr>
          <a:xfrm>
            <a:off x="7561169" y="3211357"/>
            <a:ext cx="959436" cy="720467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27D3C84-B07C-4BBD-8D1C-4079B1218CEB}"/>
              </a:ext>
            </a:extLst>
          </p:cNvPr>
          <p:cNvSpPr/>
          <p:nvPr/>
        </p:nvSpPr>
        <p:spPr>
          <a:xfrm>
            <a:off x="7561170" y="3109334"/>
            <a:ext cx="959435" cy="102023"/>
          </a:xfrm>
          <a:prstGeom prst="rect">
            <a:avLst/>
          </a:prstGeom>
          <a:solidFill>
            <a:srgbClr val="3D40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7D5A24F3-722A-45FF-BE48-D83C8F53A671}"/>
              </a:ext>
            </a:extLst>
          </p:cNvPr>
          <p:cNvCxnSpPr>
            <a:cxnSpLocks/>
            <a:stCxn id="51" idx="1"/>
            <a:endCxn id="55" idx="0"/>
          </p:cNvCxnSpPr>
          <p:nvPr/>
        </p:nvCxnSpPr>
        <p:spPr>
          <a:xfrm rot="5400000" flipH="1" flipV="1">
            <a:off x="6436512" y="2873074"/>
            <a:ext cx="1368115" cy="1840637"/>
          </a:xfrm>
          <a:prstGeom prst="curvedConnector3">
            <a:avLst>
              <a:gd name="adj1" fmla="val 116709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5A90F86-2646-4B0B-BEF4-B8C2B4CD72AC}"/>
              </a:ext>
            </a:extLst>
          </p:cNvPr>
          <p:cNvSpPr txBox="1"/>
          <p:nvPr/>
        </p:nvSpPr>
        <p:spPr>
          <a:xfrm>
            <a:off x="6727654" y="4957301"/>
            <a:ext cx="2826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Cooling Sleeves Still Connected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1796E6C-F640-4814-B3AF-12B3EDC96A9E}"/>
              </a:ext>
            </a:extLst>
          </p:cNvPr>
          <p:cNvCxnSpPr>
            <a:cxnSpLocks/>
          </p:cNvCxnSpPr>
          <p:nvPr/>
        </p:nvCxnSpPr>
        <p:spPr>
          <a:xfrm flipH="1">
            <a:off x="9725626" y="1951228"/>
            <a:ext cx="245560" cy="5042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3C72665-A41F-4FF7-9830-02C60CA58FE0}"/>
              </a:ext>
            </a:extLst>
          </p:cNvPr>
          <p:cNvSpPr txBox="1"/>
          <p:nvPr/>
        </p:nvSpPr>
        <p:spPr>
          <a:xfrm>
            <a:off x="9492511" y="1612674"/>
            <a:ext cx="957350" cy="338554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GN2 Exit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A78309-3FF7-43AD-B398-CE1E0D9A7CA6}"/>
              </a:ext>
            </a:extLst>
          </p:cNvPr>
          <p:cNvGrpSpPr/>
          <p:nvPr/>
        </p:nvGrpSpPr>
        <p:grpSpPr>
          <a:xfrm>
            <a:off x="8398674" y="3272671"/>
            <a:ext cx="95693" cy="600076"/>
            <a:chOff x="8211136" y="2642774"/>
            <a:chExt cx="95693" cy="59199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5DAA368-1558-40F4-B073-603F35162649}"/>
                </a:ext>
              </a:extLst>
            </p:cNvPr>
            <p:cNvSpPr/>
            <p:nvPr/>
          </p:nvSpPr>
          <p:spPr>
            <a:xfrm>
              <a:off x="8211136" y="2642774"/>
              <a:ext cx="95693" cy="591995"/>
            </a:xfrm>
            <a:prstGeom prst="rect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904BC95-A461-4DF8-B9C7-E513EC84C878}"/>
                </a:ext>
              </a:extLst>
            </p:cNvPr>
            <p:cNvSpPr/>
            <p:nvPr/>
          </p:nvSpPr>
          <p:spPr>
            <a:xfrm>
              <a:off x="8234393" y="273295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B449BEC-CFB2-4792-9795-4B68F09CB814}"/>
                </a:ext>
              </a:extLst>
            </p:cNvPr>
            <p:cNvSpPr/>
            <p:nvPr/>
          </p:nvSpPr>
          <p:spPr>
            <a:xfrm>
              <a:off x="8234392" y="309241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02C46F5-BEC3-4A4A-AB5C-63E0BBD9935A}"/>
              </a:ext>
            </a:extLst>
          </p:cNvPr>
          <p:cNvGrpSpPr/>
          <p:nvPr/>
        </p:nvGrpSpPr>
        <p:grpSpPr>
          <a:xfrm>
            <a:off x="7587407" y="3270564"/>
            <a:ext cx="95693" cy="600076"/>
            <a:chOff x="8211136" y="2642774"/>
            <a:chExt cx="95693" cy="59199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6FFBFB7-82E5-404B-B98F-6E309A196DD2}"/>
                </a:ext>
              </a:extLst>
            </p:cNvPr>
            <p:cNvSpPr/>
            <p:nvPr/>
          </p:nvSpPr>
          <p:spPr>
            <a:xfrm>
              <a:off x="8211136" y="2642774"/>
              <a:ext cx="95693" cy="591995"/>
            </a:xfrm>
            <a:prstGeom prst="rect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F1367BB-1614-4B65-B790-12FF423120CE}"/>
                </a:ext>
              </a:extLst>
            </p:cNvPr>
            <p:cNvSpPr/>
            <p:nvPr/>
          </p:nvSpPr>
          <p:spPr>
            <a:xfrm>
              <a:off x="8234393" y="273295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99370DE-BA61-4A11-B349-9B9A1958EC5C}"/>
                </a:ext>
              </a:extLst>
            </p:cNvPr>
            <p:cNvSpPr/>
            <p:nvPr/>
          </p:nvSpPr>
          <p:spPr>
            <a:xfrm>
              <a:off x="8234392" y="309241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3F977FF1-5377-4DAB-AB7E-9747C9AECD0D}"/>
              </a:ext>
            </a:extLst>
          </p:cNvPr>
          <p:cNvCxnSpPr>
            <a:cxnSpLocks/>
            <a:endCxn id="53" idx="2"/>
          </p:cNvCxnSpPr>
          <p:nvPr/>
        </p:nvCxnSpPr>
        <p:spPr>
          <a:xfrm rot="10800000" flipV="1">
            <a:off x="8040888" y="2408384"/>
            <a:ext cx="1684739" cy="1523440"/>
          </a:xfrm>
          <a:prstGeom prst="curvedConnector4">
            <a:avLst>
              <a:gd name="adj1" fmla="val 35763"/>
              <a:gd name="adj2" fmla="val 115006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5" name="Oval 134">
            <a:extLst>
              <a:ext uri="{FF2B5EF4-FFF2-40B4-BE49-F238E27FC236}">
                <a16:creationId xmlns:a16="http://schemas.microsoft.com/office/drawing/2014/main" id="{65E7C7FF-49CF-46A0-B014-42DD8752BA96}"/>
              </a:ext>
            </a:extLst>
          </p:cNvPr>
          <p:cNvSpPr/>
          <p:nvPr/>
        </p:nvSpPr>
        <p:spPr>
          <a:xfrm>
            <a:off x="1490385" y="2065368"/>
            <a:ext cx="2619828" cy="2607733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03D9A37D-120D-44AA-B5B1-36A3CB0B6746}"/>
              </a:ext>
            </a:extLst>
          </p:cNvPr>
          <p:cNvSpPr/>
          <p:nvPr/>
        </p:nvSpPr>
        <p:spPr>
          <a:xfrm>
            <a:off x="689847" y="2057748"/>
            <a:ext cx="800538" cy="259605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3CEC9157-8B90-4206-857B-F180769B2A41}"/>
              </a:ext>
            </a:extLst>
          </p:cNvPr>
          <p:cNvSpPr/>
          <p:nvPr/>
        </p:nvSpPr>
        <p:spPr>
          <a:xfrm>
            <a:off x="943846" y="2644575"/>
            <a:ext cx="301297" cy="634123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Chord 137">
            <a:extLst>
              <a:ext uri="{FF2B5EF4-FFF2-40B4-BE49-F238E27FC236}">
                <a16:creationId xmlns:a16="http://schemas.microsoft.com/office/drawing/2014/main" id="{9A74644F-E89E-4DDB-AE6D-E2400B7E36DC}"/>
              </a:ext>
            </a:extLst>
          </p:cNvPr>
          <p:cNvSpPr/>
          <p:nvPr/>
        </p:nvSpPr>
        <p:spPr>
          <a:xfrm>
            <a:off x="1534177" y="2142749"/>
            <a:ext cx="2540001" cy="2511053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244561DD-1046-444B-9C67-B89569394AB9}"/>
              </a:ext>
            </a:extLst>
          </p:cNvPr>
          <p:cNvSpPr/>
          <p:nvPr/>
        </p:nvSpPr>
        <p:spPr>
          <a:xfrm>
            <a:off x="1428308" y="3199105"/>
            <a:ext cx="126125" cy="336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D162FD75-1F0D-4E8A-A9C2-AFA19B95E2F5}"/>
              </a:ext>
            </a:extLst>
          </p:cNvPr>
          <p:cNvSpPr txBox="1"/>
          <p:nvPr/>
        </p:nvSpPr>
        <p:spPr>
          <a:xfrm>
            <a:off x="4702568" y="1510882"/>
            <a:ext cx="957350" cy="338554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GN2 Exit</a:t>
            </a: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A4C732D3-CF55-425B-A4BE-9AEBF9CCD9AA}"/>
              </a:ext>
            </a:extLst>
          </p:cNvPr>
          <p:cNvCxnSpPr>
            <a:cxnSpLocks/>
            <a:stCxn id="144" idx="1"/>
          </p:cNvCxnSpPr>
          <p:nvPr/>
        </p:nvCxnSpPr>
        <p:spPr>
          <a:xfrm flipH="1">
            <a:off x="4312741" y="1680159"/>
            <a:ext cx="389827" cy="4618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898AE24E-B0C4-442F-AB80-C1ED4B92C0E3}"/>
              </a:ext>
            </a:extLst>
          </p:cNvPr>
          <p:cNvSpPr txBox="1"/>
          <p:nvPr/>
        </p:nvSpPr>
        <p:spPr>
          <a:xfrm>
            <a:off x="2050635" y="4972487"/>
            <a:ext cx="14760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58F0216-2824-4ABC-B5D1-4440644C7DBE}"/>
              </a:ext>
            </a:extLst>
          </p:cNvPr>
          <p:cNvCxnSpPr>
            <a:cxnSpLocks/>
            <a:stCxn id="144" idx="2"/>
          </p:cNvCxnSpPr>
          <p:nvPr/>
        </p:nvCxnSpPr>
        <p:spPr>
          <a:xfrm flipH="1">
            <a:off x="4935683" y="1849436"/>
            <a:ext cx="245560" cy="5042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val 147">
            <a:extLst>
              <a:ext uri="{FF2B5EF4-FFF2-40B4-BE49-F238E27FC236}">
                <a16:creationId xmlns:a16="http://schemas.microsoft.com/office/drawing/2014/main" id="{B87085DF-3AE2-44E5-BAB6-B28B1B9A5E90}"/>
              </a:ext>
            </a:extLst>
          </p:cNvPr>
          <p:cNvSpPr/>
          <p:nvPr/>
        </p:nvSpPr>
        <p:spPr>
          <a:xfrm>
            <a:off x="786907" y="1316052"/>
            <a:ext cx="532961" cy="53560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A</a:t>
            </a:r>
            <a:endParaRPr lang="en-US" b="1"/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47081FCE-888D-4D0C-B677-27E74D2F185B}"/>
              </a:ext>
            </a:extLst>
          </p:cNvPr>
          <p:cNvSpPr txBox="1"/>
          <p:nvPr/>
        </p:nvSpPr>
        <p:spPr>
          <a:xfrm>
            <a:off x="1319868" y="1371312"/>
            <a:ext cx="2992873" cy="440769"/>
          </a:xfrm>
          <a:prstGeom prst="snip2Diag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LN2 Cooling Sleeves Prep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4A146A3-555C-4DB2-AD31-CE2DE1469FEB}"/>
              </a:ext>
            </a:extLst>
          </p:cNvPr>
          <p:cNvSpPr txBox="1"/>
          <p:nvPr/>
        </p:nvSpPr>
        <p:spPr>
          <a:xfrm>
            <a:off x="2050635" y="4972487"/>
            <a:ext cx="14760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PLANET Chamber</a:t>
            </a:r>
          </a:p>
          <a:p>
            <a:r>
              <a:rPr lang="en-US" sz="1100"/>
              <a:t>*Not pressurized</a:t>
            </a:r>
          </a:p>
        </p:txBody>
      </p:sp>
      <p:sp>
        <p:nvSpPr>
          <p:cNvPr id="151" name="Cylinder 104">
            <a:extLst>
              <a:ext uri="{FF2B5EF4-FFF2-40B4-BE49-F238E27FC236}">
                <a16:creationId xmlns:a16="http://schemas.microsoft.com/office/drawing/2014/main" id="{4EB4860E-464C-453F-8C35-82C029830BB0}"/>
              </a:ext>
            </a:extLst>
          </p:cNvPr>
          <p:cNvSpPr/>
          <p:nvPr/>
        </p:nvSpPr>
        <p:spPr>
          <a:xfrm>
            <a:off x="596717" y="3823045"/>
            <a:ext cx="512747" cy="1651584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6467700F-35B4-4FF7-8D2A-A9987F159C6D}"/>
              </a:ext>
            </a:extLst>
          </p:cNvPr>
          <p:cNvSpPr/>
          <p:nvPr/>
        </p:nvSpPr>
        <p:spPr>
          <a:xfrm>
            <a:off x="2336585" y="3144343"/>
            <a:ext cx="959436" cy="720467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4EC847E2-0F06-4B9A-B204-EE37BA7369E9}"/>
              </a:ext>
            </a:extLst>
          </p:cNvPr>
          <p:cNvGrpSpPr/>
          <p:nvPr/>
        </p:nvGrpSpPr>
        <p:grpSpPr>
          <a:xfrm>
            <a:off x="3175932" y="3206645"/>
            <a:ext cx="95693" cy="600076"/>
            <a:chOff x="8211136" y="2642774"/>
            <a:chExt cx="95693" cy="591995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3136A5C-3BDE-44EF-A75F-DC967F438931}"/>
                </a:ext>
              </a:extLst>
            </p:cNvPr>
            <p:cNvSpPr/>
            <p:nvPr/>
          </p:nvSpPr>
          <p:spPr>
            <a:xfrm>
              <a:off x="8211136" y="2642774"/>
              <a:ext cx="95693" cy="591995"/>
            </a:xfrm>
            <a:prstGeom prst="rect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F47E80A2-B4CF-457D-B862-959BE650ECF8}"/>
                </a:ext>
              </a:extLst>
            </p:cNvPr>
            <p:cNvSpPr/>
            <p:nvPr/>
          </p:nvSpPr>
          <p:spPr>
            <a:xfrm>
              <a:off x="8234393" y="273295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0F9D4CBC-153D-4A98-B284-CE6452B232FB}"/>
                </a:ext>
              </a:extLst>
            </p:cNvPr>
            <p:cNvSpPr/>
            <p:nvPr/>
          </p:nvSpPr>
          <p:spPr>
            <a:xfrm>
              <a:off x="8234392" y="309241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4A456A0-0E27-4F0A-AB41-92B5599442BC}"/>
              </a:ext>
            </a:extLst>
          </p:cNvPr>
          <p:cNvGrpSpPr/>
          <p:nvPr/>
        </p:nvGrpSpPr>
        <p:grpSpPr>
          <a:xfrm>
            <a:off x="2364665" y="3204538"/>
            <a:ext cx="95693" cy="600076"/>
            <a:chOff x="8211136" y="2642774"/>
            <a:chExt cx="95693" cy="591995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761AAC92-3BB1-42C4-B898-A55E79485AFF}"/>
                </a:ext>
              </a:extLst>
            </p:cNvPr>
            <p:cNvSpPr/>
            <p:nvPr/>
          </p:nvSpPr>
          <p:spPr>
            <a:xfrm>
              <a:off x="8211136" y="2642774"/>
              <a:ext cx="95693" cy="591995"/>
            </a:xfrm>
            <a:prstGeom prst="rect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4AB2264D-519E-40A3-AA3E-594AED770F02}"/>
                </a:ext>
              </a:extLst>
            </p:cNvPr>
            <p:cNvSpPr/>
            <p:nvPr/>
          </p:nvSpPr>
          <p:spPr>
            <a:xfrm>
              <a:off x="8234393" y="273295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68DE34E-A1DA-4479-8411-3A69626C3F0A}"/>
                </a:ext>
              </a:extLst>
            </p:cNvPr>
            <p:cNvSpPr/>
            <p:nvPr/>
          </p:nvSpPr>
          <p:spPr>
            <a:xfrm>
              <a:off x="8234392" y="309241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1" name="Rectangle 160">
            <a:extLst>
              <a:ext uri="{FF2B5EF4-FFF2-40B4-BE49-F238E27FC236}">
                <a16:creationId xmlns:a16="http://schemas.microsoft.com/office/drawing/2014/main" id="{57C165F1-74E2-4938-899F-88ED77B39A3F}"/>
              </a:ext>
            </a:extLst>
          </p:cNvPr>
          <p:cNvSpPr/>
          <p:nvPr/>
        </p:nvSpPr>
        <p:spPr>
          <a:xfrm>
            <a:off x="2336586" y="3042320"/>
            <a:ext cx="959435" cy="102023"/>
          </a:xfrm>
          <a:prstGeom prst="rect">
            <a:avLst/>
          </a:prstGeom>
          <a:solidFill>
            <a:srgbClr val="3D40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BC22E425-4EC4-488D-85DF-DC2598B23F20}"/>
                  </a:ext>
                </a:extLst>
              </p14:cNvPr>
              <p14:cNvContentPartPr/>
              <p14:nvPr/>
            </p14:nvContentPartPr>
            <p14:xfrm>
              <a:off x="1506240" y="3643890"/>
              <a:ext cx="65160" cy="11880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BC22E425-4EC4-488D-85DF-DC2598B23F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01920" y="3639557"/>
                <a:ext cx="73800" cy="1274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5DB7C02C-F418-4EC5-A407-0190816136B7}"/>
                  </a:ext>
                </a:extLst>
              </p14:cNvPr>
              <p14:cNvContentPartPr/>
              <p14:nvPr/>
            </p14:nvContentPartPr>
            <p14:xfrm>
              <a:off x="1543680" y="3775650"/>
              <a:ext cx="74160" cy="10908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5DB7C02C-F418-4EC5-A407-0190816136B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9360" y="3771330"/>
                <a:ext cx="82800" cy="117720"/>
              </a:xfrm>
              <a:prstGeom prst="rect">
                <a:avLst/>
              </a:prstGeom>
            </p:spPr>
          </p:pic>
        </mc:Fallback>
      </mc:AlternateContent>
      <p:cxnSp>
        <p:nvCxnSpPr>
          <p:cNvPr id="165" name="Connector: Curved 108">
            <a:extLst>
              <a:ext uri="{FF2B5EF4-FFF2-40B4-BE49-F238E27FC236}">
                <a16:creationId xmlns:a16="http://schemas.microsoft.com/office/drawing/2014/main" id="{FF7BC91F-6E52-4C46-840A-734B93B4923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48366" y="2349159"/>
            <a:ext cx="1748632" cy="973822"/>
          </a:xfrm>
          <a:prstGeom prst="curvedConnector3">
            <a:avLst>
              <a:gd name="adj1" fmla="val 50000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6" name="Connector: Curved 109">
            <a:extLst>
              <a:ext uri="{FF2B5EF4-FFF2-40B4-BE49-F238E27FC236}">
                <a16:creationId xmlns:a16="http://schemas.microsoft.com/office/drawing/2014/main" id="{4C5151D3-FD15-4389-A934-6CD825A9213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04138" y="2145054"/>
            <a:ext cx="1945910" cy="1147908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7" name="Connector: Curved 107">
            <a:extLst>
              <a:ext uri="{FF2B5EF4-FFF2-40B4-BE49-F238E27FC236}">
                <a16:creationId xmlns:a16="http://schemas.microsoft.com/office/drawing/2014/main" id="{0A3B2F46-4B4E-46D7-9B73-20A41951CD3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00928" y="2654143"/>
            <a:ext cx="249252" cy="2344926"/>
          </a:xfrm>
          <a:prstGeom prst="curvedConnector3">
            <a:avLst>
              <a:gd name="adj1" fmla="val 50000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8" name="Connector: Curved 105">
            <a:extLst>
              <a:ext uri="{FF2B5EF4-FFF2-40B4-BE49-F238E27FC236}">
                <a16:creationId xmlns:a16="http://schemas.microsoft.com/office/drawing/2014/main" id="{104B1C6A-33EF-4D06-A44A-C6649AA9F6B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545921" y="2989419"/>
            <a:ext cx="140796" cy="1526457"/>
          </a:xfrm>
          <a:prstGeom prst="curvedConnector2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9" name="Oval 168">
            <a:extLst>
              <a:ext uri="{FF2B5EF4-FFF2-40B4-BE49-F238E27FC236}">
                <a16:creationId xmlns:a16="http://schemas.microsoft.com/office/drawing/2014/main" id="{CC8BDA4E-0755-4AC3-A635-07C50CBCB023}"/>
              </a:ext>
            </a:extLst>
          </p:cNvPr>
          <p:cNvSpPr/>
          <p:nvPr/>
        </p:nvSpPr>
        <p:spPr>
          <a:xfrm>
            <a:off x="1493653" y="2057749"/>
            <a:ext cx="2605348" cy="263309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46050C0-1E0E-4FBE-A724-8A582329BEEE}"/>
              </a:ext>
            </a:extLst>
          </p:cNvPr>
          <p:cNvSpPr/>
          <p:nvPr/>
        </p:nvSpPr>
        <p:spPr>
          <a:xfrm>
            <a:off x="1493453" y="2065368"/>
            <a:ext cx="2619828" cy="2607733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DE5A2E5C-03AB-4F92-BE3D-ECBFFAC6B551}"/>
              </a:ext>
            </a:extLst>
          </p:cNvPr>
          <p:cNvSpPr/>
          <p:nvPr/>
        </p:nvSpPr>
        <p:spPr>
          <a:xfrm>
            <a:off x="1426337" y="3199105"/>
            <a:ext cx="126125" cy="336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D9AE112-E2C9-48EB-8938-303120030B89}"/>
              </a:ext>
            </a:extLst>
          </p:cNvPr>
          <p:cNvSpPr txBox="1"/>
          <p:nvPr/>
        </p:nvSpPr>
        <p:spPr>
          <a:xfrm>
            <a:off x="596717" y="5486795"/>
            <a:ext cx="512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LN2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3448664-A7BC-433D-8CF2-3F26D0A0B8BC}"/>
              </a:ext>
            </a:extLst>
          </p:cNvPr>
          <p:cNvSpPr txBox="1"/>
          <p:nvPr/>
        </p:nvSpPr>
        <p:spPr>
          <a:xfrm>
            <a:off x="4020374" y="4106066"/>
            <a:ext cx="1505528" cy="584775"/>
          </a:xfrm>
          <a:prstGeom prst="rect">
            <a:avLst/>
          </a:prstGeom>
          <a:noFill/>
          <a:ln w="19050">
            <a:solidFill>
              <a:srgbClr val="003B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Nitrogen Cooling Sleeves</a:t>
            </a:r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29CE0EB5-2733-417B-9CCD-FECEC0FDFCBA}"/>
              </a:ext>
            </a:extLst>
          </p:cNvPr>
          <p:cNvCxnSpPr>
            <a:cxnSpLocks/>
          </p:cNvCxnSpPr>
          <p:nvPr/>
        </p:nvCxnSpPr>
        <p:spPr>
          <a:xfrm flipH="1" flipV="1">
            <a:off x="3271625" y="3506683"/>
            <a:ext cx="748749" cy="8917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C2526961-B510-48AA-89CE-F35FE9F7012A}"/>
              </a:ext>
            </a:extLst>
          </p:cNvPr>
          <p:cNvCxnSpPr>
            <a:cxnSpLocks/>
          </p:cNvCxnSpPr>
          <p:nvPr/>
        </p:nvCxnSpPr>
        <p:spPr>
          <a:xfrm flipH="1" flipV="1">
            <a:off x="2460358" y="3504576"/>
            <a:ext cx="1560016" cy="8938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051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6FE71-7D0D-0F68-AD9F-9B84C9518AFA}"/>
              </a:ext>
            </a:extLst>
          </p:cNvPr>
          <p:cNvSpPr/>
          <p:nvPr/>
        </p:nvSpPr>
        <p:spPr>
          <a:xfrm>
            <a:off x="1903061" y="1708177"/>
            <a:ext cx="3534266" cy="34459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>
            <a:off x="819688" y="1703877"/>
            <a:ext cx="1079962" cy="34305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293311-D851-F7BD-4797-BEDA9954406C}"/>
              </a:ext>
            </a:extLst>
          </p:cNvPr>
          <p:cNvSpPr/>
          <p:nvPr/>
        </p:nvSpPr>
        <p:spPr>
          <a:xfrm>
            <a:off x="1162344" y="2479330"/>
            <a:ext cx="406463" cy="837951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38516" y="3145716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88EF7D-A947-4514-9D96-36C6DCD8DA8B}"/>
              </a:ext>
            </a:extLst>
          </p:cNvPr>
          <p:cNvSpPr/>
          <p:nvPr/>
        </p:nvSpPr>
        <p:spPr>
          <a:xfrm>
            <a:off x="3038517" y="3010898"/>
            <a:ext cx="1294321" cy="134817"/>
          </a:xfrm>
          <a:prstGeom prst="rect">
            <a:avLst/>
          </a:prstGeom>
          <a:solidFill>
            <a:srgbClr val="3D40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001242-B114-468C-838E-CF0CFB43A889}"/>
              </a:ext>
            </a:extLst>
          </p:cNvPr>
          <p:cNvSpPr txBox="1"/>
          <p:nvPr/>
        </p:nvSpPr>
        <p:spPr>
          <a:xfrm>
            <a:off x="2265203" y="5458254"/>
            <a:ext cx="2803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Cooling Sleeves Still Connected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E00DA6-5728-4CCE-A3D1-DE6BADAFFA76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BACD154-0897-A966-D04D-51EAF9E0831A}"/>
              </a:ext>
            </a:extLst>
          </p:cNvPr>
          <p:cNvGrpSpPr/>
          <p:nvPr/>
        </p:nvGrpSpPr>
        <p:grpSpPr>
          <a:xfrm>
            <a:off x="3101293" y="3230721"/>
            <a:ext cx="1169191" cy="786029"/>
            <a:chOff x="3082775" y="3044882"/>
            <a:chExt cx="1169191" cy="7860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171A223-7D96-978F-8130-D397472D769E}"/>
                </a:ext>
              </a:extLst>
            </p:cNvPr>
            <p:cNvGrpSpPr/>
            <p:nvPr/>
          </p:nvGrpSpPr>
          <p:grpSpPr>
            <a:xfrm>
              <a:off x="4127256" y="3048874"/>
              <a:ext cx="124710" cy="782037"/>
              <a:chOff x="8211136" y="2642774"/>
              <a:chExt cx="95693" cy="59199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717A538-DF45-500B-8B85-1D2631FB2AC4}"/>
                  </a:ext>
                </a:extLst>
              </p:cNvPr>
              <p:cNvSpPr/>
              <p:nvPr/>
            </p:nvSpPr>
            <p:spPr>
              <a:xfrm>
                <a:off x="8211136" y="2642774"/>
                <a:ext cx="95693" cy="591995"/>
              </a:xfrm>
              <a:prstGeom prst="rect">
                <a:avLst/>
              </a:prstGeom>
              <a:solidFill>
                <a:srgbClr val="B5838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21F1B117-677B-A52F-43C9-12C260285CEC}"/>
                  </a:ext>
                </a:extLst>
              </p:cNvPr>
              <p:cNvSpPr/>
              <p:nvPr/>
            </p:nvSpPr>
            <p:spPr>
              <a:xfrm>
                <a:off x="8234393" y="2732955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2A6ED41-231F-FB10-440C-973FC4E702DB}"/>
                  </a:ext>
                </a:extLst>
              </p:cNvPr>
              <p:cNvSpPr/>
              <p:nvPr/>
            </p:nvSpPr>
            <p:spPr>
              <a:xfrm>
                <a:off x="8234392" y="3092411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014745F-3B8C-15A8-7A83-954A81AC49B7}"/>
                </a:ext>
              </a:extLst>
            </p:cNvPr>
            <p:cNvGrpSpPr/>
            <p:nvPr/>
          </p:nvGrpSpPr>
          <p:grpSpPr>
            <a:xfrm>
              <a:off x="3082775" y="3044882"/>
              <a:ext cx="124710" cy="782037"/>
              <a:chOff x="8211136" y="2642774"/>
              <a:chExt cx="95693" cy="59199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4895C0-6827-099E-F4BC-7362656203D4}"/>
                  </a:ext>
                </a:extLst>
              </p:cNvPr>
              <p:cNvSpPr/>
              <p:nvPr/>
            </p:nvSpPr>
            <p:spPr>
              <a:xfrm>
                <a:off x="8211136" y="2642774"/>
                <a:ext cx="95693" cy="591995"/>
              </a:xfrm>
              <a:prstGeom prst="rect">
                <a:avLst/>
              </a:prstGeom>
              <a:solidFill>
                <a:srgbClr val="B5838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CADB456-87E3-7F83-C1E7-847AFCBBC889}"/>
                  </a:ext>
                </a:extLst>
              </p:cNvPr>
              <p:cNvSpPr/>
              <p:nvPr/>
            </p:nvSpPr>
            <p:spPr>
              <a:xfrm>
                <a:off x="8234393" y="2732955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C098292-AEC1-61C6-266A-C7589DA3091D}"/>
                  </a:ext>
                </a:extLst>
              </p:cNvPr>
              <p:cNvSpPr/>
              <p:nvPr/>
            </p:nvSpPr>
            <p:spPr>
              <a:xfrm>
                <a:off x="8234392" y="3092411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7855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6FE71-7D0D-0F68-AD9F-9B84C9518AFA}"/>
              </a:ext>
            </a:extLst>
          </p:cNvPr>
          <p:cNvSpPr/>
          <p:nvPr/>
        </p:nvSpPr>
        <p:spPr>
          <a:xfrm>
            <a:off x="1903061" y="1708177"/>
            <a:ext cx="3534266" cy="34459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>
            <a:off x="819688" y="1703877"/>
            <a:ext cx="1079962" cy="34305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293311-D851-F7BD-4797-BEDA9954406C}"/>
              </a:ext>
            </a:extLst>
          </p:cNvPr>
          <p:cNvSpPr/>
          <p:nvPr/>
        </p:nvSpPr>
        <p:spPr>
          <a:xfrm>
            <a:off x="1162344" y="2479330"/>
            <a:ext cx="406463" cy="837951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46252" y="3158660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088EF7D-A947-4514-9D96-36C6DCD8DA8B}"/>
              </a:ext>
            </a:extLst>
          </p:cNvPr>
          <p:cNvSpPr/>
          <p:nvPr/>
        </p:nvSpPr>
        <p:spPr>
          <a:xfrm>
            <a:off x="2265203" y="3023844"/>
            <a:ext cx="1294321" cy="134817"/>
          </a:xfrm>
          <a:prstGeom prst="rect">
            <a:avLst/>
          </a:prstGeom>
          <a:solidFill>
            <a:srgbClr val="3D40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E0A8492-8EB5-42E4-A42F-88D8635E28CD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D1F770-E9C3-4DA1-9384-2F594CA9C915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LN2 Lid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8E856DD-634F-47DE-B773-E2BC2BF3C2D8}"/>
              </a:ext>
            </a:extLst>
          </p:cNvPr>
          <p:cNvCxnSpPr/>
          <p:nvPr/>
        </p:nvCxnSpPr>
        <p:spPr>
          <a:xfrm flipH="1">
            <a:off x="3753882" y="3049451"/>
            <a:ext cx="10149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AE00DA6-5728-4CCE-A3D1-DE6BADAFFA76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63F984-E60A-0EA7-B803-303286A540AB}"/>
              </a:ext>
            </a:extLst>
          </p:cNvPr>
          <p:cNvGrpSpPr/>
          <p:nvPr/>
        </p:nvGrpSpPr>
        <p:grpSpPr>
          <a:xfrm>
            <a:off x="3109029" y="3243665"/>
            <a:ext cx="1169191" cy="786029"/>
            <a:chOff x="3082775" y="3044882"/>
            <a:chExt cx="1169191" cy="78602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F0F46D3-58EE-DF20-0D9C-01C198749F95}"/>
                </a:ext>
              </a:extLst>
            </p:cNvPr>
            <p:cNvGrpSpPr/>
            <p:nvPr/>
          </p:nvGrpSpPr>
          <p:grpSpPr>
            <a:xfrm>
              <a:off x="4127256" y="3048874"/>
              <a:ext cx="124710" cy="782037"/>
              <a:chOff x="8211136" y="2642774"/>
              <a:chExt cx="95693" cy="59199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1F1F29A-6C1D-263C-D776-8329BB509019}"/>
                  </a:ext>
                </a:extLst>
              </p:cNvPr>
              <p:cNvSpPr/>
              <p:nvPr/>
            </p:nvSpPr>
            <p:spPr>
              <a:xfrm>
                <a:off x="8211136" y="2642774"/>
                <a:ext cx="95693" cy="591995"/>
              </a:xfrm>
              <a:prstGeom prst="rect">
                <a:avLst/>
              </a:prstGeom>
              <a:solidFill>
                <a:srgbClr val="B5838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4B2CF6F-96EE-F099-A48D-A10FB50B2E3C}"/>
                  </a:ext>
                </a:extLst>
              </p:cNvPr>
              <p:cNvSpPr/>
              <p:nvPr/>
            </p:nvSpPr>
            <p:spPr>
              <a:xfrm>
                <a:off x="8234393" y="2732955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166756E-A9FC-F520-BCAC-928FD3D786A4}"/>
                  </a:ext>
                </a:extLst>
              </p:cNvPr>
              <p:cNvSpPr/>
              <p:nvPr/>
            </p:nvSpPr>
            <p:spPr>
              <a:xfrm>
                <a:off x="8234392" y="3092411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8571953-3ACB-1049-1E25-737F4E491582}"/>
                </a:ext>
              </a:extLst>
            </p:cNvPr>
            <p:cNvGrpSpPr/>
            <p:nvPr/>
          </p:nvGrpSpPr>
          <p:grpSpPr>
            <a:xfrm>
              <a:off x="3082775" y="3044882"/>
              <a:ext cx="124710" cy="782037"/>
              <a:chOff x="8211136" y="2642774"/>
              <a:chExt cx="95693" cy="59199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52B9DE9-EFE3-2E50-8EFE-ADA1CB3B3AA0}"/>
                  </a:ext>
                </a:extLst>
              </p:cNvPr>
              <p:cNvSpPr/>
              <p:nvPr/>
            </p:nvSpPr>
            <p:spPr>
              <a:xfrm>
                <a:off x="8211136" y="2642774"/>
                <a:ext cx="95693" cy="591995"/>
              </a:xfrm>
              <a:prstGeom prst="rect">
                <a:avLst/>
              </a:prstGeom>
              <a:solidFill>
                <a:srgbClr val="B5838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67DB10B-C90B-D656-5FE1-477CC3853E9E}"/>
                  </a:ext>
                </a:extLst>
              </p:cNvPr>
              <p:cNvSpPr/>
              <p:nvPr/>
            </p:nvSpPr>
            <p:spPr>
              <a:xfrm>
                <a:off x="8234393" y="2732955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5D956B1-E85E-82A8-6D65-19BC48E79F64}"/>
                  </a:ext>
                </a:extLst>
              </p:cNvPr>
              <p:cNvSpPr/>
              <p:nvPr/>
            </p:nvSpPr>
            <p:spPr>
              <a:xfrm>
                <a:off x="8234392" y="3092411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C4767BD-1E9B-8916-3E7B-EB1935D8D754}"/>
              </a:ext>
            </a:extLst>
          </p:cNvPr>
          <p:cNvSpPr txBox="1"/>
          <p:nvPr/>
        </p:nvSpPr>
        <p:spPr>
          <a:xfrm>
            <a:off x="2265203" y="5458254"/>
            <a:ext cx="2803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Cooling Sleeves Still Connected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C7CF86-4A78-4FE6-ABB0-24EBF3539587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87104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6FE71-7D0D-0F68-AD9F-9B84C9518AFA}"/>
              </a:ext>
            </a:extLst>
          </p:cNvPr>
          <p:cNvSpPr/>
          <p:nvPr/>
        </p:nvSpPr>
        <p:spPr>
          <a:xfrm>
            <a:off x="1903061" y="1708177"/>
            <a:ext cx="3534266" cy="34459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56F3BA-41DB-BA18-FFC3-419C2933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67" y="2692305"/>
            <a:ext cx="541218" cy="54121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>
            <a:off x="819688" y="1703877"/>
            <a:ext cx="1079962" cy="34305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293311-D851-F7BD-4797-BEDA9954406C}"/>
              </a:ext>
            </a:extLst>
          </p:cNvPr>
          <p:cNvSpPr/>
          <p:nvPr/>
        </p:nvSpPr>
        <p:spPr>
          <a:xfrm>
            <a:off x="1162344" y="2479330"/>
            <a:ext cx="406463" cy="837951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38516" y="3152644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E0A8492-8EB5-42E4-A42F-88D8635E28CD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D1F770-E9C3-4DA1-9384-2F594CA9C915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LN2 Lid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14A5B1-8C8B-4CBB-B7F7-8C1DCB781AE8}"/>
              </a:ext>
            </a:extLst>
          </p:cNvPr>
          <p:cNvSpPr/>
          <p:nvPr/>
        </p:nvSpPr>
        <p:spPr>
          <a:xfrm>
            <a:off x="5905334" y="281499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B0A281-E96D-4615-ADA9-500CE855B5FE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B4B63E-9FA8-F893-7380-3FA2548B4944}"/>
              </a:ext>
            </a:extLst>
          </p:cNvPr>
          <p:cNvSpPr/>
          <p:nvPr/>
        </p:nvSpPr>
        <p:spPr>
          <a:xfrm>
            <a:off x="6620256" y="2938494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Experimental Setup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EBA8FC-7476-03B7-D034-845CC33F4ED2}"/>
              </a:ext>
            </a:extLst>
          </p:cNvPr>
          <p:cNvGrpSpPr/>
          <p:nvPr/>
        </p:nvGrpSpPr>
        <p:grpSpPr>
          <a:xfrm>
            <a:off x="3101293" y="3237649"/>
            <a:ext cx="1169191" cy="786029"/>
            <a:chOff x="3082775" y="3044882"/>
            <a:chExt cx="1169191" cy="78602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9F17E21-6162-20A4-847D-57F76A364E57}"/>
                </a:ext>
              </a:extLst>
            </p:cNvPr>
            <p:cNvGrpSpPr/>
            <p:nvPr/>
          </p:nvGrpSpPr>
          <p:grpSpPr>
            <a:xfrm>
              <a:off x="4127256" y="3048874"/>
              <a:ext cx="124710" cy="782037"/>
              <a:chOff x="8211136" y="2642774"/>
              <a:chExt cx="95693" cy="59199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3C73124-0BE7-D92C-B3F5-D0D7A92F8CF1}"/>
                  </a:ext>
                </a:extLst>
              </p:cNvPr>
              <p:cNvSpPr/>
              <p:nvPr/>
            </p:nvSpPr>
            <p:spPr>
              <a:xfrm>
                <a:off x="8211136" y="2642774"/>
                <a:ext cx="95693" cy="591995"/>
              </a:xfrm>
              <a:prstGeom prst="rect">
                <a:avLst/>
              </a:prstGeom>
              <a:solidFill>
                <a:srgbClr val="B5838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D0550AF7-86C5-0EC3-8CD3-5D6E9D3685E2}"/>
                  </a:ext>
                </a:extLst>
              </p:cNvPr>
              <p:cNvSpPr/>
              <p:nvPr/>
            </p:nvSpPr>
            <p:spPr>
              <a:xfrm>
                <a:off x="8234393" y="2732955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9D45268-DE8F-DEC9-A703-BD5EB945CADB}"/>
                  </a:ext>
                </a:extLst>
              </p:cNvPr>
              <p:cNvSpPr/>
              <p:nvPr/>
            </p:nvSpPr>
            <p:spPr>
              <a:xfrm>
                <a:off x="8234392" y="3092411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081BD00-5016-FF1F-CC27-1ACAC8444D4C}"/>
                </a:ext>
              </a:extLst>
            </p:cNvPr>
            <p:cNvGrpSpPr/>
            <p:nvPr/>
          </p:nvGrpSpPr>
          <p:grpSpPr>
            <a:xfrm>
              <a:off x="3082775" y="3044882"/>
              <a:ext cx="124710" cy="782037"/>
              <a:chOff x="8211136" y="2642774"/>
              <a:chExt cx="95693" cy="59199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FF0EA09-0394-0955-5C0E-48EBDE25B527}"/>
                  </a:ext>
                </a:extLst>
              </p:cNvPr>
              <p:cNvSpPr/>
              <p:nvPr/>
            </p:nvSpPr>
            <p:spPr>
              <a:xfrm>
                <a:off x="8211136" y="2642774"/>
                <a:ext cx="95693" cy="591995"/>
              </a:xfrm>
              <a:prstGeom prst="rect">
                <a:avLst/>
              </a:prstGeom>
              <a:solidFill>
                <a:srgbClr val="B5838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192F592-85E5-43E7-37D2-F7A164C45434}"/>
                  </a:ext>
                </a:extLst>
              </p:cNvPr>
              <p:cNvSpPr/>
              <p:nvPr/>
            </p:nvSpPr>
            <p:spPr>
              <a:xfrm>
                <a:off x="8234393" y="2732955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747E831-B95A-994B-686C-525ECE494C11}"/>
                  </a:ext>
                </a:extLst>
              </p:cNvPr>
              <p:cNvSpPr/>
              <p:nvPr/>
            </p:nvSpPr>
            <p:spPr>
              <a:xfrm>
                <a:off x="8234392" y="3092411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B418270-A3D0-5F4B-64E2-C8B4F14056A8}"/>
              </a:ext>
            </a:extLst>
          </p:cNvPr>
          <p:cNvSpPr txBox="1"/>
          <p:nvPr/>
        </p:nvSpPr>
        <p:spPr>
          <a:xfrm>
            <a:off x="2265203" y="5458254"/>
            <a:ext cx="2803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Cooling Sleeves Still Connected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BC8175-07F4-4FE8-A197-F58F82CBEA39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549037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6FE71-7D0D-0F68-AD9F-9B84C9518AFA}"/>
              </a:ext>
            </a:extLst>
          </p:cNvPr>
          <p:cNvSpPr/>
          <p:nvPr/>
        </p:nvSpPr>
        <p:spPr>
          <a:xfrm>
            <a:off x="1903061" y="1708177"/>
            <a:ext cx="3534266" cy="34459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56F3BA-41DB-BA18-FFC3-419C2933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067" y="2683118"/>
            <a:ext cx="541218" cy="5412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38516" y="3143457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E0A8492-8EB5-42E4-A42F-88D8635E28CD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D1F770-E9C3-4DA1-9384-2F594CA9C915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LN2 Lid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14A5B1-8C8B-4CBB-B7F7-8C1DCB781AE8}"/>
              </a:ext>
            </a:extLst>
          </p:cNvPr>
          <p:cNvSpPr/>
          <p:nvPr/>
        </p:nvSpPr>
        <p:spPr>
          <a:xfrm>
            <a:off x="5905334" y="281499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B0A281-E96D-4615-ADA9-500CE855B5FE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B4B63E-9FA8-F893-7380-3FA2548B4944}"/>
              </a:ext>
            </a:extLst>
          </p:cNvPr>
          <p:cNvSpPr/>
          <p:nvPr/>
        </p:nvSpPr>
        <p:spPr>
          <a:xfrm>
            <a:off x="6620256" y="2938494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Experimental Setup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30E854-06DB-745D-A763-C71DF057AAFF}"/>
              </a:ext>
            </a:extLst>
          </p:cNvPr>
          <p:cNvGrpSpPr/>
          <p:nvPr/>
        </p:nvGrpSpPr>
        <p:grpSpPr>
          <a:xfrm>
            <a:off x="3101293" y="3228462"/>
            <a:ext cx="1169191" cy="786029"/>
            <a:chOff x="3082775" y="3044882"/>
            <a:chExt cx="1169191" cy="7860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380B930-D661-5494-0430-0628F54D60C9}"/>
                </a:ext>
              </a:extLst>
            </p:cNvPr>
            <p:cNvGrpSpPr/>
            <p:nvPr/>
          </p:nvGrpSpPr>
          <p:grpSpPr>
            <a:xfrm>
              <a:off x="4127256" y="3048874"/>
              <a:ext cx="124710" cy="782037"/>
              <a:chOff x="8211136" y="2642774"/>
              <a:chExt cx="95693" cy="59199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B9F3A4-5FE9-74E7-F970-8CFE9468F347}"/>
                  </a:ext>
                </a:extLst>
              </p:cNvPr>
              <p:cNvSpPr/>
              <p:nvPr/>
            </p:nvSpPr>
            <p:spPr>
              <a:xfrm>
                <a:off x="8211136" y="2642774"/>
                <a:ext cx="95693" cy="591995"/>
              </a:xfrm>
              <a:prstGeom prst="rect">
                <a:avLst/>
              </a:prstGeom>
              <a:solidFill>
                <a:srgbClr val="B5838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328C5CD-3B79-4AA3-EA69-88B6DC5F707B}"/>
                  </a:ext>
                </a:extLst>
              </p:cNvPr>
              <p:cNvSpPr/>
              <p:nvPr/>
            </p:nvSpPr>
            <p:spPr>
              <a:xfrm>
                <a:off x="8234393" y="2732955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7C95455-9584-70C4-29D6-42F7E62CA70E}"/>
                  </a:ext>
                </a:extLst>
              </p:cNvPr>
              <p:cNvSpPr/>
              <p:nvPr/>
            </p:nvSpPr>
            <p:spPr>
              <a:xfrm>
                <a:off x="8234392" y="3092411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8BF470B-94BF-917B-10EF-B60175612D17}"/>
                </a:ext>
              </a:extLst>
            </p:cNvPr>
            <p:cNvGrpSpPr/>
            <p:nvPr/>
          </p:nvGrpSpPr>
          <p:grpSpPr>
            <a:xfrm>
              <a:off x="3082775" y="3044882"/>
              <a:ext cx="124710" cy="782037"/>
              <a:chOff x="8211136" y="2642774"/>
              <a:chExt cx="95693" cy="59199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712A297-A0F4-DCB4-B76E-3F70511EC4F8}"/>
                  </a:ext>
                </a:extLst>
              </p:cNvPr>
              <p:cNvSpPr/>
              <p:nvPr/>
            </p:nvSpPr>
            <p:spPr>
              <a:xfrm>
                <a:off x="8211136" y="2642774"/>
                <a:ext cx="95693" cy="591995"/>
              </a:xfrm>
              <a:prstGeom prst="rect">
                <a:avLst/>
              </a:prstGeom>
              <a:solidFill>
                <a:srgbClr val="B5838D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F126CB7-1543-9A2B-D48A-64CF1B31A865}"/>
                  </a:ext>
                </a:extLst>
              </p:cNvPr>
              <p:cNvSpPr/>
              <p:nvPr/>
            </p:nvSpPr>
            <p:spPr>
              <a:xfrm>
                <a:off x="8234393" y="2732955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54544B3-16A7-C19B-88DE-ED89BF7425EA}"/>
                  </a:ext>
                </a:extLst>
              </p:cNvPr>
              <p:cNvSpPr/>
              <p:nvPr/>
            </p:nvSpPr>
            <p:spPr>
              <a:xfrm>
                <a:off x="8234392" y="3092411"/>
                <a:ext cx="49177" cy="49177"/>
              </a:xfrm>
              <a:prstGeom prst="ellipse">
                <a:avLst/>
              </a:prstGeom>
              <a:solidFill>
                <a:srgbClr val="7375E9"/>
              </a:solidFill>
              <a:ln>
                <a:solidFill>
                  <a:srgbClr val="7375E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 flipH="1">
            <a:off x="1900026" y="1713743"/>
            <a:ext cx="3534266" cy="3430513"/>
          </a:xfrm>
          <a:prstGeom prst="ellipse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1BC8F8-0068-74B3-0ED0-CF59A0DC6560}"/>
              </a:ext>
            </a:extLst>
          </p:cNvPr>
          <p:cNvSpPr/>
          <p:nvPr/>
        </p:nvSpPr>
        <p:spPr>
          <a:xfrm>
            <a:off x="5905334" y="405342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CFAA03-BC78-B7F0-C5BC-8EEEDBFE77DE}"/>
              </a:ext>
            </a:extLst>
          </p:cNvPr>
          <p:cNvSpPr/>
          <p:nvPr/>
        </p:nvSpPr>
        <p:spPr>
          <a:xfrm>
            <a:off x="6620256" y="419490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Ready for Vacuum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9F1C93-AA68-DC68-AA5E-FFDBB8E07E09}"/>
              </a:ext>
            </a:extLst>
          </p:cNvPr>
          <p:cNvSpPr/>
          <p:nvPr/>
        </p:nvSpPr>
        <p:spPr>
          <a:xfrm flipH="1">
            <a:off x="2980243" y="2477400"/>
            <a:ext cx="1330184" cy="83795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83F78C-F588-1B70-24B9-D7F21A3D1A81}"/>
              </a:ext>
            </a:extLst>
          </p:cNvPr>
          <p:cNvSpPr txBox="1"/>
          <p:nvPr/>
        </p:nvSpPr>
        <p:spPr>
          <a:xfrm>
            <a:off x="2265203" y="5458254"/>
            <a:ext cx="2803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Cooling Sleeves Still Connected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B14C25-4092-465A-9DD1-898A91C395E1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590183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56F3BA-41DB-BA18-FFC3-419C2933C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549" y="2499538"/>
            <a:ext cx="541218" cy="5412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19998" y="2959877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A9531-91B4-4D25-9023-0B23D8E2693A}"/>
              </a:ext>
            </a:extLst>
          </p:cNvPr>
          <p:cNvSpPr/>
          <p:nvPr/>
        </p:nvSpPr>
        <p:spPr>
          <a:xfrm>
            <a:off x="3019998" y="3911927"/>
            <a:ext cx="1294322" cy="225854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4402B4-5594-499D-8ED4-8085B5F89510}"/>
              </a:ext>
            </a:extLst>
          </p:cNvPr>
          <p:cNvGrpSpPr/>
          <p:nvPr/>
        </p:nvGrpSpPr>
        <p:grpSpPr>
          <a:xfrm>
            <a:off x="3057604" y="3020724"/>
            <a:ext cx="1230867" cy="792961"/>
            <a:chOff x="7581900" y="3114575"/>
            <a:chExt cx="912399" cy="600076"/>
          </a:xfrm>
        </p:grpSpPr>
        <p:sp>
          <p:nvSpPr>
            <p:cNvPr id="33" name="Predefined Process 73">
              <a:extLst>
                <a:ext uri="{FF2B5EF4-FFF2-40B4-BE49-F238E27FC236}">
                  <a16:creationId xmlns:a16="http://schemas.microsoft.com/office/drawing/2014/main" id="{D111F7CE-247A-422A-B5DF-B91159529535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A5361E-0D4D-41EF-A003-F05416C59A18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3287CA-9113-4268-B669-7D4579BD6FE4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9FFF0E7-B96B-4F9D-B5B0-BC2E3514E041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24F3F74-6637-48F2-9D92-58D97D09B1B0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E0A8492-8EB5-42E4-A42F-88D8635E28CD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D1F770-E9C3-4DA1-9384-2F594CA9C915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LN2 Lid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14A5B1-8C8B-4CBB-B7F7-8C1DCB781AE8}"/>
              </a:ext>
            </a:extLst>
          </p:cNvPr>
          <p:cNvSpPr/>
          <p:nvPr/>
        </p:nvSpPr>
        <p:spPr>
          <a:xfrm>
            <a:off x="5905334" y="281499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B0A281-E96D-4615-ADA9-500CE855B5FE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B4B63E-9FA8-F893-7380-3FA2548B4944}"/>
              </a:ext>
            </a:extLst>
          </p:cNvPr>
          <p:cNvSpPr/>
          <p:nvPr/>
        </p:nvSpPr>
        <p:spPr>
          <a:xfrm>
            <a:off x="6620256" y="2938494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Experimental Setup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E1BC8F8-0068-74B3-0ED0-CF59A0DC6560}"/>
              </a:ext>
            </a:extLst>
          </p:cNvPr>
          <p:cNvSpPr/>
          <p:nvPr/>
        </p:nvSpPr>
        <p:spPr>
          <a:xfrm>
            <a:off x="5905334" y="405342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CFAA03-BC78-B7F0-C5BC-8EEEDBFE77DE}"/>
              </a:ext>
            </a:extLst>
          </p:cNvPr>
          <p:cNvSpPr/>
          <p:nvPr/>
        </p:nvSpPr>
        <p:spPr>
          <a:xfrm>
            <a:off x="6620256" y="419490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Ready for Vacuum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 flipH="1">
            <a:off x="1895837" y="1717310"/>
            <a:ext cx="3534266" cy="34305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374AAF-1E46-0BEB-C493-CB2C8818D3A4}"/>
              </a:ext>
            </a:extLst>
          </p:cNvPr>
          <p:cNvSpPr/>
          <p:nvPr/>
        </p:nvSpPr>
        <p:spPr>
          <a:xfrm>
            <a:off x="5905334" y="525794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46B7B51-2598-A798-DFC1-52D1BB4F965D}"/>
              </a:ext>
            </a:extLst>
          </p:cNvPr>
          <p:cNvSpPr/>
          <p:nvPr/>
        </p:nvSpPr>
        <p:spPr>
          <a:xfrm>
            <a:off x="6620256" y="5399425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Pump Down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A6053B7-D9E1-5443-7BF1-8DC04CDAFCD6}"/>
              </a:ext>
            </a:extLst>
          </p:cNvPr>
          <p:cNvSpPr/>
          <p:nvPr/>
        </p:nvSpPr>
        <p:spPr>
          <a:xfrm flipH="1">
            <a:off x="2984946" y="2483246"/>
            <a:ext cx="1330184" cy="837951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A8C9BB-A7FD-C140-D7DC-4F6300690C4E}"/>
              </a:ext>
            </a:extLst>
          </p:cNvPr>
          <p:cNvSpPr txBox="1"/>
          <p:nvPr/>
        </p:nvSpPr>
        <p:spPr>
          <a:xfrm>
            <a:off x="2265203" y="5458254"/>
            <a:ext cx="2803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Cooling Sleeves Still Connected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3C03FE-6012-4BCB-BABA-30235224B4B1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622184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7DDD0-AF3F-EBF3-117C-296F5F94E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271D96-B171-9151-4C16-E59E761EB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NASA MSFC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1DDFF-DC5E-9604-2506-E1951CB3A0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410A0AB-819A-25D6-5EFE-B7B43BC0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 descr="Aerial view of a large building&#10;&#10;Description automatically generated with medium confidence">
            <a:extLst>
              <a:ext uri="{FF2B5EF4-FFF2-40B4-BE49-F238E27FC236}">
                <a16:creationId xmlns:a16="http://schemas.microsoft.com/office/drawing/2014/main" id="{643CEA10-681E-D040-1381-9D30876CC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1" r="1951" b="1"/>
          <a:stretch/>
        </p:blipFill>
        <p:spPr>
          <a:xfrm>
            <a:off x="3886201" y="1659659"/>
            <a:ext cx="6248399" cy="4352544"/>
          </a:xfrm>
          <a:prstGeom prst="rect">
            <a:avLst/>
          </a:prstGeom>
          <a:noFill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ADC72-CB84-87DD-C7F2-46722259FBCE}"/>
              </a:ext>
            </a:extLst>
          </p:cNvPr>
          <p:cNvSpPr/>
          <p:nvPr/>
        </p:nvSpPr>
        <p:spPr>
          <a:xfrm>
            <a:off x="320719" y="1832890"/>
            <a:ext cx="3343701" cy="96027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Confirmed testing procedures and feasibility with team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A2381B-9417-E2F3-3E00-773C66662AF0}"/>
              </a:ext>
            </a:extLst>
          </p:cNvPr>
          <p:cNvSpPr/>
          <p:nvPr/>
        </p:nvSpPr>
        <p:spPr>
          <a:xfrm>
            <a:off x="320720" y="3355793"/>
            <a:ext cx="3343701" cy="96027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Travel approved and booked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88376F-7FAE-FB29-9E67-2DF356ABEBD9}"/>
              </a:ext>
            </a:extLst>
          </p:cNvPr>
          <p:cNvSpPr/>
          <p:nvPr/>
        </p:nvSpPr>
        <p:spPr>
          <a:xfrm>
            <a:off x="320721" y="4878696"/>
            <a:ext cx="3343701" cy="960276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Testing during Spring Break at NASA MSFC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D4063-342B-4480-9AAC-55EDA19FC4A1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7444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5A2A9-B5E4-3FBD-7A3A-B7BD6F6A1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A3C2B6-5EDA-BD50-2E10-2E95C3D9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539B3-4610-EDD0-3232-B53336CA8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B49CEC-035C-FE76-9DE6-AC6185064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NASA Preparation: Sensors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092B521-65E5-4A67-B68F-961A22031213}"/>
              </a:ext>
            </a:extLst>
          </p:cNvPr>
          <p:cNvGrpSpPr/>
          <p:nvPr/>
        </p:nvGrpSpPr>
        <p:grpSpPr>
          <a:xfrm>
            <a:off x="533400" y="3178826"/>
            <a:ext cx="3134360" cy="1087120"/>
            <a:chOff x="533400" y="3178826"/>
            <a:chExt cx="3134360" cy="1087120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2A713D5A-3338-4628-B3F8-06C4BFC6C4D4}"/>
                </a:ext>
              </a:extLst>
            </p:cNvPr>
            <p:cNvSpPr/>
            <p:nvPr/>
          </p:nvSpPr>
          <p:spPr>
            <a:xfrm>
              <a:off x="533400" y="3178826"/>
              <a:ext cx="3134360" cy="1087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3B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>
                  <a:solidFill>
                    <a:schemeClr val="tx1"/>
                  </a:solidFill>
                </a:rPr>
                <a:t>Moisture Sensors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4BE57F3-B78C-4316-97B1-E9D4F1172FC6}"/>
                </a:ext>
              </a:extLst>
            </p:cNvPr>
            <p:cNvGrpSpPr/>
            <p:nvPr/>
          </p:nvGrpSpPr>
          <p:grpSpPr>
            <a:xfrm rot="10800000">
              <a:off x="2991256" y="3366222"/>
              <a:ext cx="105287" cy="790515"/>
              <a:chOff x="2547351" y="3646170"/>
              <a:chExt cx="508520" cy="1660129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F6695393-145D-4FD7-9A40-A50119643796}"/>
                  </a:ext>
                </a:extLst>
              </p:cNvPr>
              <p:cNvGrpSpPr/>
              <p:nvPr/>
            </p:nvGrpSpPr>
            <p:grpSpPr>
              <a:xfrm>
                <a:off x="2547351" y="3646170"/>
                <a:ext cx="508520" cy="1660129"/>
                <a:chOff x="2541536" y="3562350"/>
                <a:chExt cx="508520" cy="1660129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F46F8E68-EFA2-4C28-A956-17DF1CD59670}"/>
                    </a:ext>
                  </a:extLst>
                </p:cNvPr>
                <p:cNvSpPr/>
                <p:nvPr/>
              </p:nvSpPr>
              <p:spPr>
                <a:xfrm>
                  <a:off x="2543174" y="3848100"/>
                  <a:ext cx="506881" cy="137437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Isosceles Triangle 86">
                  <a:extLst>
                    <a:ext uri="{FF2B5EF4-FFF2-40B4-BE49-F238E27FC236}">
                      <a16:creationId xmlns:a16="http://schemas.microsoft.com/office/drawing/2014/main" id="{35D5D6AF-FFDA-48DB-B964-B2C16FB81EDB}"/>
                    </a:ext>
                  </a:extLst>
                </p:cNvPr>
                <p:cNvSpPr/>
                <p:nvPr/>
              </p:nvSpPr>
              <p:spPr>
                <a:xfrm>
                  <a:off x="2541536" y="3562350"/>
                  <a:ext cx="508520" cy="28575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5128043-B1C4-434E-8BD1-691373268CFC}"/>
                  </a:ext>
                </a:extLst>
              </p:cNvPr>
              <p:cNvSpPr txBox="1"/>
              <p:nvPr/>
            </p:nvSpPr>
            <p:spPr>
              <a:xfrm rot="16200000">
                <a:off x="2233916" y="4330370"/>
                <a:ext cx="1135379" cy="4098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30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1CD6683-F030-47C2-A371-AF9AE9675553}"/>
              </a:ext>
            </a:extLst>
          </p:cNvPr>
          <p:cNvGrpSpPr/>
          <p:nvPr/>
        </p:nvGrpSpPr>
        <p:grpSpPr>
          <a:xfrm>
            <a:off x="533400" y="1808480"/>
            <a:ext cx="3134360" cy="1087120"/>
            <a:chOff x="533400" y="1808480"/>
            <a:chExt cx="3134360" cy="108712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DC0CCE9E-D681-411F-92C1-3AA16E75CEFE}"/>
                </a:ext>
              </a:extLst>
            </p:cNvPr>
            <p:cNvGrpSpPr/>
            <p:nvPr/>
          </p:nvGrpSpPr>
          <p:grpSpPr>
            <a:xfrm>
              <a:off x="533400" y="1808480"/>
              <a:ext cx="3134360" cy="1087120"/>
              <a:chOff x="533400" y="1808480"/>
              <a:chExt cx="3134360" cy="1087120"/>
            </a:xfrm>
            <a:solidFill>
              <a:schemeClr val="bg1">
                <a:lumMod val="95000"/>
              </a:schemeClr>
            </a:solidFill>
          </p:grpSpPr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FB40C4E8-03CE-4DD4-A6AC-EF8E5087E864}"/>
                  </a:ext>
                </a:extLst>
              </p:cNvPr>
              <p:cNvSpPr/>
              <p:nvPr/>
            </p:nvSpPr>
            <p:spPr>
              <a:xfrm>
                <a:off x="533400" y="1808480"/>
                <a:ext cx="3134360" cy="1087120"/>
              </a:xfrm>
              <a:prstGeom prst="roundRect">
                <a:avLst/>
              </a:prstGeom>
              <a:grpFill/>
              <a:ln>
                <a:solidFill>
                  <a:srgbClr val="003B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>
                    <a:solidFill>
                      <a:schemeClr val="tx1"/>
                    </a:solidFill>
                  </a:rPr>
                  <a:t>Thermocouples</a:t>
                </a: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7D1A434-77A5-496A-BA80-60ADD6DA8E37}"/>
                  </a:ext>
                </a:extLst>
              </p:cNvPr>
              <p:cNvGrpSpPr/>
              <p:nvPr/>
            </p:nvGrpSpPr>
            <p:grpSpPr>
              <a:xfrm rot="16660465">
                <a:off x="2554140" y="1861194"/>
                <a:ext cx="630760" cy="986764"/>
                <a:chOff x="2938773" y="2349435"/>
                <a:chExt cx="630760" cy="986764"/>
              </a:xfrm>
              <a:grpFill/>
            </p:grpSpPr>
            <p:cxnSp>
              <p:nvCxnSpPr>
                <p:cNvPr id="71" name="Connector: Curved 70">
                  <a:extLst>
                    <a:ext uri="{FF2B5EF4-FFF2-40B4-BE49-F238E27FC236}">
                      <a16:creationId xmlns:a16="http://schemas.microsoft.com/office/drawing/2014/main" id="{30D73743-E3AC-401F-B46D-9526D0A1C7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2760333" y="2527875"/>
                  <a:ext cx="943627" cy="586748"/>
                </a:xfrm>
                <a:prstGeom prst="curvedConnector3">
                  <a:avLst/>
                </a:prstGeom>
                <a:grpFill/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Chord 71">
                  <a:extLst>
                    <a:ext uri="{FF2B5EF4-FFF2-40B4-BE49-F238E27FC236}">
                      <a16:creationId xmlns:a16="http://schemas.microsoft.com/office/drawing/2014/main" id="{844D1312-C3CC-46E6-A3C5-4CE66B199E1D}"/>
                    </a:ext>
                  </a:extLst>
                </p:cNvPr>
                <p:cNvSpPr/>
                <p:nvPr/>
              </p:nvSpPr>
              <p:spPr>
                <a:xfrm rot="17573377">
                  <a:off x="3487373" y="3254039"/>
                  <a:ext cx="86274" cy="78046"/>
                </a:xfrm>
                <a:prstGeom prst="chor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8" name="Chord 77">
              <a:extLst>
                <a:ext uri="{FF2B5EF4-FFF2-40B4-BE49-F238E27FC236}">
                  <a16:creationId xmlns:a16="http://schemas.microsoft.com/office/drawing/2014/main" id="{338E67B5-7903-4D54-A1BD-21B8C16C405C}"/>
                </a:ext>
              </a:extLst>
            </p:cNvPr>
            <p:cNvSpPr/>
            <p:nvPr/>
          </p:nvSpPr>
          <p:spPr>
            <a:xfrm rot="11224203">
              <a:off x="3299299" y="2105625"/>
              <a:ext cx="86274" cy="78046"/>
            </a:xfrm>
            <a:prstGeom prst="chor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26B0218-C8EE-4091-A682-ACCCBDD9B68B}"/>
              </a:ext>
            </a:extLst>
          </p:cNvPr>
          <p:cNvGrpSpPr/>
          <p:nvPr/>
        </p:nvGrpSpPr>
        <p:grpSpPr>
          <a:xfrm>
            <a:off x="533400" y="4549172"/>
            <a:ext cx="3134360" cy="1087120"/>
            <a:chOff x="533400" y="4549172"/>
            <a:chExt cx="3134360" cy="1087120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666473DC-5BAA-4A8D-8AFD-CCEED4DC3D92}"/>
                </a:ext>
              </a:extLst>
            </p:cNvPr>
            <p:cNvSpPr/>
            <p:nvPr/>
          </p:nvSpPr>
          <p:spPr>
            <a:xfrm>
              <a:off x="533400" y="4549172"/>
              <a:ext cx="3134360" cy="10871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3B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>
                  <a:solidFill>
                    <a:schemeClr val="tx1"/>
                  </a:solidFill>
                </a:rPr>
                <a:t>Pressure Transducers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EA56B9A-9355-B111-1B8D-26AC2D11364E}"/>
                </a:ext>
              </a:extLst>
            </p:cNvPr>
            <p:cNvGrpSpPr/>
            <p:nvPr/>
          </p:nvGrpSpPr>
          <p:grpSpPr>
            <a:xfrm>
              <a:off x="2991256" y="4867360"/>
              <a:ext cx="470276" cy="646959"/>
              <a:chOff x="9853561" y="1541725"/>
              <a:chExt cx="470276" cy="646959"/>
            </a:xfrm>
          </p:grpSpPr>
          <p:sp>
            <p:nvSpPr>
              <p:cNvPr id="33" name="Flowchart: Magnetic Disk 32">
                <a:extLst>
                  <a:ext uri="{FF2B5EF4-FFF2-40B4-BE49-F238E27FC236}">
                    <a16:creationId xmlns:a16="http://schemas.microsoft.com/office/drawing/2014/main" id="{7D9A978B-A3C6-E31E-187E-DB00A5B7E687}"/>
                  </a:ext>
                </a:extLst>
              </p:cNvPr>
              <p:cNvSpPr/>
              <p:nvPr/>
            </p:nvSpPr>
            <p:spPr>
              <a:xfrm>
                <a:off x="9877275" y="1748442"/>
                <a:ext cx="250687" cy="353859"/>
              </a:xfrm>
              <a:prstGeom prst="flowChartMagneticDisk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D43252C5-04C5-58CB-68E2-E056783C283C}"/>
                  </a:ext>
                </a:extLst>
              </p:cNvPr>
              <p:cNvSpPr/>
              <p:nvPr/>
            </p:nvSpPr>
            <p:spPr>
              <a:xfrm>
                <a:off x="9887806" y="1541725"/>
                <a:ext cx="229625" cy="316303"/>
              </a:xfrm>
              <a:prstGeom prst="cub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B4496C9-F249-B5C6-E4BF-AC8D23B208EC}"/>
                  </a:ext>
                </a:extLst>
              </p:cNvPr>
              <p:cNvGrpSpPr/>
              <p:nvPr/>
            </p:nvGrpSpPr>
            <p:grpSpPr>
              <a:xfrm>
                <a:off x="10094212" y="1546328"/>
                <a:ext cx="229625" cy="180692"/>
                <a:chOff x="9269819" y="1738856"/>
                <a:chExt cx="1065554" cy="501872"/>
              </a:xfrm>
            </p:grpSpPr>
            <p:sp>
              <p:nvSpPr>
                <p:cNvPr id="38" name="Flowchart: Magnetic Disk 37">
                  <a:extLst>
                    <a:ext uri="{FF2B5EF4-FFF2-40B4-BE49-F238E27FC236}">
                      <a16:creationId xmlns:a16="http://schemas.microsoft.com/office/drawing/2014/main" id="{8CF6CD38-DC5E-D03E-5E59-F9CDB127A864}"/>
                    </a:ext>
                  </a:extLst>
                </p:cNvPr>
                <p:cNvSpPr/>
                <p:nvPr/>
              </p:nvSpPr>
              <p:spPr>
                <a:xfrm rot="5400000">
                  <a:off x="9437672" y="1571003"/>
                  <a:ext cx="501872" cy="837577"/>
                </a:xfrm>
                <a:prstGeom prst="flowChartMagneticDisk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lowchart: Magnetic Disk 38">
                  <a:extLst>
                    <a:ext uri="{FF2B5EF4-FFF2-40B4-BE49-F238E27FC236}">
                      <a16:creationId xmlns:a16="http://schemas.microsoft.com/office/drawing/2014/main" id="{9E1469A4-D90B-C39E-619A-5619F3B5DCBE}"/>
                    </a:ext>
                  </a:extLst>
                </p:cNvPr>
                <p:cNvSpPr/>
                <p:nvPr/>
              </p:nvSpPr>
              <p:spPr>
                <a:xfrm rot="5400000">
                  <a:off x="9819395" y="1680381"/>
                  <a:ext cx="404684" cy="627273"/>
                </a:xfrm>
                <a:prstGeom prst="flowChartMagneticDisk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lowchart: Magnetic Disk 35">
                <a:extLst>
                  <a:ext uri="{FF2B5EF4-FFF2-40B4-BE49-F238E27FC236}">
                    <a16:creationId xmlns:a16="http://schemas.microsoft.com/office/drawing/2014/main" id="{B261F362-D9A3-4634-4770-E381B5E752B3}"/>
                  </a:ext>
                </a:extLst>
              </p:cNvPr>
              <p:cNvSpPr/>
              <p:nvPr/>
            </p:nvSpPr>
            <p:spPr>
              <a:xfrm>
                <a:off x="9853561" y="2025490"/>
                <a:ext cx="298115" cy="98233"/>
              </a:xfrm>
              <a:prstGeom prst="flowChartMagneticDisk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lowchart: Magnetic Disk 36">
                <a:extLst>
                  <a:ext uri="{FF2B5EF4-FFF2-40B4-BE49-F238E27FC236}">
                    <a16:creationId xmlns:a16="http://schemas.microsoft.com/office/drawing/2014/main" id="{0216D05D-9DBA-BFFB-44BD-A689A0B193D4}"/>
                  </a:ext>
                </a:extLst>
              </p:cNvPr>
              <p:cNvSpPr/>
              <p:nvPr/>
            </p:nvSpPr>
            <p:spPr>
              <a:xfrm>
                <a:off x="9936353" y="2090451"/>
                <a:ext cx="132530" cy="98233"/>
              </a:xfrm>
              <a:prstGeom prst="flowChartMagneticDisk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FE03455C-787A-36FD-F7A3-1E5D52F475F5}"/>
              </a:ext>
            </a:extLst>
          </p:cNvPr>
          <p:cNvSpPr/>
          <p:nvPr/>
        </p:nvSpPr>
        <p:spPr>
          <a:xfrm>
            <a:off x="5017273" y="1996085"/>
            <a:ext cx="3429172" cy="2514957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EC92628-2F9B-52AC-40BE-BC29AEF3D2E2}"/>
              </a:ext>
            </a:extLst>
          </p:cNvPr>
          <p:cNvSpPr/>
          <p:nvPr/>
        </p:nvSpPr>
        <p:spPr>
          <a:xfrm>
            <a:off x="5485949" y="2789110"/>
            <a:ext cx="2599412" cy="1374379"/>
          </a:xfrm>
          <a:prstGeom prst="rect">
            <a:avLst/>
          </a:prstGeom>
          <a:blipFill>
            <a:blip r:embed="rId2">
              <a:duotone>
                <a:prstClr val="black"/>
                <a:srgbClr val="B4A095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60" name="Chord 59">
            <a:extLst>
              <a:ext uri="{FF2B5EF4-FFF2-40B4-BE49-F238E27FC236}">
                <a16:creationId xmlns:a16="http://schemas.microsoft.com/office/drawing/2014/main" id="{4404AAFE-0756-937D-1B81-48BBA609F3EF}"/>
              </a:ext>
            </a:extLst>
          </p:cNvPr>
          <p:cNvSpPr/>
          <p:nvPr/>
        </p:nvSpPr>
        <p:spPr>
          <a:xfrm rot="17573377">
            <a:off x="7025120" y="2940084"/>
            <a:ext cx="86274" cy="78046"/>
          </a:xfrm>
          <a:prstGeom prst="chord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A2F1B18A-6E83-4D67-8FC8-72BF2F68CE3C}"/>
              </a:ext>
            </a:extLst>
          </p:cNvPr>
          <p:cNvGrpSpPr/>
          <p:nvPr/>
        </p:nvGrpSpPr>
        <p:grpSpPr>
          <a:xfrm>
            <a:off x="4683942" y="1893930"/>
            <a:ext cx="3067806" cy="2391789"/>
            <a:chOff x="4683942" y="1893930"/>
            <a:chExt cx="3067806" cy="2391789"/>
          </a:xfrm>
        </p:grpSpPr>
        <p:cxnSp>
          <p:nvCxnSpPr>
            <p:cNvPr id="55" name="Connector: Curved 54">
              <a:extLst>
                <a:ext uri="{FF2B5EF4-FFF2-40B4-BE49-F238E27FC236}">
                  <a16:creationId xmlns:a16="http://schemas.microsoft.com/office/drawing/2014/main" id="{12CBD816-FE1B-0A85-FD8C-4D0FC4B6A59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037829" y="2281094"/>
              <a:ext cx="1057903" cy="291887"/>
            </a:xfrm>
            <a:prstGeom prst="curvedConnector3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or: Curved 55">
              <a:extLst>
                <a:ext uri="{FF2B5EF4-FFF2-40B4-BE49-F238E27FC236}">
                  <a16:creationId xmlns:a16="http://schemas.microsoft.com/office/drawing/2014/main" id="{E4805492-F5C0-5E94-1772-0187F98B0777}"/>
                </a:ext>
              </a:extLst>
            </p:cNvPr>
            <p:cNvCxnSpPr>
              <a:cxnSpLocks/>
            </p:cNvCxnSpPr>
            <p:nvPr/>
          </p:nvCxnSpPr>
          <p:spPr>
            <a:xfrm rot="12000000" flipH="1">
              <a:off x="4687619" y="3094830"/>
              <a:ext cx="943627" cy="586748"/>
            </a:xfrm>
            <a:prstGeom prst="curvedConnector3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or: Curved 56">
              <a:extLst>
                <a:ext uri="{FF2B5EF4-FFF2-40B4-BE49-F238E27FC236}">
                  <a16:creationId xmlns:a16="http://schemas.microsoft.com/office/drawing/2014/main" id="{9DDBC4D3-D767-7720-96C0-0F1A2490FCB2}"/>
                </a:ext>
              </a:extLst>
            </p:cNvPr>
            <p:cNvCxnSpPr>
              <a:cxnSpLocks/>
            </p:cNvCxnSpPr>
            <p:nvPr/>
          </p:nvCxnSpPr>
          <p:spPr>
            <a:xfrm rot="12000000" flipH="1">
              <a:off x="4683942" y="3698971"/>
              <a:ext cx="943627" cy="586748"/>
            </a:xfrm>
            <a:prstGeom prst="curvedConnector3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hord 57">
              <a:extLst>
                <a:ext uri="{FF2B5EF4-FFF2-40B4-BE49-F238E27FC236}">
                  <a16:creationId xmlns:a16="http://schemas.microsoft.com/office/drawing/2014/main" id="{42250405-9E4D-19FC-D02C-285B6F3F963D}"/>
                </a:ext>
              </a:extLst>
            </p:cNvPr>
            <p:cNvSpPr/>
            <p:nvPr/>
          </p:nvSpPr>
          <p:spPr>
            <a:xfrm rot="17573377">
              <a:off x="5741176" y="2907843"/>
              <a:ext cx="86274" cy="78046"/>
            </a:xfrm>
            <a:prstGeom prst="chor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hord 58">
              <a:extLst>
                <a:ext uri="{FF2B5EF4-FFF2-40B4-BE49-F238E27FC236}">
                  <a16:creationId xmlns:a16="http://schemas.microsoft.com/office/drawing/2014/main" id="{D8A3412C-6CD3-5C9E-3810-5678A78214DC}"/>
                </a:ext>
              </a:extLst>
            </p:cNvPr>
            <p:cNvSpPr/>
            <p:nvPr/>
          </p:nvSpPr>
          <p:spPr>
            <a:xfrm rot="17573377">
              <a:off x="6377419" y="2925424"/>
              <a:ext cx="86274" cy="78046"/>
            </a:xfrm>
            <a:prstGeom prst="chor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hord 60">
              <a:extLst>
                <a:ext uri="{FF2B5EF4-FFF2-40B4-BE49-F238E27FC236}">
                  <a16:creationId xmlns:a16="http://schemas.microsoft.com/office/drawing/2014/main" id="{7011DF43-9E87-B1AD-7AB2-C10411C6500E}"/>
                </a:ext>
              </a:extLst>
            </p:cNvPr>
            <p:cNvSpPr/>
            <p:nvPr/>
          </p:nvSpPr>
          <p:spPr>
            <a:xfrm rot="17573377">
              <a:off x="7669588" y="2926092"/>
              <a:ext cx="86274" cy="78046"/>
            </a:xfrm>
            <a:prstGeom prst="chor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hord 61">
              <a:extLst>
                <a:ext uri="{FF2B5EF4-FFF2-40B4-BE49-F238E27FC236}">
                  <a16:creationId xmlns:a16="http://schemas.microsoft.com/office/drawing/2014/main" id="{953B7CC3-1694-A680-C281-7EB1A5F61714}"/>
                </a:ext>
              </a:extLst>
            </p:cNvPr>
            <p:cNvSpPr/>
            <p:nvPr/>
          </p:nvSpPr>
          <p:spPr>
            <a:xfrm rot="12145193">
              <a:off x="5656317" y="3232723"/>
              <a:ext cx="86274" cy="78046"/>
            </a:xfrm>
            <a:prstGeom prst="chor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hord 62">
              <a:extLst>
                <a:ext uri="{FF2B5EF4-FFF2-40B4-BE49-F238E27FC236}">
                  <a16:creationId xmlns:a16="http://schemas.microsoft.com/office/drawing/2014/main" id="{0057815A-0D19-FDB4-8CF5-EA6EEBB21DC8}"/>
                </a:ext>
              </a:extLst>
            </p:cNvPr>
            <p:cNvSpPr/>
            <p:nvPr/>
          </p:nvSpPr>
          <p:spPr>
            <a:xfrm rot="12175399">
              <a:off x="5659207" y="3838975"/>
              <a:ext cx="86274" cy="78046"/>
            </a:xfrm>
            <a:prstGeom prst="chor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Connector: Curved 67">
              <a:extLst>
                <a:ext uri="{FF2B5EF4-FFF2-40B4-BE49-F238E27FC236}">
                  <a16:creationId xmlns:a16="http://schemas.microsoft.com/office/drawing/2014/main" id="{B8B5E75C-625E-6EFA-C793-A7A92230459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395464" y="2314183"/>
              <a:ext cx="1057903" cy="291887"/>
            </a:xfrm>
            <a:prstGeom prst="curvedConnector3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or: Curved 72">
              <a:extLst>
                <a:ext uri="{FF2B5EF4-FFF2-40B4-BE49-F238E27FC236}">
                  <a16:creationId xmlns:a16="http://schemas.microsoft.com/office/drawing/2014/main" id="{22C1A15D-A579-5AE8-DA25-C8B4479F3DE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751188" y="2283188"/>
              <a:ext cx="1057903" cy="291887"/>
            </a:xfrm>
            <a:prstGeom prst="curvedConnector3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or: Curved 73">
              <a:extLst>
                <a:ext uri="{FF2B5EF4-FFF2-40B4-BE49-F238E27FC236}">
                  <a16:creationId xmlns:a16="http://schemas.microsoft.com/office/drawing/2014/main" id="{DA52968D-0F1A-88EB-DA85-B1958A6E1F8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107320" y="2276938"/>
              <a:ext cx="1057903" cy="291887"/>
            </a:xfrm>
            <a:prstGeom prst="curvedConnector3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D4634DE4-E139-46A3-B408-E9E4C7F59E34}"/>
              </a:ext>
            </a:extLst>
          </p:cNvPr>
          <p:cNvGrpSpPr/>
          <p:nvPr/>
        </p:nvGrpSpPr>
        <p:grpSpPr>
          <a:xfrm>
            <a:off x="5027132" y="2387832"/>
            <a:ext cx="781898" cy="2302145"/>
            <a:chOff x="5027132" y="2387832"/>
            <a:chExt cx="781898" cy="2302145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CB17C67-E492-F1F8-5D47-C6134F951819}"/>
                </a:ext>
              </a:extLst>
            </p:cNvPr>
            <p:cNvGrpSpPr/>
            <p:nvPr/>
          </p:nvGrpSpPr>
          <p:grpSpPr>
            <a:xfrm rot="5400000">
              <a:off x="5081744" y="2333220"/>
              <a:ext cx="368802" cy="478025"/>
              <a:chOff x="9853561" y="1541725"/>
              <a:chExt cx="470276" cy="646959"/>
            </a:xfrm>
          </p:grpSpPr>
          <p:sp>
            <p:nvSpPr>
              <p:cNvPr id="94" name="Flowchart: Magnetic Disk 93">
                <a:extLst>
                  <a:ext uri="{FF2B5EF4-FFF2-40B4-BE49-F238E27FC236}">
                    <a16:creationId xmlns:a16="http://schemas.microsoft.com/office/drawing/2014/main" id="{29C555CE-222B-A5F2-AE64-AB2C1302FFCF}"/>
                  </a:ext>
                </a:extLst>
              </p:cNvPr>
              <p:cNvSpPr/>
              <p:nvPr/>
            </p:nvSpPr>
            <p:spPr>
              <a:xfrm>
                <a:off x="9877275" y="1748442"/>
                <a:ext cx="250687" cy="353859"/>
              </a:xfrm>
              <a:prstGeom prst="flowChartMagneticDisk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Cube 94">
                <a:extLst>
                  <a:ext uri="{FF2B5EF4-FFF2-40B4-BE49-F238E27FC236}">
                    <a16:creationId xmlns:a16="http://schemas.microsoft.com/office/drawing/2014/main" id="{651B6A87-A7D6-2704-D803-33C2D9752107}"/>
                  </a:ext>
                </a:extLst>
              </p:cNvPr>
              <p:cNvSpPr/>
              <p:nvPr/>
            </p:nvSpPr>
            <p:spPr>
              <a:xfrm>
                <a:off x="9887806" y="1541725"/>
                <a:ext cx="229625" cy="316303"/>
              </a:xfrm>
              <a:prstGeom prst="cub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DFD6158-932F-3245-212D-6FE2DDD45A6F}"/>
                  </a:ext>
                </a:extLst>
              </p:cNvPr>
              <p:cNvGrpSpPr/>
              <p:nvPr/>
            </p:nvGrpSpPr>
            <p:grpSpPr>
              <a:xfrm>
                <a:off x="10094212" y="1546328"/>
                <a:ext cx="229625" cy="180692"/>
                <a:chOff x="9269819" y="1738856"/>
                <a:chExt cx="1065554" cy="501872"/>
              </a:xfrm>
            </p:grpSpPr>
            <p:sp>
              <p:nvSpPr>
                <p:cNvPr id="99" name="Flowchart: Magnetic Disk 98">
                  <a:extLst>
                    <a:ext uri="{FF2B5EF4-FFF2-40B4-BE49-F238E27FC236}">
                      <a16:creationId xmlns:a16="http://schemas.microsoft.com/office/drawing/2014/main" id="{3E5F66EA-BE1A-5A60-3C3C-4C8433CA16CB}"/>
                    </a:ext>
                  </a:extLst>
                </p:cNvPr>
                <p:cNvSpPr/>
                <p:nvPr/>
              </p:nvSpPr>
              <p:spPr>
                <a:xfrm rot="5400000">
                  <a:off x="9437672" y="1571003"/>
                  <a:ext cx="501872" cy="837577"/>
                </a:xfrm>
                <a:prstGeom prst="flowChartMagneticDisk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lowchart: Magnetic Disk 99">
                  <a:extLst>
                    <a:ext uri="{FF2B5EF4-FFF2-40B4-BE49-F238E27FC236}">
                      <a16:creationId xmlns:a16="http://schemas.microsoft.com/office/drawing/2014/main" id="{499BA964-3E12-A82A-3B51-3DF53421C177}"/>
                    </a:ext>
                  </a:extLst>
                </p:cNvPr>
                <p:cNvSpPr/>
                <p:nvPr/>
              </p:nvSpPr>
              <p:spPr>
                <a:xfrm rot="5400000">
                  <a:off x="9819395" y="1680381"/>
                  <a:ext cx="404684" cy="627273"/>
                </a:xfrm>
                <a:prstGeom prst="flowChartMagneticDisk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7" name="Flowchart: Magnetic Disk 96">
                <a:extLst>
                  <a:ext uri="{FF2B5EF4-FFF2-40B4-BE49-F238E27FC236}">
                    <a16:creationId xmlns:a16="http://schemas.microsoft.com/office/drawing/2014/main" id="{B56507E8-BB39-43B7-1F29-A109F948BF03}"/>
                  </a:ext>
                </a:extLst>
              </p:cNvPr>
              <p:cNvSpPr/>
              <p:nvPr/>
            </p:nvSpPr>
            <p:spPr>
              <a:xfrm>
                <a:off x="9853561" y="2025490"/>
                <a:ext cx="298115" cy="98233"/>
              </a:xfrm>
              <a:prstGeom prst="flowChartMagneticDisk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lowchart: Magnetic Disk 97">
                <a:extLst>
                  <a:ext uri="{FF2B5EF4-FFF2-40B4-BE49-F238E27FC236}">
                    <a16:creationId xmlns:a16="http://schemas.microsoft.com/office/drawing/2014/main" id="{F01F044A-FAC5-7E04-A53D-33FCAD095595}"/>
                  </a:ext>
                </a:extLst>
              </p:cNvPr>
              <p:cNvSpPr/>
              <p:nvPr/>
            </p:nvSpPr>
            <p:spPr>
              <a:xfrm>
                <a:off x="9936353" y="2090451"/>
                <a:ext cx="132530" cy="98233"/>
              </a:xfrm>
              <a:prstGeom prst="flowChartMagneticDisk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CC4F79E-167C-6A2A-FF45-211B6DF1ED9A}"/>
                </a:ext>
              </a:extLst>
            </p:cNvPr>
            <p:cNvGrpSpPr/>
            <p:nvPr/>
          </p:nvGrpSpPr>
          <p:grpSpPr>
            <a:xfrm>
              <a:off x="5440227" y="4211953"/>
              <a:ext cx="368803" cy="478024"/>
              <a:chOff x="9853561" y="1541725"/>
              <a:chExt cx="470276" cy="646959"/>
            </a:xfrm>
          </p:grpSpPr>
          <p:sp>
            <p:nvSpPr>
              <p:cNvPr id="81" name="Flowchart: Magnetic Disk 80">
                <a:extLst>
                  <a:ext uri="{FF2B5EF4-FFF2-40B4-BE49-F238E27FC236}">
                    <a16:creationId xmlns:a16="http://schemas.microsoft.com/office/drawing/2014/main" id="{B48A91B7-C2C9-FE10-E581-34182ECD41E0}"/>
                  </a:ext>
                </a:extLst>
              </p:cNvPr>
              <p:cNvSpPr/>
              <p:nvPr/>
            </p:nvSpPr>
            <p:spPr>
              <a:xfrm>
                <a:off x="9877269" y="1748442"/>
                <a:ext cx="250686" cy="353859"/>
              </a:xfrm>
              <a:prstGeom prst="flowChartMagneticDisk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Cube 81">
                <a:extLst>
                  <a:ext uri="{FF2B5EF4-FFF2-40B4-BE49-F238E27FC236}">
                    <a16:creationId xmlns:a16="http://schemas.microsoft.com/office/drawing/2014/main" id="{A4C206CC-DA60-8509-7502-B591B333B816}"/>
                  </a:ext>
                </a:extLst>
              </p:cNvPr>
              <p:cNvSpPr/>
              <p:nvPr/>
            </p:nvSpPr>
            <p:spPr>
              <a:xfrm>
                <a:off x="9887806" y="1541725"/>
                <a:ext cx="229625" cy="316303"/>
              </a:xfrm>
              <a:prstGeom prst="cub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DF408B6A-F800-8C0F-8A1B-1FEF7EF82EEE}"/>
                  </a:ext>
                </a:extLst>
              </p:cNvPr>
              <p:cNvGrpSpPr/>
              <p:nvPr/>
            </p:nvGrpSpPr>
            <p:grpSpPr>
              <a:xfrm>
                <a:off x="10094212" y="1546328"/>
                <a:ext cx="229625" cy="180692"/>
                <a:chOff x="9269819" y="1738856"/>
                <a:chExt cx="1065554" cy="501872"/>
              </a:xfrm>
            </p:grpSpPr>
            <p:sp>
              <p:nvSpPr>
                <p:cNvPr id="92" name="Flowchart: Magnetic Disk 91">
                  <a:extLst>
                    <a:ext uri="{FF2B5EF4-FFF2-40B4-BE49-F238E27FC236}">
                      <a16:creationId xmlns:a16="http://schemas.microsoft.com/office/drawing/2014/main" id="{D7F2C6A1-8F7D-B781-46BB-5AFA9BF52F48}"/>
                    </a:ext>
                  </a:extLst>
                </p:cNvPr>
                <p:cNvSpPr/>
                <p:nvPr/>
              </p:nvSpPr>
              <p:spPr>
                <a:xfrm rot="5400000">
                  <a:off x="9437672" y="1571003"/>
                  <a:ext cx="501872" cy="837577"/>
                </a:xfrm>
                <a:prstGeom prst="flowChartMagneticDisk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Flowchart: Magnetic Disk 92">
                  <a:extLst>
                    <a:ext uri="{FF2B5EF4-FFF2-40B4-BE49-F238E27FC236}">
                      <a16:creationId xmlns:a16="http://schemas.microsoft.com/office/drawing/2014/main" id="{50A656FB-1524-A3C9-3AC5-62AA8AA6366E}"/>
                    </a:ext>
                  </a:extLst>
                </p:cNvPr>
                <p:cNvSpPr/>
                <p:nvPr/>
              </p:nvSpPr>
              <p:spPr>
                <a:xfrm rot="5400000">
                  <a:off x="9819395" y="1680381"/>
                  <a:ext cx="404684" cy="627273"/>
                </a:xfrm>
                <a:prstGeom prst="flowChartMagneticDisk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0" name="Flowchart: Magnetic Disk 89">
                <a:extLst>
                  <a:ext uri="{FF2B5EF4-FFF2-40B4-BE49-F238E27FC236}">
                    <a16:creationId xmlns:a16="http://schemas.microsoft.com/office/drawing/2014/main" id="{9E4E4B7F-F3C4-9505-30E5-ED1B5AAD1B99}"/>
                  </a:ext>
                </a:extLst>
              </p:cNvPr>
              <p:cNvSpPr/>
              <p:nvPr/>
            </p:nvSpPr>
            <p:spPr>
              <a:xfrm>
                <a:off x="9853561" y="2025490"/>
                <a:ext cx="298115" cy="98233"/>
              </a:xfrm>
              <a:prstGeom prst="flowChartMagneticDisk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lowchart: Magnetic Disk 90">
                <a:extLst>
                  <a:ext uri="{FF2B5EF4-FFF2-40B4-BE49-F238E27FC236}">
                    <a16:creationId xmlns:a16="http://schemas.microsoft.com/office/drawing/2014/main" id="{80FCA87C-FBF9-3F87-1CD8-78D4ED85FDD0}"/>
                  </a:ext>
                </a:extLst>
              </p:cNvPr>
              <p:cNvSpPr/>
              <p:nvPr/>
            </p:nvSpPr>
            <p:spPr>
              <a:xfrm>
                <a:off x="9936353" y="2090451"/>
                <a:ext cx="132530" cy="98233"/>
              </a:xfrm>
              <a:prstGeom prst="flowChartMagneticDisk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5D4B5C-B7C0-4858-A96D-D7EDA887D19B}"/>
              </a:ext>
            </a:extLst>
          </p:cNvPr>
          <p:cNvGrpSpPr/>
          <p:nvPr/>
        </p:nvGrpSpPr>
        <p:grpSpPr>
          <a:xfrm>
            <a:off x="6011532" y="2632800"/>
            <a:ext cx="1445856" cy="1560273"/>
            <a:chOff x="6011532" y="2632800"/>
            <a:chExt cx="1445856" cy="15602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A11232-AD98-4F1E-AB54-07FE8908B6E4}"/>
                </a:ext>
              </a:extLst>
            </p:cNvPr>
            <p:cNvGrpSpPr/>
            <p:nvPr/>
          </p:nvGrpSpPr>
          <p:grpSpPr>
            <a:xfrm>
              <a:off x="6692382" y="2632800"/>
              <a:ext cx="84156" cy="1560273"/>
              <a:chOff x="6714800" y="2632800"/>
              <a:chExt cx="84156" cy="1560273"/>
            </a:xfrm>
          </p:grpSpPr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4EF303A7-4EA1-4861-9F9C-BC6E1CF1A67C}"/>
                  </a:ext>
                </a:extLst>
              </p:cNvPr>
              <p:cNvGrpSpPr/>
              <p:nvPr/>
            </p:nvGrpSpPr>
            <p:grpSpPr>
              <a:xfrm rot="10800000">
                <a:off x="6714800" y="2632800"/>
                <a:ext cx="84156" cy="390905"/>
                <a:chOff x="2547351" y="3646170"/>
                <a:chExt cx="508520" cy="1660129"/>
              </a:xfrm>
              <a:solidFill>
                <a:schemeClr val="tx1"/>
              </a:solidFill>
            </p:grpSpPr>
            <p:grpSp>
              <p:nvGrpSpPr>
                <p:cNvPr id="293" name="Group 292">
                  <a:extLst>
                    <a:ext uri="{FF2B5EF4-FFF2-40B4-BE49-F238E27FC236}">
                      <a16:creationId xmlns:a16="http://schemas.microsoft.com/office/drawing/2014/main" id="{31F1AE55-20F9-495A-966F-B16D480D085D}"/>
                    </a:ext>
                  </a:extLst>
                </p:cNvPr>
                <p:cNvGrpSpPr/>
                <p:nvPr/>
              </p:nvGrpSpPr>
              <p:grpSpPr>
                <a:xfrm>
                  <a:off x="2547351" y="3646170"/>
                  <a:ext cx="508520" cy="1660129"/>
                  <a:chOff x="2541536" y="3562350"/>
                  <a:chExt cx="508520" cy="1660129"/>
                </a:xfrm>
                <a:grpFill/>
              </p:grpSpPr>
              <p:sp>
                <p:nvSpPr>
                  <p:cNvPr id="295" name="Rectangle 294">
                    <a:extLst>
                      <a:ext uri="{FF2B5EF4-FFF2-40B4-BE49-F238E27FC236}">
                        <a16:creationId xmlns:a16="http://schemas.microsoft.com/office/drawing/2014/main" id="{02AB03F7-438F-4FDE-B899-E4E3E70A24F4}"/>
                      </a:ext>
                    </a:extLst>
                  </p:cNvPr>
                  <p:cNvSpPr/>
                  <p:nvPr/>
                </p:nvSpPr>
                <p:spPr>
                  <a:xfrm>
                    <a:off x="2543174" y="3848100"/>
                    <a:ext cx="506881" cy="1374379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6" name="Isosceles Triangle 295">
                    <a:extLst>
                      <a:ext uri="{FF2B5EF4-FFF2-40B4-BE49-F238E27FC236}">
                        <a16:creationId xmlns:a16="http://schemas.microsoft.com/office/drawing/2014/main" id="{68004C1E-31F0-4F8C-974F-0FE10EE400D2}"/>
                      </a:ext>
                    </a:extLst>
                  </p:cNvPr>
                  <p:cNvSpPr/>
                  <p:nvPr/>
                </p:nvSpPr>
                <p:spPr>
                  <a:xfrm>
                    <a:off x="2541536" y="3562350"/>
                    <a:ext cx="508520" cy="285750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94" name="TextBox 293">
                  <a:extLst>
                    <a:ext uri="{FF2B5EF4-FFF2-40B4-BE49-F238E27FC236}">
                      <a16:creationId xmlns:a16="http://schemas.microsoft.com/office/drawing/2014/main" id="{D66784D4-57A6-4322-AAEE-01DCDC1604C6}"/>
                    </a:ext>
                  </a:extLst>
                </p:cNvPr>
                <p:cNvSpPr txBox="1"/>
                <p:nvPr/>
              </p:nvSpPr>
              <p:spPr>
                <a:xfrm rot="16200000">
                  <a:off x="2233918" y="4330372"/>
                  <a:ext cx="1135381" cy="4098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914CD0CC-82DE-4378-AF3C-C0C11329A419}"/>
                  </a:ext>
                </a:extLst>
              </p:cNvPr>
              <p:cNvGrpSpPr/>
              <p:nvPr/>
            </p:nvGrpSpPr>
            <p:grpSpPr>
              <a:xfrm rot="10800000">
                <a:off x="6714800" y="3217484"/>
                <a:ext cx="84156" cy="390905"/>
                <a:chOff x="2547351" y="3646170"/>
                <a:chExt cx="508520" cy="1660129"/>
              </a:xfrm>
              <a:solidFill>
                <a:schemeClr val="tx1"/>
              </a:solidFill>
            </p:grpSpPr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03B091D9-3959-4AD3-84ED-C657CC9A1187}"/>
                    </a:ext>
                  </a:extLst>
                </p:cNvPr>
                <p:cNvGrpSpPr/>
                <p:nvPr/>
              </p:nvGrpSpPr>
              <p:grpSpPr>
                <a:xfrm>
                  <a:off x="2547351" y="3646170"/>
                  <a:ext cx="508520" cy="1660129"/>
                  <a:chOff x="2541536" y="3562350"/>
                  <a:chExt cx="508520" cy="1660129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F59ED507-97FE-4C48-8A81-95041E128AA8}"/>
                      </a:ext>
                    </a:extLst>
                  </p:cNvPr>
                  <p:cNvSpPr/>
                  <p:nvPr/>
                </p:nvSpPr>
                <p:spPr>
                  <a:xfrm>
                    <a:off x="2543174" y="3848100"/>
                    <a:ext cx="506881" cy="1374379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Isosceles Triangle 119">
                    <a:extLst>
                      <a:ext uri="{FF2B5EF4-FFF2-40B4-BE49-F238E27FC236}">
                        <a16:creationId xmlns:a16="http://schemas.microsoft.com/office/drawing/2014/main" id="{A3827472-FBEE-4588-9973-3E22B2576D46}"/>
                      </a:ext>
                    </a:extLst>
                  </p:cNvPr>
                  <p:cNvSpPr/>
                  <p:nvPr/>
                </p:nvSpPr>
                <p:spPr>
                  <a:xfrm>
                    <a:off x="2541536" y="3562350"/>
                    <a:ext cx="508520" cy="285750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A8CA06EA-3932-417E-9295-A86C0B674ACE}"/>
                    </a:ext>
                  </a:extLst>
                </p:cNvPr>
                <p:cNvSpPr txBox="1"/>
                <p:nvPr/>
              </p:nvSpPr>
              <p:spPr>
                <a:xfrm rot="16200000">
                  <a:off x="2233918" y="4330372"/>
                  <a:ext cx="1135381" cy="4098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36CE7EB0-1879-4C00-81FF-3C17C8E59495}"/>
                  </a:ext>
                </a:extLst>
              </p:cNvPr>
              <p:cNvGrpSpPr/>
              <p:nvPr/>
            </p:nvGrpSpPr>
            <p:grpSpPr>
              <a:xfrm rot="10800000">
                <a:off x="6714800" y="3802168"/>
                <a:ext cx="84156" cy="390905"/>
                <a:chOff x="2547351" y="3646170"/>
                <a:chExt cx="508520" cy="1660129"/>
              </a:xfrm>
              <a:solidFill>
                <a:schemeClr val="tx1"/>
              </a:solidFill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5CCFBB3C-13E6-442A-B256-D85A80AC2418}"/>
                    </a:ext>
                  </a:extLst>
                </p:cNvPr>
                <p:cNvGrpSpPr/>
                <p:nvPr/>
              </p:nvGrpSpPr>
              <p:grpSpPr>
                <a:xfrm>
                  <a:off x="2547351" y="3646170"/>
                  <a:ext cx="508520" cy="1660129"/>
                  <a:chOff x="2541536" y="3562350"/>
                  <a:chExt cx="508520" cy="1660129"/>
                </a:xfrm>
                <a:grpFill/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43C23F8B-D123-4497-B92F-E5A11862F335}"/>
                      </a:ext>
                    </a:extLst>
                  </p:cNvPr>
                  <p:cNvSpPr/>
                  <p:nvPr/>
                </p:nvSpPr>
                <p:spPr>
                  <a:xfrm>
                    <a:off x="2543174" y="3848100"/>
                    <a:ext cx="506881" cy="1374379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5" name="Isosceles Triangle 124">
                    <a:extLst>
                      <a:ext uri="{FF2B5EF4-FFF2-40B4-BE49-F238E27FC236}">
                        <a16:creationId xmlns:a16="http://schemas.microsoft.com/office/drawing/2014/main" id="{E8565077-E931-402C-AAB7-E82F8D08BA34}"/>
                      </a:ext>
                    </a:extLst>
                  </p:cNvPr>
                  <p:cNvSpPr/>
                  <p:nvPr/>
                </p:nvSpPr>
                <p:spPr>
                  <a:xfrm>
                    <a:off x="2541536" y="3562350"/>
                    <a:ext cx="508520" cy="285750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F85E52EC-D48B-4345-8035-4209A5D4AF84}"/>
                    </a:ext>
                  </a:extLst>
                </p:cNvPr>
                <p:cNvSpPr txBox="1"/>
                <p:nvPr/>
              </p:nvSpPr>
              <p:spPr>
                <a:xfrm rot="16200000">
                  <a:off x="2233918" y="4330372"/>
                  <a:ext cx="1135381" cy="4098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55F8926B-239C-4815-B19D-466B0DE0E0DC}"/>
                </a:ext>
              </a:extLst>
            </p:cNvPr>
            <p:cNvGrpSpPr/>
            <p:nvPr/>
          </p:nvGrpSpPr>
          <p:grpSpPr>
            <a:xfrm>
              <a:off x="6011532" y="2632800"/>
              <a:ext cx="84156" cy="1560273"/>
              <a:chOff x="6714800" y="2632800"/>
              <a:chExt cx="84156" cy="1560273"/>
            </a:xfrm>
          </p:grpSpPr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D1DB3859-5B92-4B27-87DC-ED0CB6BBDDEB}"/>
                  </a:ext>
                </a:extLst>
              </p:cNvPr>
              <p:cNvGrpSpPr/>
              <p:nvPr/>
            </p:nvGrpSpPr>
            <p:grpSpPr>
              <a:xfrm rot="10800000">
                <a:off x="6714800" y="2632800"/>
                <a:ext cx="84156" cy="390905"/>
                <a:chOff x="2547351" y="3646170"/>
                <a:chExt cx="508520" cy="1660129"/>
              </a:xfrm>
              <a:solidFill>
                <a:schemeClr val="tx1"/>
              </a:solidFill>
            </p:grpSpPr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39586E14-0635-441E-8F12-3C891322E418}"/>
                    </a:ext>
                  </a:extLst>
                </p:cNvPr>
                <p:cNvGrpSpPr/>
                <p:nvPr/>
              </p:nvGrpSpPr>
              <p:grpSpPr>
                <a:xfrm>
                  <a:off x="2547351" y="3646170"/>
                  <a:ext cx="508520" cy="1660129"/>
                  <a:chOff x="2541536" y="3562350"/>
                  <a:chExt cx="508520" cy="1660129"/>
                </a:xfrm>
                <a:grpFill/>
              </p:grpSpPr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5E6C61EB-D945-4BC3-AA5D-F111739A49FA}"/>
                      </a:ext>
                    </a:extLst>
                  </p:cNvPr>
                  <p:cNvSpPr/>
                  <p:nvPr/>
                </p:nvSpPr>
                <p:spPr>
                  <a:xfrm>
                    <a:off x="2543174" y="3848100"/>
                    <a:ext cx="506881" cy="1374379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Isosceles Triangle 221">
                    <a:extLst>
                      <a:ext uri="{FF2B5EF4-FFF2-40B4-BE49-F238E27FC236}">
                        <a16:creationId xmlns:a16="http://schemas.microsoft.com/office/drawing/2014/main" id="{D5D531A1-9A67-4618-8DF1-1BD94450D512}"/>
                      </a:ext>
                    </a:extLst>
                  </p:cNvPr>
                  <p:cNvSpPr/>
                  <p:nvPr/>
                </p:nvSpPr>
                <p:spPr>
                  <a:xfrm>
                    <a:off x="2541536" y="3562350"/>
                    <a:ext cx="508520" cy="285750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20" name="TextBox 219">
                  <a:extLst>
                    <a:ext uri="{FF2B5EF4-FFF2-40B4-BE49-F238E27FC236}">
                      <a16:creationId xmlns:a16="http://schemas.microsoft.com/office/drawing/2014/main" id="{2DD528F3-49CA-42B3-AE08-5B63A4C5DD2F}"/>
                    </a:ext>
                  </a:extLst>
                </p:cNvPr>
                <p:cNvSpPr txBox="1"/>
                <p:nvPr/>
              </p:nvSpPr>
              <p:spPr>
                <a:xfrm rot="16200000">
                  <a:off x="2233918" y="4330372"/>
                  <a:ext cx="1135381" cy="4098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09" name="Group 208">
                <a:extLst>
                  <a:ext uri="{FF2B5EF4-FFF2-40B4-BE49-F238E27FC236}">
                    <a16:creationId xmlns:a16="http://schemas.microsoft.com/office/drawing/2014/main" id="{CADB8354-0234-4F7C-B756-1B55E4956433}"/>
                  </a:ext>
                </a:extLst>
              </p:cNvPr>
              <p:cNvGrpSpPr/>
              <p:nvPr/>
            </p:nvGrpSpPr>
            <p:grpSpPr>
              <a:xfrm rot="10800000">
                <a:off x="6714800" y="3217484"/>
                <a:ext cx="84156" cy="390905"/>
                <a:chOff x="2547351" y="3646170"/>
                <a:chExt cx="508520" cy="1660129"/>
              </a:xfrm>
              <a:solidFill>
                <a:schemeClr val="tx1"/>
              </a:solidFill>
            </p:grpSpPr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26E9ADDE-5E16-4E2C-9341-D70644F73C34}"/>
                    </a:ext>
                  </a:extLst>
                </p:cNvPr>
                <p:cNvGrpSpPr/>
                <p:nvPr/>
              </p:nvGrpSpPr>
              <p:grpSpPr>
                <a:xfrm>
                  <a:off x="2547351" y="3646170"/>
                  <a:ext cx="508520" cy="1660129"/>
                  <a:chOff x="2541536" y="3562350"/>
                  <a:chExt cx="508520" cy="1660129"/>
                </a:xfrm>
                <a:grpFill/>
              </p:grpSpPr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279EB50B-7383-4385-B1EB-057568A71E42}"/>
                      </a:ext>
                    </a:extLst>
                  </p:cNvPr>
                  <p:cNvSpPr/>
                  <p:nvPr/>
                </p:nvSpPr>
                <p:spPr>
                  <a:xfrm>
                    <a:off x="2543174" y="3848100"/>
                    <a:ext cx="506881" cy="1374379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Isosceles Triangle 217">
                    <a:extLst>
                      <a:ext uri="{FF2B5EF4-FFF2-40B4-BE49-F238E27FC236}">
                        <a16:creationId xmlns:a16="http://schemas.microsoft.com/office/drawing/2014/main" id="{788659A8-E47F-4AFC-AEB4-A2C7B8EB81B5}"/>
                      </a:ext>
                    </a:extLst>
                  </p:cNvPr>
                  <p:cNvSpPr/>
                  <p:nvPr/>
                </p:nvSpPr>
                <p:spPr>
                  <a:xfrm>
                    <a:off x="2541536" y="3562350"/>
                    <a:ext cx="508520" cy="285750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F00C6BFF-F4AD-4E77-B3BA-E3FC4B2B013F}"/>
                    </a:ext>
                  </a:extLst>
                </p:cNvPr>
                <p:cNvSpPr txBox="1"/>
                <p:nvPr/>
              </p:nvSpPr>
              <p:spPr>
                <a:xfrm rot="16200000">
                  <a:off x="2233918" y="4330372"/>
                  <a:ext cx="1135381" cy="4098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BF90175D-C208-4F9B-A4C4-2B5FB215BEF1}"/>
                  </a:ext>
                </a:extLst>
              </p:cNvPr>
              <p:cNvGrpSpPr/>
              <p:nvPr/>
            </p:nvGrpSpPr>
            <p:grpSpPr>
              <a:xfrm rot="10800000">
                <a:off x="6714800" y="3802168"/>
                <a:ext cx="84156" cy="390905"/>
                <a:chOff x="2547351" y="3646170"/>
                <a:chExt cx="508520" cy="1660129"/>
              </a:xfrm>
              <a:solidFill>
                <a:schemeClr val="tx1"/>
              </a:solidFill>
            </p:grpSpPr>
            <p:grpSp>
              <p:nvGrpSpPr>
                <p:cNvPr id="211" name="Group 210">
                  <a:extLst>
                    <a:ext uri="{FF2B5EF4-FFF2-40B4-BE49-F238E27FC236}">
                      <a16:creationId xmlns:a16="http://schemas.microsoft.com/office/drawing/2014/main" id="{61863D3A-75A1-4E2D-8EEE-65F60F80DAA1}"/>
                    </a:ext>
                  </a:extLst>
                </p:cNvPr>
                <p:cNvGrpSpPr/>
                <p:nvPr/>
              </p:nvGrpSpPr>
              <p:grpSpPr>
                <a:xfrm>
                  <a:off x="2547351" y="3646170"/>
                  <a:ext cx="508520" cy="1660129"/>
                  <a:chOff x="2541536" y="3562350"/>
                  <a:chExt cx="508520" cy="1660129"/>
                </a:xfrm>
                <a:grpFill/>
              </p:grpSpPr>
              <p:sp>
                <p:nvSpPr>
                  <p:cNvPr id="213" name="Rectangle 212">
                    <a:extLst>
                      <a:ext uri="{FF2B5EF4-FFF2-40B4-BE49-F238E27FC236}">
                        <a16:creationId xmlns:a16="http://schemas.microsoft.com/office/drawing/2014/main" id="{3DD92CD7-D321-414A-888D-3772EE043F24}"/>
                      </a:ext>
                    </a:extLst>
                  </p:cNvPr>
                  <p:cNvSpPr/>
                  <p:nvPr/>
                </p:nvSpPr>
                <p:spPr>
                  <a:xfrm>
                    <a:off x="2543174" y="3848100"/>
                    <a:ext cx="506881" cy="1374379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Isosceles Triangle 213">
                    <a:extLst>
                      <a:ext uri="{FF2B5EF4-FFF2-40B4-BE49-F238E27FC236}">
                        <a16:creationId xmlns:a16="http://schemas.microsoft.com/office/drawing/2014/main" id="{ACCF083C-9A51-43D1-9C70-0EA7B10B2ADA}"/>
                      </a:ext>
                    </a:extLst>
                  </p:cNvPr>
                  <p:cNvSpPr/>
                  <p:nvPr/>
                </p:nvSpPr>
                <p:spPr>
                  <a:xfrm>
                    <a:off x="2541536" y="3562350"/>
                    <a:ext cx="508520" cy="285750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2" name="TextBox 211">
                  <a:extLst>
                    <a:ext uri="{FF2B5EF4-FFF2-40B4-BE49-F238E27FC236}">
                      <a16:creationId xmlns:a16="http://schemas.microsoft.com/office/drawing/2014/main" id="{F49FF8E7-70E3-477C-8874-E33AD18E7F08}"/>
                    </a:ext>
                  </a:extLst>
                </p:cNvPr>
                <p:cNvSpPr txBox="1"/>
                <p:nvPr/>
              </p:nvSpPr>
              <p:spPr>
                <a:xfrm rot="16200000">
                  <a:off x="2233918" y="4330372"/>
                  <a:ext cx="1135381" cy="4098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0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3A79931A-9CD1-4DBD-9BFE-EF426C2B7951}"/>
                </a:ext>
              </a:extLst>
            </p:cNvPr>
            <p:cNvGrpSpPr/>
            <p:nvPr/>
          </p:nvGrpSpPr>
          <p:grpSpPr>
            <a:xfrm>
              <a:off x="7373232" y="2632800"/>
              <a:ext cx="84156" cy="1560273"/>
              <a:chOff x="6714800" y="2632800"/>
              <a:chExt cx="84156" cy="1560273"/>
            </a:xfrm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04185FD9-A11C-43C9-B1A1-4209D380C8AD}"/>
                  </a:ext>
                </a:extLst>
              </p:cNvPr>
              <p:cNvGrpSpPr/>
              <p:nvPr/>
            </p:nvGrpSpPr>
            <p:grpSpPr>
              <a:xfrm rot="10800000">
                <a:off x="6714800" y="2632800"/>
                <a:ext cx="84156" cy="390905"/>
                <a:chOff x="2547351" y="3646170"/>
                <a:chExt cx="508520" cy="1660129"/>
              </a:xfrm>
              <a:solidFill>
                <a:schemeClr val="tx1"/>
              </a:solidFill>
            </p:grpSpPr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48C50A5C-DC9A-4EFF-AA1C-406470254FE4}"/>
                    </a:ext>
                  </a:extLst>
                </p:cNvPr>
                <p:cNvGrpSpPr/>
                <p:nvPr/>
              </p:nvGrpSpPr>
              <p:grpSpPr>
                <a:xfrm>
                  <a:off x="2547351" y="3646170"/>
                  <a:ext cx="508520" cy="1660129"/>
                  <a:chOff x="2541536" y="3562350"/>
                  <a:chExt cx="508520" cy="1660129"/>
                </a:xfrm>
                <a:grpFill/>
              </p:grpSpPr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B75DA43D-89E7-4581-BE04-CA86CC357588}"/>
                      </a:ext>
                    </a:extLst>
                  </p:cNvPr>
                  <p:cNvSpPr/>
                  <p:nvPr/>
                </p:nvSpPr>
                <p:spPr>
                  <a:xfrm>
                    <a:off x="2543174" y="3848100"/>
                    <a:ext cx="506881" cy="1374379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Isosceles Triangle 237">
                    <a:extLst>
                      <a:ext uri="{FF2B5EF4-FFF2-40B4-BE49-F238E27FC236}">
                        <a16:creationId xmlns:a16="http://schemas.microsoft.com/office/drawing/2014/main" id="{874F153F-2E43-47B4-AD13-8C1FF40B4140}"/>
                      </a:ext>
                    </a:extLst>
                  </p:cNvPr>
                  <p:cNvSpPr/>
                  <p:nvPr/>
                </p:nvSpPr>
                <p:spPr>
                  <a:xfrm>
                    <a:off x="2541536" y="3562350"/>
                    <a:ext cx="508520" cy="285750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B49139E1-6978-417D-A2D4-22DF6F7CFF1D}"/>
                    </a:ext>
                  </a:extLst>
                </p:cNvPr>
                <p:cNvSpPr txBox="1"/>
                <p:nvPr/>
              </p:nvSpPr>
              <p:spPr>
                <a:xfrm rot="16200000">
                  <a:off x="2233918" y="4330372"/>
                  <a:ext cx="1135381" cy="4098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1D1CCE38-36D4-4CA3-A89C-4D6196661BB5}"/>
                  </a:ext>
                </a:extLst>
              </p:cNvPr>
              <p:cNvGrpSpPr/>
              <p:nvPr/>
            </p:nvGrpSpPr>
            <p:grpSpPr>
              <a:xfrm rot="10800000">
                <a:off x="6714800" y="3217484"/>
                <a:ext cx="84156" cy="390905"/>
                <a:chOff x="2547351" y="3646170"/>
                <a:chExt cx="508520" cy="1660129"/>
              </a:xfrm>
              <a:solidFill>
                <a:schemeClr val="tx1"/>
              </a:solidFill>
            </p:grpSpPr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30A1B3C9-071B-4D8F-B0C0-4F9251676AC8}"/>
                    </a:ext>
                  </a:extLst>
                </p:cNvPr>
                <p:cNvGrpSpPr/>
                <p:nvPr/>
              </p:nvGrpSpPr>
              <p:grpSpPr>
                <a:xfrm>
                  <a:off x="2547351" y="3646170"/>
                  <a:ext cx="508520" cy="1660129"/>
                  <a:chOff x="2541536" y="3562350"/>
                  <a:chExt cx="508520" cy="1660129"/>
                </a:xfrm>
                <a:grpFill/>
              </p:grpSpPr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68B2274B-5B81-4768-AD75-5B9A1903561A}"/>
                      </a:ext>
                    </a:extLst>
                  </p:cNvPr>
                  <p:cNvSpPr/>
                  <p:nvPr/>
                </p:nvSpPr>
                <p:spPr>
                  <a:xfrm>
                    <a:off x="2543174" y="3848100"/>
                    <a:ext cx="506881" cy="1374379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Isosceles Triangle 233">
                    <a:extLst>
                      <a:ext uri="{FF2B5EF4-FFF2-40B4-BE49-F238E27FC236}">
                        <a16:creationId xmlns:a16="http://schemas.microsoft.com/office/drawing/2014/main" id="{52AA5223-777A-45A2-9B63-BCB3DD2A8FD7}"/>
                      </a:ext>
                    </a:extLst>
                  </p:cNvPr>
                  <p:cNvSpPr/>
                  <p:nvPr/>
                </p:nvSpPr>
                <p:spPr>
                  <a:xfrm>
                    <a:off x="2541536" y="3562350"/>
                    <a:ext cx="508520" cy="285750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4A8DC2F9-D4FC-4BEA-B262-64E276F0EEFD}"/>
                    </a:ext>
                  </a:extLst>
                </p:cNvPr>
                <p:cNvSpPr txBox="1"/>
                <p:nvPr/>
              </p:nvSpPr>
              <p:spPr>
                <a:xfrm rot="16200000">
                  <a:off x="2233918" y="4330372"/>
                  <a:ext cx="1135381" cy="4098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0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30542A16-822A-4F93-9779-1A1D323A31BE}"/>
                  </a:ext>
                </a:extLst>
              </p:cNvPr>
              <p:cNvGrpSpPr/>
              <p:nvPr/>
            </p:nvGrpSpPr>
            <p:grpSpPr>
              <a:xfrm rot="10800000">
                <a:off x="6714800" y="3802168"/>
                <a:ext cx="84156" cy="390905"/>
                <a:chOff x="2547351" y="3646170"/>
                <a:chExt cx="508520" cy="1660129"/>
              </a:xfrm>
              <a:solidFill>
                <a:schemeClr val="tx1"/>
              </a:solidFill>
            </p:grpSpPr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4BEE4B01-64EC-4981-872A-A1DD451B2379}"/>
                    </a:ext>
                  </a:extLst>
                </p:cNvPr>
                <p:cNvGrpSpPr/>
                <p:nvPr/>
              </p:nvGrpSpPr>
              <p:grpSpPr>
                <a:xfrm>
                  <a:off x="2547351" y="3646170"/>
                  <a:ext cx="508520" cy="1660129"/>
                  <a:chOff x="2541536" y="3562350"/>
                  <a:chExt cx="508520" cy="1660129"/>
                </a:xfrm>
                <a:grpFill/>
              </p:grpSpPr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ACCB234C-1982-4F27-8B9B-06D5D069167C}"/>
                      </a:ext>
                    </a:extLst>
                  </p:cNvPr>
                  <p:cNvSpPr/>
                  <p:nvPr/>
                </p:nvSpPr>
                <p:spPr>
                  <a:xfrm>
                    <a:off x="2543174" y="3848100"/>
                    <a:ext cx="506881" cy="1374379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0" name="Isosceles Triangle 229">
                    <a:extLst>
                      <a:ext uri="{FF2B5EF4-FFF2-40B4-BE49-F238E27FC236}">
                        <a16:creationId xmlns:a16="http://schemas.microsoft.com/office/drawing/2014/main" id="{6E26E41B-8F0F-4A53-8905-D13435605B53}"/>
                      </a:ext>
                    </a:extLst>
                  </p:cNvPr>
                  <p:cNvSpPr/>
                  <p:nvPr/>
                </p:nvSpPr>
                <p:spPr>
                  <a:xfrm>
                    <a:off x="2541536" y="3562350"/>
                    <a:ext cx="508520" cy="285750"/>
                  </a:xfrm>
                  <a:prstGeom prst="triangl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D0A95CA0-A847-44B7-B393-7ADBCFF527D8}"/>
                    </a:ext>
                  </a:extLst>
                </p:cNvPr>
                <p:cNvSpPr txBox="1"/>
                <p:nvPr/>
              </p:nvSpPr>
              <p:spPr>
                <a:xfrm rot="16200000">
                  <a:off x="2233918" y="4330372"/>
                  <a:ext cx="1135381" cy="4098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endParaRPr lang="en-US" sz="30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B8E8F-F2D7-46F8-A99F-A4A7FB7C72FA}"/>
              </a:ext>
            </a:extLst>
          </p:cNvPr>
          <p:cNvGrpSpPr/>
          <p:nvPr/>
        </p:nvGrpSpPr>
        <p:grpSpPr>
          <a:xfrm>
            <a:off x="7810288" y="1808480"/>
            <a:ext cx="2570237" cy="1785392"/>
            <a:chOff x="7810288" y="1808480"/>
            <a:chExt cx="2570237" cy="178539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C3A159-DF0C-42A6-8048-A049C64C1F2B}"/>
                </a:ext>
              </a:extLst>
            </p:cNvPr>
            <p:cNvGrpSpPr/>
            <p:nvPr/>
          </p:nvGrpSpPr>
          <p:grpSpPr>
            <a:xfrm>
              <a:off x="7810288" y="2804412"/>
              <a:ext cx="2570237" cy="789460"/>
              <a:chOff x="7810288" y="2804412"/>
              <a:chExt cx="2570237" cy="789460"/>
            </a:xfrm>
          </p:grpSpPr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837A41E3-435A-483B-847A-57ED05E83164}"/>
                  </a:ext>
                </a:extLst>
              </p:cNvPr>
              <p:cNvSpPr txBox="1"/>
              <p:nvPr/>
            </p:nvSpPr>
            <p:spPr>
              <a:xfrm>
                <a:off x="8523150" y="2804412"/>
                <a:ext cx="1857375" cy="369332"/>
              </a:xfrm>
              <a:prstGeom prst="rect">
                <a:avLst/>
              </a:prstGeom>
              <a:noFill/>
              <a:ln>
                <a:solidFill>
                  <a:srgbClr val="782F4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Regolith Sample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D20ABB6D-0543-4C45-9E76-081EE6B25302}"/>
                  </a:ext>
                </a:extLst>
              </p:cNvPr>
              <p:cNvCxnSpPr>
                <a:cxnSpLocks/>
                <a:stCxn id="239" idx="1"/>
              </p:cNvCxnSpPr>
              <p:nvPr/>
            </p:nvCxnSpPr>
            <p:spPr>
              <a:xfrm flipH="1">
                <a:off x="7810288" y="2989078"/>
                <a:ext cx="712862" cy="604794"/>
              </a:xfrm>
              <a:prstGeom prst="straightConnector1">
                <a:avLst/>
              </a:prstGeom>
              <a:ln w="38100">
                <a:solidFill>
                  <a:srgbClr val="782F4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9B87AD7-A303-4FE9-A14A-7E8F5F87CBAE}"/>
                </a:ext>
              </a:extLst>
            </p:cNvPr>
            <p:cNvGrpSpPr/>
            <p:nvPr/>
          </p:nvGrpSpPr>
          <p:grpSpPr>
            <a:xfrm>
              <a:off x="8191550" y="1808480"/>
              <a:ext cx="1943050" cy="517494"/>
              <a:chOff x="8191550" y="1808480"/>
              <a:chExt cx="1943050" cy="51749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7BFF25-14B9-463E-A25A-2C62897967E8}"/>
                  </a:ext>
                </a:extLst>
              </p:cNvPr>
              <p:cNvSpPr txBox="1"/>
              <p:nvPr/>
            </p:nvSpPr>
            <p:spPr>
              <a:xfrm>
                <a:off x="8791575" y="1808480"/>
                <a:ext cx="1343025" cy="369332"/>
              </a:xfrm>
              <a:prstGeom prst="rect">
                <a:avLst/>
              </a:prstGeom>
              <a:noFill/>
              <a:ln>
                <a:solidFill>
                  <a:srgbClr val="782F4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Test Fixture</a:t>
                </a:r>
              </a:p>
            </p:txBody>
          </p:sp>
          <p:cxnSp>
            <p:nvCxnSpPr>
              <p:cNvPr id="240" name="Straight Arrow Connector 239">
                <a:extLst>
                  <a:ext uri="{FF2B5EF4-FFF2-40B4-BE49-F238E27FC236}">
                    <a16:creationId xmlns:a16="http://schemas.microsoft.com/office/drawing/2014/main" id="{AFB05F48-15A9-4476-A502-A643F042997F}"/>
                  </a:ext>
                </a:extLst>
              </p:cNvPr>
              <p:cNvCxnSpPr>
                <a:cxnSpLocks/>
                <a:stCxn id="9" idx="1"/>
              </p:cNvCxnSpPr>
              <p:nvPr/>
            </p:nvCxnSpPr>
            <p:spPr>
              <a:xfrm flipH="1">
                <a:off x="8191550" y="1993146"/>
                <a:ext cx="600025" cy="332828"/>
              </a:xfrm>
              <a:prstGeom prst="straightConnector1">
                <a:avLst/>
              </a:prstGeom>
              <a:ln w="38100">
                <a:solidFill>
                  <a:srgbClr val="782F4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0CA304D6-D016-406A-A2A5-3D40A87F2179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82407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F2107-4737-619C-34EC-98980D42D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8655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575" y="205740"/>
            <a:ext cx="3418449" cy="960276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CE4A5-C38E-E7F0-254A-F35FC5A69838}"/>
              </a:ext>
            </a:extLst>
          </p:cNvPr>
          <p:cNvSpPr txBox="1"/>
          <p:nvPr/>
        </p:nvSpPr>
        <p:spPr>
          <a:xfrm>
            <a:off x="221705" y="1616894"/>
            <a:ext cx="582279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>
                <a:solidFill>
                  <a:schemeClr val="bg1"/>
                </a:solidFill>
                <a:ea typeface="Calibri"/>
                <a:cs typeface="Calibri"/>
              </a:rPr>
              <a:t>The objective of this project is to mimic the lunar surface environment in a test fixture​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00E55-FCB1-8FBE-ADAA-906E546F7D4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126974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A screenshot of a computer&#10;&#10;Description automatically generated">
            <a:extLst>
              <a:ext uri="{FF2B5EF4-FFF2-40B4-BE49-F238E27FC236}">
                <a16:creationId xmlns:a16="http://schemas.microsoft.com/office/drawing/2014/main" id="{55DCAF11-BD3C-3E88-3BAC-A6FCDDA44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7" r="4438" b="13089"/>
          <a:stretch/>
        </p:blipFill>
        <p:spPr>
          <a:xfrm>
            <a:off x="134869" y="2177819"/>
            <a:ext cx="10383010" cy="3554234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B3F202-82F5-CA17-6B3F-EC6D5066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4D5AC-691F-3C00-F860-6E1F57C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DD6AD3-AD53-5248-223B-B75ACC50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NASA Preparation: LabVIEW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5E18CE8-BD86-7EF5-A525-48F700B5C6CA}"/>
              </a:ext>
            </a:extLst>
          </p:cNvPr>
          <p:cNvCxnSpPr>
            <a:cxnSpLocks/>
          </p:cNvCxnSpPr>
          <p:nvPr/>
        </p:nvCxnSpPr>
        <p:spPr>
          <a:xfrm flipH="1">
            <a:off x="1963140" y="1948070"/>
            <a:ext cx="644888" cy="92780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BC2EBA7-0F0C-FE40-A104-4869431B2277}"/>
              </a:ext>
            </a:extLst>
          </p:cNvPr>
          <p:cNvSpPr txBox="1"/>
          <p:nvPr/>
        </p:nvSpPr>
        <p:spPr>
          <a:xfrm>
            <a:off x="1884460" y="1593507"/>
            <a:ext cx="21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Temperature Display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D26128F-0113-06BE-8364-EBC2969C0C93}"/>
              </a:ext>
            </a:extLst>
          </p:cNvPr>
          <p:cNvCxnSpPr>
            <a:cxnSpLocks/>
          </p:cNvCxnSpPr>
          <p:nvPr/>
        </p:nvCxnSpPr>
        <p:spPr>
          <a:xfrm>
            <a:off x="6096000" y="1948070"/>
            <a:ext cx="384313" cy="744503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34FB7D9-F734-C730-176A-F55C6B9EEA97}"/>
              </a:ext>
            </a:extLst>
          </p:cNvPr>
          <p:cNvSpPr txBox="1"/>
          <p:nvPr/>
        </p:nvSpPr>
        <p:spPr>
          <a:xfrm>
            <a:off x="5623700" y="1612981"/>
            <a:ext cx="171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Pressure Display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59F5FE5-1AB9-7AD1-DC93-E1785E13D01C}"/>
              </a:ext>
            </a:extLst>
          </p:cNvPr>
          <p:cNvCxnSpPr>
            <a:cxnSpLocks/>
          </p:cNvCxnSpPr>
          <p:nvPr/>
        </p:nvCxnSpPr>
        <p:spPr>
          <a:xfrm flipH="1">
            <a:off x="8484041" y="1914293"/>
            <a:ext cx="230588" cy="819279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6E1569E-DB73-AC20-D454-7F99ED812E5C}"/>
              </a:ext>
            </a:extLst>
          </p:cNvPr>
          <p:cNvSpPr txBox="1"/>
          <p:nvPr/>
        </p:nvSpPr>
        <p:spPr>
          <a:xfrm>
            <a:off x="8130751" y="1591566"/>
            <a:ext cx="2387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Water Moisture Display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32136-5814-4850-B4BE-ACBC51A3C8A9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28007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DCE83-7316-2A6A-70FE-165217AFC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48681F-C983-BD86-092C-A4ADF12BE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Liquid and Gas testing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44790-36C1-6A12-3748-576A41AD8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01EC2-D1C4-3C18-E959-49CF92FB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C6F5E4-EF2C-8170-8801-AA0AFEBF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NASA Preparation: Prelim Tests</a:t>
            </a:r>
          </a:p>
        </p:txBody>
      </p:sp>
      <p:pic>
        <p:nvPicPr>
          <p:cNvPr id="7" name="Picture 6" descr="A close-up of a device&#10;&#10;Description automatically generated">
            <a:extLst>
              <a:ext uri="{FF2B5EF4-FFF2-40B4-BE49-F238E27FC236}">
                <a16:creationId xmlns:a16="http://schemas.microsoft.com/office/drawing/2014/main" id="{24B7EE2F-AAB5-3817-23F6-33A20BBAF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52"/>
          <a:stretch/>
        </p:blipFill>
        <p:spPr>
          <a:xfrm rot="5400000">
            <a:off x="5792550" y="3053706"/>
            <a:ext cx="2998927" cy="18904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close-up of a pressure gauge&#10;&#10;Description automatically generated">
            <a:extLst>
              <a:ext uri="{FF2B5EF4-FFF2-40B4-BE49-F238E27FC236}">
                <a16:creationId xmlns:a16="http://schemas.microsoft.com/office/drawing/2014/main" id="{5340A12A-3250-6980-7769-BD8D0B86B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382" y="2499448"/>
            <a:ext cx="4274813" cy="29989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0DE460-7650-4A84-8C3F-C30950318B2E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40629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Bill of Materials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6B70E-B875-48A2-5379-EC670AACD3DA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D98A2-F8B6-4414-9B0A-2614C0C53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134" y="2358184"/>
            <a:ext cx="4054191" cy="1600339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94138B5C-0A94-43D2-943F-4BCC8808E8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0887595"/>
              </p:ext>
            </p:extLst>
          </p:nvPr>
        </p:nvGraphicFramePr>
        <p:xfrm>
          <a:off x="-1444138" y="1070267"/>
          <a:ext cx="8543028" cy="5307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6086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F7D62E-31E0-9F81-CDBE-9BF49722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6E3A4-973C-D807-9440-50D5AB039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E9D6E7B-3D3E-0D6F-16B9-B606EDB0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18" y="60560"/>
            <a:ext cx="9601200" cy="960276"/>
          </a:xfrm>
        </p:spPr>
        <p:txBody>
          <a:bodyPr/>
          <a:lstStyle/>
          <a:p>
            <a:pPr algn="ctr"/>
            <a:r>
              <a:rPr lang="en-US"/>
              <a:t>Contact Information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5C8340-F9BE-4D48-B6CD-45504314B93B}"/>
              </a:ext>
            </a:extLst>
          </p:cNvPr>
          <p:cNvSpPr/>
          <p:nvPr/>
        </p:nvSpPr>
        <p:spPr>
          <a:xfrm>
            <a:off x="533400" y="1425172"/>
            <a:ext cx="4761271" cy="141922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>
                <a:ea typeface="Calibri"/>
                <a:cs typeface="Calibri"/>
              </a:rPr>
              <a:t>Kevin Hernandez </a:t>
            </a:r>
            <a:r>
              <a:rPr lang="en-US" sz="2400" err="1">
                <a:ea typeface="Calibri"/>
                <a:cs typeface="Calibri"/>
              </a:rPr>
              <a:t>Lichtl</a:t>
            </a:r>
            <a:endParaRPr lang="en-US" sz="2400">
              <a:ea typeface="Calibri"/>
              <a:cs typeface="Calibri"/>
            </a:endParaRPr>
          </a:p>
        </p:txBody>
      </p:sp>
      <p:pic>
        <p:nvPicPr>
          <p:cNvPr id="11" name="Picture 10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C10438AE-073C-4BF9-B647-25AA7CBF3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196" y="1620678"/>
            <a:ext cx="1028209" cy="1028209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AAA5C17-F7A6-4D8B-BC70-5FB5DC836912}"/>
              </a:ext>
            </a:extLst>
          </p:cNvPr>
          <p:cNvGrpSpPr/>
          <p:nvPr/>
        </p:nvGrpSpPr>
        <p:grpSpPr>
          <a:xfrm>
            <a:off x="5652803" y="1437852"/>
            <a:ext cx="4761271" cy="1419225"/>
            <a:chOff x="5652803" y="1437852"/>
            <a:chExt cx="4761271" cy="141922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D789982-5EE5-45D8-8AA6-8A0A9BD8BA1B}"/>
                </a:ext>
              </a:extLst>
            </p:cNvPr>
            <p:cNvSpPr/>
            <p:nvPr/>
          </p:nvSpPr>
          <p:spPr>
            <a:xfrm>
              <a:off x="5652803" y="1437852"/>
              <a:ext cx="4761271" cy="1419225"/>
            </a:xfrm>
            <a:prstGeom prst="roundRect">
              <a:avLst/>
            </a:prstGeom>
            <a:solidFill>
              <a:srgbClr val="CE0058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None/>
              </a:pPr>
              <a:r>
                <a:rPr lang="en-US" sz="2400">
                  <a:ea typeface="Calibri"/>
                  <a:cs typeface="Calibri"/>
                </a:rPr>
                <a:t>Luke Leibkuchler</a:t>
              </a:r>
            </a:p>
          </p:txBody>
        </p:sp>
        <p:pic>
          <p:nvPicPr>
            <p:cNvPr id="42" name="Picture 41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92DE6B0C-6D9A-4CB8-802D-13226F64D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9599" y="1633359"/>
              <a:ext cx="1028209" cy="1028209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26D3BCF-1059-4DD7-8FE8-7D7AC7B933CB}"/>
              </a:ext>
            </a:extLst>
          </p:cNvPr>
          <p:cNvGrpSpPr/>
          <p:nvPr/>
        </p:nvGrpSpPr>
        <p:grpSpPr>
          <a:xfrm>
            <a:off x="533400" y="2939647"/>
            <a:ext cx="4761271" cy="1419225"/>
            <a:chOff x="533400" y="2939647"/>
            <a:chExt cx="4761271" cy="141922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5CB17CB-8EF3-47CA-A3FF-53DB1769929E}"/>
                </a:ext>
              </a:extLst>
            </p:cNvPr>
            <p:cNvSpPr/>
            <p:nvPr/>
          </p:nvSpPr>
          <p:spPr>
            <a:xfrm>
              <a:off x="533400" y="2939647"/>
              <a:ext cx="4761271" cy="1419225"/>
            </a:xfrm>
            <a:prstGeom prst="roundRect">
              <a:avLst/>
            </a:prstGeom>
            <a:solidFill>
              <a:srgbClr val="68286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None/>
              </a:pPr>
              <a:r>
                <a:rPr lang="en-US" sz="2400">
                  <a:ea typeface="Calibri"/>
                  <a:cs typeface="Calibri"/>
                </a:rPr>
                <a:t>Katherine Mesa</a:t>
              </a:r>
            </a:p>
          </p:txBody>
        </p:sp>
        <p:pic>
          <p:nvPicPr>
            <p:cNvPr id="46" name="Picture 45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BCBB3DE6-B5DC-4F99-924D-447E3835C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4277" y="3137195"/>
              <a:ext cx="1024128" cy="1024128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E72908E-9E14-470C-A82C-0F129B62B924}"/>
              </a:ext>
            </a:extLst>
          </p:cNvPr>
          <p:cNvGrpSpPr/>
          <p:nvPr/>
        </p:nvGrpSpPr>
        <p:grpSpPr>
          <a:xfrm>
            <a:off x="5652804" y="2939647"/>
            <a:ext cx="4761271" cy="1419225"/>
            <a:chOff x="5652804" y="2939647"/>
            <a:chExt cx="4761271" cy="141922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2B4FBF5-D24D-4247-853D-1B24B16D7BF4}"/>
                </a:ext>
              </a:extLst>
            </p:cNvPr>
            <p:cNvSpPr/>
            <p:nvPr/>
          </p:nvSpPr>
          <p:spPr>
            <a:xfrm>
              <a:off x="5652804" y="2939647"/>
              <a:ext cx="4761271" cy="1419225"/>
            </a:xfrm>
            <a:prstGeom prst="round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None/>
              </a:pPr>
              <a:r>
                <a:rPr lang="en-US" sz="2400">
                  <a:ea typeface="Calibri"/>
                  <a:cs typeface="Calibri"/>
                </a:rPr>
                <a:t>Megan Reid</a:t>
              </a:r>
            </a:p>
          </p:txBody>
        </p:sp>
        <p:pic>
          <p:nvPicPr>
            <p:cNvPr id="48" name="Picture 47" descr="A qr code with a white background&#10;&#10;Description automatically generated">
              <a:extLst>
                <a:ext uri="{FF2B5EF4-FFF2-40B4-BE49-F238E27FC236}">
                  <a16:creationId xmlns:a16="http://schemas.microsoft.com/office/drawing/2014/main" id="{45A7C2A2-CA90-4F52-8D5B-D7D6176B1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9599" y="3137195"/>
              <a:ext cx="1024128" cy="102412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4073CDC-822C-4C7A-A563-C16C4673E664}"/>
              </a:ext>
            </a:extLst>
          </p:cNvPr>
          <p:cNvGrpSpPr/>
          <p:nvPr/>
        </p:nvGrpSpPr>
        <p:grpSpPr>
          <a:xfrm>
            <a:off x="3158482" y="4454122"/>
            <a:ext cx="4761271" cy="1419225"/>
            <a:chOff x="533399" y="4517462"/>
            <a:chExt cx="4761271" cy="141922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FE4F331-D9E3-49E7-AF34-9B38AC6879F9}"/>
                </a:ext>
              </a:extLst>
            </p:cNvPr>
            <p:cNvSpPr/>
            <p:nvPr/>
          </p:nvSpPr>
          <p:spPr>
            <a:xfrm>
              <a:off x="533399" y="4517462"/>
              <a:ext cx="4761271" cy="1419225"/>
            </a:xfrm>
            <a:prstGeom prst="round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>
                <a:buNone/>
              </a:pPr>
              <a:r>
                <a:rPr lang="en-US" sz="2400">
                  <a:ea typeface="Calibri"/>
                  <a:cs typeface="Calibri"/>
                </a:rPr>
                <a:t>Trent Walker</a:t>
              </a:r>
            </a:p>
          </p:txBody>
        </p:sp>
        <p:pic>
          <p:nvPicPr>
            <p:cNvPr id="50" name="Picture 49" descr="A qr code with a white background&#10;&#10;Description automatically generated">
              <a:extLst>
                <a:ext uri="{FF2B5EF4-FFF2-40B4-BE49-F238E27FC236}">
                  <a16:creationId xmlns:a16="http://schemas.microsoft.com/office/drawing/2014/main" id="{8CBD6675-47C0-4A42-97A8-A9FC641E8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0196" y="4715010"/>
              <a:ext cx="1024128" cy="1024128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B38E181-E4F4-43B7-BB08-4BB1F776056E}"/>
              </a:ext>
            </a:extLst>
          </p:cNvPr>
          <p:cNvSpPr txBox="1"/>
          <p:nvPr/>
        </p:nvSpPr>
        <p:spPr>
          <a:xfrm>
            <a:off x="10698189" y="49744"/>
            <a:ext cx="149381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15755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Grate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44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84BB7-4D86-6AA4-9C3B-ECCFAE0B1D02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Kevin Hernandez-Litchl</a:t>
            </a:r>
          </a:p>
        </p:txBody>
      </p:sp>
      <p:pic>
        <p:nvPicPr>
          <p:cNvPr id="2" name="Picture 1" descr="A drawing of a machine&#10;&#10;Description automatically generated">
            <a:extLst>
              <a:ext uri="{FF2B5EF4-FFF2-40B4-BE49-F238E27FC236}">
                <a16:creationId xmlns:a16="http://schemas.microsoft.com/office/drawing/2014/main" id="{1373E4AA-6FE0-8C2B-2D61-835F6359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86" y="0"/>
            <a:ext cx="785942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3653B2-13DF-250D-14FF-8E7600E1A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790" y="0"/>
            <a:ext cx="852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3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Full Moon outline">
            <a:extLst>
              <a:ext uri="{FF2B5EF4-FFF2-40B4-BE49-F238E27FC236}">
                <a16:creationId xmlns:a16="http://schemas.microsoft.com/office/drawing/2014/main" id="{F38D2265-EA17-48A0-8BA0-724D59DFB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837" y="640079"/>
            <a:ext cx="4527417" cy="452741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59" y="2186784"/>
            <a:ext cx="10180326" cy="1242216"/>
          </a:xfrm>
        </p:spPr>
        <p:txBody>
          <a:bodyPr/>
          <a:lstStyle/>
          <a:p>
            <a:pPr algn="ctr"/>
            <a:r>
              <a:rPr lang="en-US" sz="600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4179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C8900D-17A2-47D0-A200-27144F4345EA}"/>
              </a:ext>
            </a:extLst>
          </p:cNvPr>
          <p:cNvSpPr/>
          <p:nvPr/>
        </p:nvSpPr>
        <p:spPr>
          <a:xfrm>
            <a:off x="2268647" y="2544626"/>
            <a:ext cx="875844" cy="1097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6251A0-EADD-A1DA-4F29-DAE9F185AB92}"/>
              </a:ext>
            </a:extLst>
          </p:cNvPr>
          <p:cNvCxnSpPr>
            <a:cxnSpLocks/>
          </p:cNvCxnSpPr>
          <p:nvPr/>
        </p:nvCxnSpPr>
        <p:spPr>
          <a:xfrm>
            <a:off x="341948" y="3150058"/>
            <a:ext cx="9995810" cy="48394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9" y="-116327"/>
            <a:ext cx="9601200" cy="960276"/>
          </a:xfrm>
        </p:spPr>
        <p:txBody>
          <a:bodyPr/>
          <a:lstStyle/>
          <a:p>
            <a:pPr algn="ctr"/>
            <a:r>
              <a:rPr lang="en-US"/>
              <a:t>Future Work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9B3D9D-90AB-6CBD-BF43-FB8F9DBC1E8D}"/>
              </a:ext>
            </a:extLst>
          </p:cNvPr>
          <p:cNvCxnSpPr>
            <a:cxnSpLocks/>
          </p:cNvCxnSpPr>
          <p:nvPr/>
        </p:nvCxnSpPr>
        <p:spPr>
          <a:xfrm flipV="1">
            <a:off x="1105753" y="1553394"/>
            <a:ext cx="0" cy="111154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3D32E2-0AE6-54DD-4004-48F6AE984458}"/>
              </a:ext>
            </a:extLst>
          </p:cNvPr>
          <p:cNvSpPr txBox="1"/>
          <p:nvPr/>
        </p:nvSpPr>
        <p:spPr>
          <a:xfrm>
            <a:off x="4642227" y="1505463"/>
            <a:ext cx="154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Fabrication and Assembly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E6AE7D-9763-5812-D945-EC8F63006AAF}"/>
              </a:ext>
            </a:extLst>
          </p:cNvPr>
          <p:cNvSpPr txBox="1"/>
          <p:nvPr/>
        </p:nvSpPr>
        <p:spPr>
          <a:xfrm>
            <a:off x="1145168" y="1505463"/>
            <a:ext cx="142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Procurement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689AAEF-53B9-2FEC-99ED-C7EA731DEAF6}"/>
              </a:ext>
            </a:extLst>
          </p:cNvPr>
          <p:cNvCxnSpPr>
            <a:cxnSpLocks/>
          </p:cNvCxnSpPr>
          <p:nvPr/>
        </p:nvCxnSpPr>
        <p:spPr>
          <a:xfrm flipV="1">
            <a:off x="2722419" y="3701831"/>
            <a:ext cx="0" cy="1013044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13FDBF4-9D23-2926-53DD-C4EA8F90103C}"/>
              </a:ext>
            </a:extLst>
          </p:cNvPr>
          <p:cNvSpPr txBox="1"/>
          <p:nvPr/>
        </p:nvSpPr>
        <p:spPr>
          <a:xfrm>
            <a:off x="6442913" y="4161740"/>
            <a:ext cx="1425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Testing Facility Details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55B319-4CF4-D475-2E23-1536F33480AC}"/>
              </a:ext>
            </a:extLst>
          </p:cNvPr>
          <p:cNvSpPr txBox="1"/>
          <p:nvPr/>
        </p:nvSpPr>
        <p:spPr>
          <a:xfrm>
            <a:off x="8340151" y="1505463"/>
            <a:ext cx="154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Programming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5C069-3135-C760-605C-ADACD06F14A7}"/>
              </a:ext>
            </a:extLst>
          </p:cNvPr>
          <p:cNvSpPr txBox="1"/>
          <p:nvPr/>
        </p:nvSpPr>
        <p:spPr>
          <a:xfrm>
            <a:off x="2763376" y="3654247"/>
            <a:ext cx="1170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Continue working on COMSOL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50C1C-2B6A-72BB-3E2D-04C85ABE5475}"/>
              </a:ext>
            </a:extLst>
          </p:cNvPr>
          <p:cNvSpPr txBox="1"/>
          <p:nvPr/>
        </p:nvSpPr>
        <p:spPr>
          <a:xfrm>
            <a:off x="8340151" y="1877109"/>
            <a:ext cx="1170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Begin controls programming and LabView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23B2B-F947-C780-7196-5EF98D1C8527}"/>
              </a:ext>
            </a:extLst>
          </p:cNvPr>
          <p:cNvSpPr txBox="1"/>
          <p:nvPr/>
        </p:nvSpPr>
        <p:spPr>
          <a:xfrm>
            <a:off x="6442913" y="3654247"/>
            <a:ext cx="1170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Run preliminary testing to validate sensors and flow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A04979-9A2D-9D4E-A221-3BCE56DF8730}"/>
              </a:ext>
            </a:extLst>
          </p:cNvPr>
          <p:cNvSpPr/>
          <p:nvPr/>
        </p:nvSpPr>
        <p:spPr>
          <a:xfrm>
            <a:off x="1789997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E7F0E9-CD38-26D4-24CC-E42DF3B77A84}"/>
              </a:ext>
            </a:extLst>
          </p:cNvPr>
          <p:cNvSpPr/>
          <p:nvPr/>
        </p:nvSpPr>
        <p:spPr>
          <a:xfrm>
            <a:off x="3531114" y="3079775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109546-E4E8-85A4-9196-58DA30AC1607}"/>
              </a:ext>
            </a:extLst>
          </p:cNvPr>
          <p:cNvSpPr/>
          <p:nvPr/>
        </p:nvSpPr>
        <p:spPr>
          <a:xfrm>
            <a:off x="5495619" y="30856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AA8D81-B209-D353-6472-1306A5AB82A5}"/>
              </a:ext>
            </a:extLst>
          </p:cNvPr>
          <p:cNvSpPr/>
          <p:nvPr/>
        </p:nvSpPr>
        <p:spPr>
          <a:xfrm>
            <a:off x="345989" y="5578719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B75F4-2DF0-8F9F-2E54-F69CE7568BCA}"/>
              </a:ext>
            </a:extLst>
          </p:cNvPr>
          <p:cNvSpPr txBox="1"/>
          <p:nvPr/>
        </p:nvSpPr>
        <p:spPr>
          <a:xfrm>
            <a:off x="598041" y="5400333"/>
            <a:ext cx="185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Meet with advising team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C742CB-C949-46B7-AD2A-F0B3016B9392}"/>
              </a:ext>
            </a:extLst>
          </p:cNvPr>
          <p:cNvSpPr txBox="1"/>
          <p:nvPr/>
        </p:nvSpPr>
        <p:spPr>
          <a:xfrm>
            <a:off x="1145168" y="1833391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Order remaining materials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6425D9-4560-4A68-9D5C-146D3B7B1622}"/>
              </a:ext>
            </a:extLst>
          </p:cNvPr>
          <p:cNvSpPr txBox="1"/>
          <p:nvPr/>
        </p:nvSpPr>
        <p:spPr>
          <a:xfrm>
            <a:off x="2763376" y="4181448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COMSOL Model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1AEB975-3823-4A35-B38C-6199F891D18D}"/>
              </a:ext>
            </a:extLst>
          </p:cNvPr>
          <p:cNvSpPr/>
          <p:nvPr/>
        </p:nvSpPr>
        <p:spPr>
          <a:xfrm>
            <a:off x="7287971" y="30856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CC7A672-B8DB-4C7A-8879-83175F81D3C2}"/>
              </a:ext>
            </a:extLst>
          </p:cNvPr>
          <p:cNvSpPr/>
          <p:nvPr/>
        </p:nvSpPr>
        <p:spPr>
          <a:xfrm>
            <a:off x="9333158" y="3098376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17FCCF-7193-4039-AC38-4F2E4D6C7883}"/>
              </a:ext>
            </a:extLst>
          </p:cNvPr>
          <p:cNvCxnSpPr>
            <a:cxnSpLocks/>
          </p:cNvCxnSpPr>
          <p:nvPr/>
        </p:nvCxnSpPr>
        <p:spPr>
          <a:xfrm flipV="1">
            <a:off x="4553803" y="1553394"/>
            <a:ext cx="0" cy="111154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4DD5225-4F32-4FEC-A45E-3AD24F4F5A02}"/>
              </a:ext>
            </a:extLst>
          </p:cNvPr>
          <p:cNvCxnSpPr>
            <a:cxnSpLocks/>
          </p:cNvCxnSpPr>
          <p:nvPr/>
        </p:nvCxnSpPr>
        <p:spPr>
          <a:xfrm flipV="1">
            <a:off x="8321954" y="1553394"/>
            <a:ext cx="0" cy="111154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33D9AE30-0CDF-4C22-9DBB-884B5A7B6DCB}"/>
              </a:ext>
            </a:extLst>
          </p:cNvPr>
          <p:cNvCxnSpPr>
            <a:cxnSpLocks/>
          </p:cNvCxnSpPr>
          <p:nvPr/>
        </p:nvCxnSpPr>
        <p:spPr>
          <a:xfrm flipV="1">
            <a:off x="6401957" y="3701830"/>
            <a:ext cx="0" cy="125668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>
            <a:extLst>
              <a:ext uri="{FF2B5EF4-FFF2-40B4-BE49-F238E27FC236}">
                <a16:creationId xmlns:a16="http://schemas.microsoft.com/office/drawing/2014/main" id="{7A8D2B13-8C11-4DDB-AE34-2D7B56805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02" y="2718991"/>
            <a:ext cx="1381969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D83F418-139B-4304-B1A8-80B47609FE7A}"/>
              </a:ext>
            </a:extLst>
          </p:cNvPr>
          <p:cNvSpPr/>
          <p:nvPr/>
        </p:nvSpPr>
        <p:spPr>
          <a:xfrm>
            <a:off x="772465" y="2729923"/>
            <a:ext cx="668983" cy="83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AA704FBF-2A6B-4C41-8394-9DE06607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01" y="2756922"/>
            <a:ext cx="397904" cy="78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8BEBEE01-8569-47E4-A616-C5AD9796EF83}"/>
              </a:ext>
            </a:extLst>
          </p:cNvPr>
          <p:cNvSpPr/>
          <p:nvPr/>
        </p:nvSpPr>
        <p:spPr>
          <a:xfrm>
            <a:off x="4084766" y="2718991"/>
            <a:ext cx="875846" cy="960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279A8D55-1CE0-4089-B51D-F9FF66226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98"/>
          <a:stretch/>
        </p:blipFill>
        <p:spPr bwMode="auto">
          <a:xfrm>
            <a:off x="4178334" y="2745443"/>
            <a:ext cx="740648" cy="7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2176C057-C0FC-44CC-80D2-1EDBA5D2A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4" r="77335" b="244"/>
          <a:stretch/>
        </p:blipFill>
        <p:spPr bwMode="auto">
          <a:xfrm>
            <a:off x="6123735" y="2780872"/>
            <a:ext cx="638356" cy="7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15DEB8-6531-0F61-B72D-15EBE165986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10" name="AutoShape 4" descr="National Instruments - LabVIEW logo vector">
            <a:extLst>
              <a:ext uri="{FF2B5EF4-FFF2-40B4-BE49-F238E27FC236}">
                <a16:creationId xmlns:a16="http://schemas.microsoft.com/office/drawing/2014/main" id="{D26435CE-C6C4-5983-7809-AEEAF87F89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 descr="A yellow triangle with a black cross&#10;&#10;Description automatically generated">
            <a:extLst>
              <a:ext uri="{FF2B5EF4-FFF2-40B4-BE49-F238E27FC236}">
                <a16:creationId xmlns:a16="http://schemas.microsoft.com/office/drawing/2014/main" id="{C4742911-1545-39ED-253E-A898C899B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5923" y="2780872"/>
            <a:ext cx="795202" cy="80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E73A3BE-88A5-45BC-8BFB-3C975142C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679723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B3F202-82F5-CA17-6B3F-EC6D5066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4D5AC-691F-3C00-F860-6E1F57C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>
                <a:solidFill>
                  <a:schemeClr val="bg1"/>
                </a:solidFill>
              </a:rPr>
              <a:t>47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DD6AD3-AD53-5248-223B-B75ACC5049AA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228600" dist="50800" dir="5400000" algn="ctr" rotWithShape="0">
              <a:srgbClr val="000000"/>
            </a:outerShdw>
          </a:effectLst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NASA MSFC Testing</a:t>
            </a:r>
          </a:p>
        </p:txBody>
      </p:sp>
    </p:spTree>
    <p:extLst>
      <p:ext uri="{BB962C8B-B14F-4D97-AF65-F5344CB8AC3E}">
        <p14:creationId xmlns:p14="http://schemas.microsoft.com/office/powerpoint/2010/main" val="2531760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B3F202-82F5-CA17-6B3F-EC6D5066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4D5AC-691F-3C00-F860-6E1F57C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DD6AD3-AD53-5248-223B-B75ACC50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Pre-Testing Agenda</a:t>
            </a:r>
          </a:p>
        </p:txBody>
      </p:sp>
    </p:spTree>
    <p:extLst>
      <p:ext uri="{BB962C8B-B14F-4D97-AF65-F5344CB8AC3E}">
        <p14:creationId xmlns:p14="http://schemas.microsoft.com/office/powerpoint/2010/main" val="807493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49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4D8BF-1202-6974-17F5-8D4DE9B2651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sp>
        <p:nvSpPr>
          <p:cNvPr id="14" name="Flowchart: Display 13">
            <a:extLst>
              <a:ext uri="{FF2B5EF4-FFF2-40B4-BE49-F238E27FC236}">
                <a16:creationId xmlns:a16="http://schemas.microsoft.com/office/drawing/2014/main" id="{BCC70038-36AE-47E1-A256-4F6B65B583D6}"/>
              </a:ext>
            </a:extLst>
          </p:cNvPr>
          <p:cNvSpPr/>
          <p:nvPr/>
        </p:nvSpPr>
        <p:spPr>
          <a:xfrm rot="10800000">
            <a:off x="2258671" y="1269660"/>
            <a:ext cx="1358781" cy="952034"/>
          </a:xfrm>
          <a:prstGeom prst="flowChartDisplay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5F5AFF7-58C6-4DCA-AE38-48131E9EE872}"/>
              </a:ext>
            </a:extLst>
          </p:cNvPr>
          <p:cNvSpPr/>
          <p:nvPr/>
        </p:nvSpPr>
        <p:spPr>
          <a:xfrm>
            <a:off x="2335137" y="1359910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1</a:t>
            </a:r>
          </a:p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9C4EE0E-FF44-49F8-870A-29C59D97A684}"/>
              </a:ext>
            </a:extLst>
          </p:cNvPr>
          <p:cNvSpPr/>
          <p:nvPr/>
        </p:nvSpPr>
        <p:spPr>
          <a:xfrm>
            <a:off x="3267074" y="2745767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>
              <a:solidFill>
                <a:srgbClr val="EE7624"/>
              </a:solidFill>
            </a:endParaRPr>
          </a:p>
          <a:p>
            <a:pPr algn="ctr"/>
            <a:endParaRPr lang="en-US"/>
          </a:p>
        </p:txBody>
      </p:sp>
      <p:sp>
        <p:nvSpPr>
          <p:cNvPr id="4" name="Flowchart: Display 3">
            <a:extLst>
              <a:ext uri="{FF2B5EF4-FFF2-40B4-BE49-F238E27FC236}">
                <a16:creationId xmlns:a16="http://schemas.microsoft.com/office/drawing/2014/main" id="{13DDBCAD-EFC5-2962-EDEF-B6C3CD0F3D6E}"/>
              </a:ext>
            </a:extLst>
          </p:cNvPr>
          <p:cNvSpPr/>
          <p:nvPr/>
        </p:nvSpPr>
        <p:spPr>
          <a:xfrm rot="10800000">
            <a:off x="2271888" y="2459142"/>
            <a:ext cx="1358781" cy="952034"/>
          </a:xfrm>
          <a:prstGeom prst="flowChartDisplay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C1FF07-8CD4-4413-C397-E075B6E335B3}"/>
              </a:ext>
            </a:extLst>
          </p:cNvPr>
          <p:cNvSpPr/>
          <p:nvPr/>
        </p:nvSpPr>
        <p:spPr>
          <a:xfrm>
            <a:off x="2348354" y="2549392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2</a:t>
            </a:r>
          </a:p>
          <a:p>
            <a:pPr algn="ctr"/>
            <a:endParaRPr lang="en-US"/>
          </a:p>
        </p:txBody>
      </p:sp>
      <p:sp>
        <p:nvSpPr>
          <p:cNvPr id="7" name="Flowchart: Display 6">
            <a:extLst>
              <a:ext uri="{FF2B5EF4-FFF2-40B4-BE49-F238E27FC236}">
                <a16:creationId xmlns:a16="http://schemas.microsoft.com/office/drawing/2014/main" id="{D812984D-88BF-07BB-1480-2538E8EBF212}"/>
              </a:ext>
            </a:extLst>
          </p:cNvPr>
          <p:cNvSpPr/>
          <p:nvPr/>
        </p:nvSpPr>
        <p:spPr>
          <a:xfrm rot="10800000">
            <a:off x="2258670" y="3697802"/>
            <a:ext cx="1358781" cy="952034"/>
          </a:xfrm>
          <a:prstGeom prst="flowChartDisplay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A506B8E-10D3-02BD-FE88-3A836C810DC9}"/>
              </a:ext>
            </a:extLst>
          </p:cNvPr>
          <p:cNvSpPr/>
          <p:nvPr/>
        </p:nvSpPr>
        <p:spPr>
          <a:xfrm>
            <a:off x="2335136" y="3788052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3</a:t>
            </a:r>
          </a:p>
          <a:p>
            <a:pPr algn="ctr"/>
            <a:endParaRPr lang="en-US"/>
          </a:p>
        </p:txBody>
      </p:sp>
      <p:sp>
        <p:nvSpPr>
          <p:cNvPr id="9" name="Flowchart: Display 8">
            <a:extLst>
              <a:ext uri="{FF2B5EF4-FFF2-40B4-BE49-F238E27FC236}">
                <a16:creationId xmlns:a16="http://schemas.microsoft.com/office/drawing/2014/main" id="{C43CEBAC-2F10-1A7A-117C-1299732744DF}"/>
              </a:ext>
            </a:extLst>
          </p:cNvPr>
          <p:cNvSpPr/>
          <p:nvPr/>
        </p:nvSpPr>
        <p:spPr>
          <a:xfrm rot="10800000">
            <a:off x="2258669" y="4930594"/>
            <a:ext cx="1358781" cy="952034"/>
          </a:xfrm>
          <a:prstGeom prst="flowChartDisplay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6A9301-7ADE-B40F-BE7C-60FF3F95E8D4}"/>
              </a:ext>
            </a:extLst>
          </p:cNvPr>
          <p:cNvSpPr/>
          <p:nvPr/>
        </p:nvSpPr>
        <p:spPr>
          <a:xfrm>
            <a:off x="2335135" y="5020844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4</a:t>
            </a:r>
          </a:p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7133CA-1E84-A0FC-BAD1-9E0510D3393F}"/>
              </a:ext>
            </a:extLst>
          </p:cNvPr>
          <p:cNvSpPr/>
          <p:nvPr/>
        </p:nvSpPr>
        <p:spPr>
          <a:xfrm>
            <a:off x="3812522" y="1269660"/>
            <a:ext cx="4112456" cy="960275"/>
          </a:xfrm>
          <a:prstGeom prst="rect">
            <a:avLst/>
          </a:prstGeom>
          <a:solidFill>
            <a:schemeClr val="bg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C9946B-BD3B-A6E4-2089-33C6389D0240}"/>
              </a:ext>
            </a:extLst>
          </p:cNvPr>
          <p:cNvSpPr/>
          <p:nvPr/>
        </p:nvSpPr>
        <p:spPr>
          <a:xfrm>
            <a:off x="3812522" y="2459142"/>
            <a:ext cx="4112456" cy="960275"/>
          </a:xfrm>
          <a:prstGeom prst="rect">
            <a:avLst/>
          </a:prstGeom>
          <a:solidFill>
            <a:schemeClr val="bg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A3FCC5-86B5-C8CA-02BE-4B4F6F5F2176}"/>
              </a:ext>
            </a:extLst>
          </p:cNvPr>
          <p:cNvSpPr/>
          <p:nvPr/>
        </p:nvSpPr>
        <p:spPr>
          <a:xfrm>
            <a:off x="3812522" y="3706042"/>
            <a:ext cx="4112456" cy="960275"/>
          </a:xfrm>
          <a:prstGeom prst="rect">
            <a:avLst/>
          </a:prstGeom>
          <a:solidFill>
            <a:schemeClr val="bg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CA0E68-B899-4D12-5315-F3562BADAE1F}"/>
              </a:ext>
            </a:extLst>
          </p:cNvPr>
          <p:cNvSpPr/>
          <p:nvPr/>
        </p:nvSpPr>
        <p:spPr>
          <a:xfrm>
            <a:off x="3812522" y="4944256"/>
            <a:ext cx="4112456" cy="960275"/>
          </a:xfrm>
          <a:prstGeom prst="rect">
            <a:avLst/>
          </a:prstGeom>
          <a:solidFill>
            <a:schemeClr val="bg2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ACDAE-5B11-680F-68C0-347F7F99F658}"/>
              </a:ext>
            </a:extLst>
          </p:cNvPr>
          <p:cNvSpPr txBox="1"/>
          <p:nvPr/>
        </p:nvSpPr>
        <p:spPr>
          <a:xfrm>
            <a:off x="4236737" y="1430791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Control water composition and phase within regolith sample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B58D5-968D-2FAF-0C4F-F202352B84A6}"/>
              </a:ext>
            </a:extLst>
          </p:cNvPr>
          <p:cNvSpPr txBox="1"/>
          <p:nvPr/>
        </p:nvSpPr>
        <p:spPr>
          <a:xfrm>
            <a:off x="4236738" y="2618008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Cool regolith sample to cryogenic temperatures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E00763-53EB-43C3-9E19-6F185FEDD4DA}"/>
              </a:ext>
            </a:extLst>
          </p:cNvPr>
          <p:cNvSpPr txBox="1"/>
          <p:nvPr/>
        </p:nvSpPr>
        <p:spPr>
          <a:xfrm>
            <a:off x="4236740" y="3724514"/>
            <a:ext cx="343852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Maintain uniform water composition and phase along with temperature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F32C4F-A63F-073E-9FA8-DD20E3F2A8B9}"/>
              </a:ext>
            </a:extLst>
          </p:cNvPr>
          <p:cNvSpPr txBox="1"/>
          <p:nvPr/>
        </p:nvSpPr>
        <p:spPr>
          <a:xfrm>
            <a:off x="4236739" y="5101040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Compatible with PLANET chamber apparatus</a:t>
            </a:r>
          </a:p>
        </p:txBody>
      </p:sp>
    </p:spTree>
    <p:extLst>
      <p:ext uri="{BB962C8B-B14F-4D97-AF65-F5344CB8AC3E}">
        <p14:creationId xmlns:p14="http://schemas.microsoft.com/office/powerpoint/2010/main" val="345906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F2107-4737-619C-34EC-98980D42D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8655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575" y="205740"/>
            <a:ext cx="4563388" cy="960276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Lunar Surface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CE4A5-C38E-E7F0-254A-F35FC5A69838}"/>
              </a:ext>
            </a:extLst>
          </p:cNvPr>
          <p:cNvSpPr txBox="1"/>
          <p:nvPr/>
        </p:nvSpPr>
        <p:spPr>
          <a:xfrm>
            <a:off x="5778249" y="3859752"/>
            <a:ext cx="4271601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Surface is made of regolith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00E55-FCB1-8FBE-ADAA-906E546F7D4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A58BF-DFE0-A222-C722-B565C7000FB4}"/>
              </a:ext>
            </a:extLst>
          </p:cNvPr>
          <p:cNvSpPr txBox="1"/>
          <p:nvPr/>
        </p:nvSpPr>
        <p:spPr>
          <a:xfrm>
            <a:off x="5778251" y="2886314"/>
            <a:ext cx="4271601" cy="802853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Atmospheric pressure is equivalent to 2.96x10</a:t>
            </a:r>
            <a:r>
              <a:rPr lang="en-US" sz="2000" baseline="30000">
                <a:ea typeface="Calibri"/>
                <a:cs typeface="Calibri"/>
              </a:rPr>
              <a:t>-15</a:t>
            </a:r>
            <a:r>
              <a:rPr lang="en-US" sz="2000">
                <a:ea typeface="Calibri"/>
                <a:cs typeface="Calibri"/>
              </a:rPr>
              <a:t> atm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9D00B-639B-A84E-448D-76137DB2AD54}"/>
              </a:ext>
            </a:extLst>
          </p:cNvPr>
          <p:cNvSpPr txBox="1"/>
          <p:nvPr/>
        </p:nvSpPr>
        <p:spPr>
          <a:xfrm>
            <a:off x="5778248" y="1893864"/>
            <a:ext cx="4271601" cy="783193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Water is found as ice in shadowed regions on craters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7D502-EBCA-A06D-B8D7-CC298EFE2D7A}"/>
              </a:ext>
            </a:extLst>
          </p:cNvPr>
          <p:cNvSpPr txBox="1"/>
          <p:nvPr/>
        </p:nvSpPr>
        <p:spPr>
          <a:xfrm>
            <a:off x="5778250" y="4485203"/>
            <a:ext cx="4271601" cy="783193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Average temperature ranges from </a:t>
            </a:r>
          </a:p>
          <a:p>
            <a:r>
              <a:rPr lang="en-US" sz="2000">
                <a:ea typeface="Calibri"/>
                <a:cs typeface="Calibri"/>
              </a:rPr>
              <a:t>-183°C to 107°C (90 K to 380 K)</a:t>
            </a:r>
          </a:p>
        </p:txBody>
      </p:sp>
    </p:spTree>
    <p:extLst>
      <p:ext uri="{BB962C8B-B14F-4D97-AF65-F5344CB8AC3E}">
        <p14:creationId xmlns:p14="http://schemas.microsoft.com/office/powerpoint/2010/main" val="2350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48" y="378241"/>
            <a:ext cx="4803089" cy="839529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PLANET Chamber</a:t>
            </a:r>
          </a:p>
        </p:txBody>
      </p:sp>
      <p:pic>
        <p:nvPicPr>
          <p:cNvPr id="5" name="Picture 4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CB88608E-89FF-2101-8170-72C875950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18"/>
          <a:stretch/>
        </p:blipFill>
        <p:spPr>
          <a:xfrm>
            <a:off x="386295" y="1737137"/>
            <a:ext cx="4335523" cy="3020063"/>
          </a:xfrm>
          <a:prstGeom prst="rect">
            <a:avLst/>
          </a:prstGeom>
          <a:ln w="5715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F66D6-2CFC-1925-717B-66E0BA926D28}"/>
              </a:ext>
            </a:extLst>
          </p:cNvPr>
          <p:cNvSpPr txBox="1"/>
          <p:nvPr/>
        </p:nvSpPr>
        <p:spPr>
          <a:xfrm>
            <a:off x="4960614" y="1217770"/>
            <a:ext cx="51997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/>
          </a:p>
          <a:p>
            <a:r>
              <a:rPr lang="en-US" sz="2800"/>
              <a:t>H</a:t>
            </a:r>
            <a:r>
              <a:rPr lang="en-US" sz="2800">
                <a:solidFill>
                  <a:schemeClr val="tx1"/>
                </a:solidFill>
              </a:rPr>
              <a:t>igh-fidelity lunar surface environment inside a high-vacuum chamber at NASA</a:t>
            </a:r>
          </a:p>
          <a:p>
            <a:endParaRPr lang="en-US" sz="2800"/>
          </a:p>
          <a:p>
            <a:r>
              <a:rPr lang="en-US" sz="2800">
                <a:solidFill>
                  <a:schemeClr val="tx1"/>
                </a:solidFill>
              </a:rPr>
              <a:t>Testing Parameters: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Pressure up to 10</a:t>
            </a:r>
            <a:r>
              <a:rPr lang="en-US" sz="2800" baseline="30000"/>
              <a:t>-8</a:t>
            </a:r>
            <a:r>
              <a:rPr lang="en-US" sz="2800"/>
              <a:t> Torr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LN2 plumbing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46855-0A31-A1AA-8467-EB4222F9F5E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3364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1262374" y="4965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E8A0289-3284-38C4-6716-3BAB9F98503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31731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435262" y="210858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7106CF3-7DB3-206A-7917-D5EB897C656B}"/>
              </a:ext>
            </a:extLst>
          </p:cNvPr>
          <p:cNvSpPr/>
          <p:nvPr/>
        </p:nvSpPr>
        <p:spPr>
          <a:xfrm>
            <a:off x="5350069" y="279188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Post Pump Down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47EEF-3B8C-F151-7BBD-964DAC67C91E}"/>
              </a:ext>
            </a:extLst>
          </p:cNvPr>
          <p:cNvSpPr/>
          <p:nvPr/>
        </p:nvSpPr>
        <p:spPr>
          <a:xfrm>
            <a:off x="817701" y="4623831"/>
            <a:ext cx="2290027" cy="8761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cs typeface="Calibri"/>
              </a:rPr>
              <a:t>Control water composition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7EDD9-01C4-D0ED-EA88-BBCE9FE368E6}"/>
              </a:ext>
            </a:extLst>
          </p:cNvPr>
          <p:cNvSpPr/>
          <p:nvPr/>
        </p:nvSpPr>
        <p:spPr>
          <a:xfrm>
            <a:off x="3518986" y="4623831"/>
            <a:ext cx="3743175" cy="8761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Cool entire mass to cryogenic temperatures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DD472-DDF2-2663-E43A-37D8A562AD44}"/>
              </a:ext>
            </a:extLst>
          </p:cNvPr>
          <p:cNvCxnSpPr>
            <a:cxnSpLocks/>
          </p:cNvCxnSpPr>
          <p:nvPr/>
        </p:nvCxnSpPr>
        <p:spPr>
          <a:xfrm>
            <a:off x="3878961" y="1897926"/>
            <a:ext cx="0" cy="89395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950EBD6-1957-30BD-33E7-1981D97BD604}"/>
              </a:ext>
            </a:extLst>
          </p:cNvPr>
          <p:cNvCxnSpPr>
            <a:endCxn id="6" idx="0"/>
          </p:cNvCxnSpPr>
          <p:nvPr/>
        </p:nvCxnSpPr>
        <p:spPr>
          <a:xfrm>
            <a:off x="3888105" y="2300262"/>
            <a:ext cx="2845508" cy="49162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69D6AC0-A3D9-8C36-1AEA-8B7125BD8BD4}"/>
              </a:ext>
            </a:extLst>
          </p:cNvPr>
          <p:cNvCxnSpPr>
            <a:cxnSpLocks/>
            <a:endCxn id="8" idx="0"/>
          </p:cNvCxnSpPr>
          <p:nvPr/>
        </p:nvCxnSpPr>
        <p:spPr>
          <a:xfrm rot="5400000">
            <a:off x="2393979" y="3390352"/>
            <a:ext cx="802216" cy="1664743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26699D2-7547-7CBC-A527-77A6CF6B2A92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7341480" y="3213747"/>
            <a:ext cx="802216" cy="2017951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6B1FFA-FEA4-310C-B091-D97631C239AF}"/>
              </a:ext>
            </a:extLst>
          </p:cNvPr>
          <p:cNvCxnSpPr>
            <a:cxnSpLocks/>
          </p:cNvCxnSpPr>
          <p:nvPr/>
        </p:nvCxnSpPr>
        <p:spPr>
          <a:xfrm>
            <a:off x="3631501" y="4229100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2A871F-B166-507A-E080-EF4F4BC135E6}"/>
              </a:ext>
            </a:extLst>
          </p:cNvPr>
          <p:cNvCxnSpPr/>
          <p:nvPr/>
        </p:nvCxnSpPr>
        <p:spPr>
          <a:xfrm>
            <a:off x="6733612" y="4229100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Critical Functions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527B15-8DF7-EAF1-E0FC-85FB7CC21A0D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DECFA8-ED07-B084-05D0-4D2E87245318}"/>
              </a:ext>
            </a:extLst>
          </p:cNvPr>
          <p:cNvSpPr/>
          <p:nvPr/>
        </p:nvSpPr>
        <p:spPr>
          <a:xfrm>
            <a:off x="2041126" y="2791884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Pre Pump Down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4D5F9A-8527-5D0C-80A4-B4F9B585196D}"/>
              </a:ext>
            </a:extLst>
          </p:cNvPr>
          <p:cNvSpPr/>
          <p:nvPr/>
        </p:nvSpPr>
        <p:spPr>
          <a:xfrm>
            <a:off x="7668202" y="4623830"/>
            <a:ext cx="2290027" cy="8761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/>
              <a:t>Maintain temperature at high vacuum</a:t>
            </a:r>
          </a:p>
        </p:txBody>
      </p:sp>
    </p:spTree>
    <p:extLst>
      <p:ext uri="{BB962C8B-B14F-4D97-AF65-F5344CB8AC3E}">
        <p14:creationId xmlns:p14="http://schemas.microsoft.com/office/powerpoint/2010/main" val="1413448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916" y="22704"/>
            <a:ext cx="5614916" cy="960276"/>
          </a:xfrm>
        </p:spPr>
        <p:txBody>
          <a:bodyPr anchor="b">
            <a:normAutofit/>
          </a:bodyPr>
          <a:lstStyle/>
          <a:p>
            <a:r>
              <a:rPr lang="en-US"/>
              <a:t>Concept Generation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Graphic 3" descr="Head with gears outline">
            <a:extLst>
              <a:ext uri="{FF2B5EF4-FFF2-40B4-BE49-F238E27FC236}">
                <a16:creationId xmlns:a16="http://schemas.microsoft.com/office/drawing/2014/main" id="{DE912096-57C6-93A3-9686-0D0E2D4A6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7541" y="2078556"/>
            <a:ext cx="3090672" cy="3090672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E72F4B81-DF85-2353-620C-8C5E9885D46B}"/>
              </a:ext>
            </a:extLst>
          </p:cNvPr>
          <p:cNvSpPr/>
          <p:nvPr/>
        </p:nvSpPr>
        <p:spPr>
          <a:xfrm>
            <a:off x="54859" y="982980"/>
            <a:ext cx="2289042" cy="1569697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100 Concepts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3763A41-35B2-30FC-4148-9FD8F0449CDF}"/>
              </a:ext>
            </a:extLst>
          </p:cNvPr>
          <p:cNvSpPr/>
          <p:nvPr/>
        </p:nvSpPr>
        <p:spPr>
          <a:xfrm>
            <a:off x="1717541" y="2381198"/>
            <a:ext cx="569288" cy="373946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701BCB-5225-459A-6559-955D5736F9A6}"/>
              </a:ext>
            </a:extLst>
          </p:cNvPr>
          <p:cNvSpPr/>
          <p:nvPr/>
        </p:nvSpPr>
        <p:spPr>
          <a:xfrm>
            <a:off x="5524266" y="2006905"/>
            <a:ext cx="4278923" cy="1422095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 High Fidelity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D115E94-3C48-540B-EE47-551149FDB308}"/>
              </a:ext>
            </a:extLst>
          </p:cNvPr>
          <p:cNvSpPr/>
          <p:nvPr/>
        </p:nvSpPr>
        <p:spPr>
          <a:xfrm>
            <a:off x="5524265" y="3842256"/>
            <a:ext cx="4278923" cy="1422095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 Medium Fidelity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8DCAE7-7F0F-C4AC-F7C7-532234AE5D89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4674358" y="2717952"/>
            <a:ext cx="849908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743FAF-DFF0-6448-F766-F895021E0602}"/>
              </a:ext>
            </a:extLst>
          </p:cNvPr>
          <p:cNvCxnSpPr>
            <a:cxnSpLocks/>
          </p:cNvCxnSpPr>
          <p:nvPr/>
        </p:nvCxnSpPr>
        <p:spPr>
          <a:xfrm>
            <a:off x="4660710" y="4542589"/>
            <a:ext cx="85916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A4D97F9-4F23-A38D-07D2-EC3A955CECB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13025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28" y="0"/>
            <a:ext cx="4455090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High Fidelity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874209E-CC08-EB29-3DCD-D3A4766AED0D}"/>
              </a:ext>
            </a:extLst>
          </p:cNvPr>
          <p:cNvSpPr/>
          <p:nvPr/>
        </p:nvSpPr>
        <p:spPr>
          <a:xfrm>
            <a:off x="740477" y="1143935"/>
            <a:ext cx="3234519" cy="2825087"/>
          </a:xfrm>
          <a:prstGeom prst="hexagon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Cryogenic Jacket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032A1CF6-68BD-F913-F728-B016088BB218}"/>
              </a:ext>
            </a:extLst>
          </p:cNvPr>
          <p:cNvSpPr/>
          <p:nvPr/>
        </p:nvSpPr>
        <p:spPr>
          <a:xfrm>
            <a:off x="6677752" y="1162232"/>
            <a:ext cx="3234519" cy="2825087"/>
          </a:xfrm>
          <a:prstGeom prst="hexagon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Retractable Augers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40072" y="4005616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92315" y="3621559"/>
            <a:ext cx="731520" cy="731520"/>
          </a:xfrm>
          <a:prstGeom prst="flowChartConnector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29251" y="3621559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FEC0449A-2EAA-24FC-AB4F-22BEA622134E}"/>
              </a:ext>
            </a:extLst>
          </p:cNvPr>
          <p:cNvSpPr/>
          <p:nvPr/>
        </p:nvSpPr>
        <p:spPr>
          <a:xfrm>
            <a:off x="3709114" y="4025873"/>
            <a:ext cx="3234519" cy="2825087"/>
          </a:xfrm>
          <a:prstGeom prst="hexagon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Liquid Nitrogen Drip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60614" y="3651707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CF82B-8D7A-CC34-A33B-20A04E1E0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090" y="2636013"/>
            <a:ext cx="1045842" cy="1045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FA97B5-403C-AA81-D60C-55D2D30F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21" y="5352697"/>
            <a:ext cx="1402079" cy="14020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070B0B-148F-C7F1-E124-4AFB4250F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995" y="2418373"/>
            <a:ext cx="1263482" cy="1263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5671A2-D939-8EFB-957C-CE860E2AF8E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388734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45D89E-56EF-B082-3950-F3D375CB4B2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F81C88-CF77-47D0-9B78-392FF29A5289}"/>
              </a:ext>
            </a:extLst>
          </p:cNvPr>
          <p:cNvCxnSpPr>
            <a:cxnSpLocks/>
          </p:cNvCxnSpPr>
          <p:nvPr/>
        </p:nvCxnSpPr>
        <p:spPr>
          <a:xfrm>
            <a:off x="3210560" y="4074203"/>
            <a:ext cx="885556" cy="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3898435"/>
            <a:ext cx="365760" cy="384048"/>
          </a:xfrm>
          <a:prstGeom prst="star5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B4A7142-23E7-4846-AE65-DF7AF8641F86}"/>
              </a:ext>
            </a:extLst>
          </p:cNvPr>
          <p:cNvCxnSpPr>
            <a:cxnSpLocks/>
          </p:cNvCxnSpPr>
          <p:nvPr/>
        </p:nvCxnSpPr>
        <p:spPr>
          <a:xfrm>
            <a:off x="3190240" y="4282483"/>
            <a:ext cx="0" cy="1904957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2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08763 2.22222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63 -1.48148E-6 L -0.08919 0.305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AE6E484-0001-8455-B10C-0BFEF718E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607230"/>
              </p:ext>
            </p:extLst>
          </p:nvPr>
        </p:nvGraphicFramePr>
        <p:xfrm>
          <a:off x="614363" y="2111375"/>
          <a:ext cx="9680575" cy="206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756688" imgH="800100" progId="Excel.Sheet.12">
                  <p:embed/>
                </p:oleObj>
              </mc:Choice>
              <mc:Fallback>
                <p:oleObj name="Worksheet" r:id="rId3" imgW="3756688" imgH="800100" progId="Excel.Sheet.12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1AE6E484-0001-8455-B10C-0BFEF718EC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4363" y="2111375"/>
                        <a:ext cx="9680575" cy="206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4">
            <a:extLst>
              <a:ext uri="{FF2B5EF4-FFF2-40B4-BE49-F238E27FC236}">
                <a16:creationId xmlns:a16="http://schemas.microsoft.com/office/drawing/2014/main" id="{BF8ABE53-04BA-4F75-A7E9-CB44399F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676" y="49744"/>
            <a:ext cx="5138736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Concept Selection</a:t>
            </a:r>
            <a:br>
              <a:rPr lang="en-US"/>
            </a:br>
            <a:r>
              <a:rPr lang="en-US" sz="2000"/>
              <a:t>Analytical Hierarchy 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5F8BE-B3C7-45EA-4D0F-7194748DB77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40989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D24A19-F55F-8E6D-401C-014471BA732E}"/>
              </a:ext>
            </a:extLst>
          </p:cNvPr>
          <p:cNvSpPr/>
          <p:nvPr/>
        </p:nvSpPr>
        <p:spPr>
          <a:xfrm>
            <a:off x="3866809" y="1174344"/>
            <a:ext cx="2919129" cy="23169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745013DC-F7AD-10D5-1172-897F3B34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282" y="169976"/>
            <a:ext cx="4202182" cy="741708"/>
          </a:xfrm>
        </p:spPr>
        <p:txBody>
          <a:bodyPr/>
          <a:lstStyle/>
          <a:p>
            <a:r>
              <a:rPr lang="en-US"/>
              <a:t>Final Selection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61CC9-2E0B-A85C-DD9F-FE5D66F40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727" y="1089659"/>
            <a:ext cx="1951294" cy="195129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DC29AEA-1E13-1CD1-85AC-1F5E08648AED}"/>
              </a:ext>
            </a:extLst>
          </p:cNvPr>
          <p:cNvSpPr/>
          <p:nvPr/>
        </p:nvSpPr>
        <p:spPr>
          <a:xfrm>
            <a:off x="743999" y="4016633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C8E18-C250-C955-EC11-C0ADEFBB261F}"/>
              </a:ext>
            </a:extLst>
          </p:cNvPr>
          <p:cNvSpPr txBox="1"/>
          <p:nvPr/>
        </p:nvSpPr>
        <p:spPr>
          <a:xfrm>
            <a:off x="1371887" y="4074716"/>
            <a:ext cx="3022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Can Cool Entire Bed Evenly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EA6A27-DC46-7609-E774-5793047177D1}"/>
              </a:ext>
            </a:extLst>
          </p:cNvPr>
          <p:cNvSpPr/>
          <p:nvPr/>
        </p:nvSpPr>
        <p:spPr>
          <a:xfrm>
            <a:off x="743999" y="4964561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1BA4A-C6FF-EC8D-8245-D92F2FB5C382}"/>
              </a:ext>
            </a:extLst>
          </p:cNvPr>
          <p:cNvSpPr txBox="1"/>
          <p:nvPr/>
        </p:nvSpPr>
        <p:spPr>
          <a:xfrm>
            <a:off x="1371887" y="5022644"/>
            <a:ext cx="3024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Minimal Impact to PLANET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7ED7E2-72B6-2D70-8811-0A0F892C8C7A}"/>
              </a:ext>
            </a:extLst>
          </p:cNvPr>
          <p:cNvSpPr/>
          <p:nvPr/>
        </p:nvSpPr>
        <p:spPr>
          <a:xfrm>
            <a:off x="5674133" y="4016633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FBF0D-BAF2-D29F-DBD3-C11AA3EAEF93}"/>
              </a:ext>
            </a:extLst>
          </p:cNvPr>
          <p:cNvSpPr txBox="1"/>
          <p:nvPr/>
        </p:nvSpPr>
        <p:spPr>
          <a:xfrm>
            <a:off x="6302021" y="4074716"/>
            <a:ext cx="429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Ease of Controlling Water Composition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B44C9F-D072-9CF0-43E9-74AF41903F57}"/>
              </a:ext>
            </a:extLst>
          </p:cNvPr>
          <p:cNvSpPr/>
          <p:nvPr/>
        </p:nvSpPr>
        <p:spPr>
          <a:xfrm>
            <a:off x="5656132" y="4964561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C7270D-4A8B-1208-1239-34EA3F6ADDF8}"/>
              </a:ext>
            </a:extLst>
          </p:cNvPr>
          <p:cNvSpPr txBox="1"/>
          <p:nvPr/>
        </p:nvSpPr>
        <p:spPr>
          <a:xfrm>
            <a:off x="6284020" y="5022644"/>
            <a:ext cx="409849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 b="1">
                <a:cs typeface="Calibri"/>
              </a:rPr>
              <a:t>Operates During Ambient Conditions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0D30E-14E8-1103-0CD1-D7C9AFD7568F}"/>
              </a:ext>
            </a:extLst>
          </p:cNvPr>
          <p:cNvSpPr txBox="1"/>
          <p:nvPr/>
        </p:nvSpPr>
        <p:spPr>
          <a:xfrm>
            <a:off x="3866809" y="2905647"/>
            <a:ext cx="2962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/>
              <a:t>Liquid </a:t>
            </a:r>
          </a:p>
          <a:p>
            <a:pPr algn="ctr"/>
            <a:r>
              <a:rPr lang="en-US" sz="1600" b="1"/>
              <a:t>Nitrogen Drip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16EEAB-4E2B-4CE2-E361-6A2A62793AE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71569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98" y="23498"/>
            <a:ext cx="6030724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58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58E1F-43BD-6C18-DFA9-4AAFA5ADA2DC}"/>
              </a:ext>
            </a:extLst>
          </p:cNvPr>
          <p:cNvSpPr/>
          <p:nvPr/>
        </p:nvSpPr>
        <p:spPr>
          <a:xfrm>
            <a:off x="2127126" y="2195778"/>
            <a:ext cx="7279923" cy="1109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47E229-922A-6D06-02E1-6505ABCED1BC}"/>
              </a:ext>
            </a:extLst>
          </p:cNvPr>
          <p:cNvSpPr/>
          <p:nvPr/>
        </p:nvSpPr>
        <p:spPr>
          <a:xfrm>
            <a:off x="624895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BBDE269-7379-0DE4-35BA-F604D6E58A1C}"/>
              </a:ext>
            </a:extLst>
          </p:cNvPr>
          <p:cNvSpPr/>
          <p:nvPr/>
        </p:nvSpPr>
        <p:spPr>
          <a:xfrm>
            <a:off x="3070056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3E97A1-F78F-70E3-0E39-D5A988222B07}"/>
              </a:ext>
            </a:extLst>
          </p:cNvPr>
          <p:cNvSpPr/>
          <p:nvPr/>
        </p:nvSpPr>
        <p:spPr>
          <a:xfrm>
            <a:off x="5515217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49E20F-847D-4E63-FF55-39D297690F34}"/>
              </a:ext>
            </a:extLst>
          </p:cNvPr>
          <p:cNvSpPr/>
          <p:nvPr/>
        </p:nvSpPr>
        <p:spPr>
          <a:xfrm>
            <a:off x="7960378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B16493CA-0B42-1235-3755-E601ECE5CAF6}"/>
              </a:ext>
            </a:extLst>
          </p:cNvPr>
          <p:cNvSpPr/>
          <p:nvPr/>
        </p:nvSpPr>
        <p:spPr>
          <a:xfrm>
            <a:off x="533400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93B69897-26CA-F566-04CF-2640549EEB1D}"/>
              </a:ext>
            </a:extLst>
          </p:cNvPr>
          <p:cNvSpPr/>
          <p:nvPr/>
        </p:nvSpPr>
        <p:spPr>
          <a:xfrm>
            <a:off x="2967527" y="1381908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BFAE1B82-7399-060A-8141-1C8CBD2C6C4D}"/>
              </a:ext>
            </a:extLst>
          </p:cNvPr>
          <p:cNvSpPr/>
          <p:nvPr/>
        </p:nvSpPr>
        <p:spPr>
          <a:xfrm>
            <a:off x="5401654" y="138274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71F38221-9D94-F312-08DA-0E1450CAB4D4}"/>
              </a:ext>
            </a:extLst>
          </p:cNvPr>
          <p:cNvSpPr/>
          <p:nvPr/>
        </p:nvSpPr>
        <p:spPr>
          <a:xfrm>
            <a:off x="7835781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239B53-C8D6-C425-8DC6-C0C8014D1042}"/>
              </a:ext>
            </a:extLst>
          </p:cNvPr>
          <p:cNvSpPr txBox="1"/>
          <p:nvPr/>
        </p:nvSpPr>
        <p:spPr>
          <a:xfrm>
            <a:off x="995779" y="1520247"/>
            <a:ext cx="142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E72DC-E260-AB52-2AE8-F8BF8F2202CB}"/>
              </a:ext>
            </a:extLst>
          </p:cNvPr>
          <p:cNvSpPr txBox="1"/>
          <p:nvPr/>
        </p:nvSpPr>
        <p:spPr>
          <a:xfrm>
            <a:off x="624895" y="1981615"/>
            <a:ext cx="18844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Impermeable layers of ice due to rapid freezing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Temperature reaching the core of the sample</a:t>
            </a:r>
          </a:p>
          <a:p>
            <a:pPr lvl="0"/>
            <a:endParaRPr lang="en-US" sz="1600" b="0" i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C070D-A73A-E069-351C-FCB1D93798D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01539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98" y="23498"/>
            <a:ext cx="6030724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59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58E1F-43BD-6C18-DFA9-4AAFA5ADA2DC}"/>
              </a:ext>
            </a:extLst>
          </p:cNvPr>
          <p:cNvSpPr/>
          <p:nvPr/>
        </p:nvSpPr>
        <p:spPr>
          <a:xfrm>
            <a:off x="2127126" y="2195778"/>
            <a:ext cx="7279923" cy="1109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47E229-922A-6D06-02E1-6505ABCED1BC}"/>
              </a:ext>
            </a:extLst>
          </p:cNvPr>
          <p:cNvSpPr/>
          <p:nvPr/>
        </p:nvSpPr>
        <p:spPr>
          <a:xfrm>
            <a:off x="624895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BBDE269-7379-0DE4-35BA-F604D6E58A1C}"/>
              </a:ext>
            </a:extLst>
          </p:cNvPr>
          <p:cNvSpPr/>
          <p:nvPr/>
        </p:nvSpPr>
        <p:spPr>
          <a:xfrm>
            <a:off x="3070056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3E97A1-F78F-70E3-0E39-D5A988222B07}"/>
              </a:ext>
            </a:extLst>
          </p:cNvPr>
          <p:cNvSpPr/>
          <p:nvPr/>
        </p:nvSpPr>
        <p:spPr>
          <a:xfrm>
            <a:off x="5515217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49E20F-847D-4E63-FF55-39D297690F34}"/>
              </a:ext>
            </a:extLst>
          </p:cNvPr>
          <p:cNvSpPr/>
          <p:nvPr/>
        </p:nvSpPr>
        <p:spPr>
          <a:xfrm>
            <a:off x="7960378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B16493CA-0B42-1235-3755-E601ECE5CAF6}"/>
              </a:ext>
            </a:extLst>
          </p:cNvPr>
          <p:cNvSpPr/>
          <p:nvPr/>
        </p:nvSpPr>
        <p:spPr>
          <a:xfrm>
            <a:off x="533400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93B69897-26CA-F566-04CF-2640549EEB1D}"/>
              </a:ext>
            </a:extLst>
          </p:cNvPr>
          <p:cNvSpPr/>
          <p:nvPr/>
        </p:nvSpPr>
        <p:spPr>
          <a:xfrm>
            <a:off x="2967527" y="1381908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BFAE1B82-7399-060A-8141-1C8CBD2C6C4D}"/>
              </a:ext>
            </a:extLst>
          </p:cNvPr>
          <p:cNvSpPr/>
          <p:nvPr/>
        </p:nvSpPr>
        <p:spPr>
          <a:xfrm>
            <a:off x="5401654" y="138274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71F38221-9D94-F312-08DA-0E1450CAB4D4}"/>
              </a:ext>
            </a:extLst>
          </p:cNvPr>
          <p:cNvSpPr/>
          <p:nvPr/>
        </p:nvSpPr>
        <p:spPr>
          <a:xfrm>
            <a:off x="7835781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239B53-C8D6-C425-8DC6-C0C8014D1042}"/>
              </a:ext>
            </a:extLst>
          </p:cNvPr>
          <p:cNvSpPr txBox="1"/>
          <p:nvPr/>
        </p:nvSpPr>
        <p:spPr>
          <a:xfrm>
            <a:off x="995779" y="1520247"/>
            <a:ext cx="142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657F1D-4D97-BC5E-6C70-FB5334160305}"/>
              </a:ext>
            </a:extLst>
          </p:cNvPr>
          <p:cNvSpPr txBox="1"/>
          <p:nvPr/>
        </p:nvSpPr>
        <p:spPr>
          <a:xfrm>
            <a:off x="3386271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Liquid Nitrogen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79F046-B5D3-3DFA-07A4-52E55FBFA713}"/>
              </a:ext>
            </a:extLst>
          </p:cNvPr>
          <p:cNvSpPr txBox="1"/>
          <p:nvPr/>
        </p:nvSpPr>
        <p:spPr>
          <a:xfrm>
            <a:off x="624895" y="1981615"/>
            <a:ext cx="18844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Impermeable layers of ice due to rapid freezing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Temperature reaching the core of the sample</a:t>
            </a:r>
          </a:p>
          <a:p>
            <a:pPr lvl="0"/>
            <a:endParaRPr lang="en-US" sz="1600" b="0" i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3FF9AF-D7D4-6997-D3FB-EC743E36B4C3}"/>
              </a:ext>
            </a:extLst>
          </p:cNvPr>
          <p:cNvSpPr txBox="1"/>
          <p:nvPr/>
        </p:nvSpPr>
        <p:spPr>
          <a:xfrm>
            <a:off x="3144417" y="1981615"/>
            <a:ext cx="1884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LN2 boil off effects</a:t>
            </a:r>
            <a:br>
              <a:rPr lang="en-US"/>
            </a:br>
            <a:endParaRPr lang="en-US"/>
          </a:p>
          <a:p>
            <a:r>
              <a:rPr lang="en-US"/>
              <a:t>Expansion rate from LN2 to GN2</a:t>
            </a:r>
          </a:p>
          <a:p>
            <a:endParaRPr lang="en-US"/>
          </a:p>
          <a:p>
            <a:r>
              <a:rPr lang="en-US"/>
              <a:t>Acquiring LN2 for testing</a:t>
            </a:r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FFCD5C-9218-E9E8-037C-AF1E24471BB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105445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cket taking off from a space station&#10;&#10;Description automatically generated">
            <a:extLst>
              <a:ext uri="{FF2B5EF4-FFF2-40B4-BE49-F238E27FC236}">
                <a16:creationId xmlns:a16="http://schemas.microsoft.com/office/drawing/2014/main" id="{C452975C-E3D1-6E54-90D4-C0540F63F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73" t="-56" r="-192" b="3463"/>
          <a:stretch/>
        </p:blipFill>
        <p:spPr>
          <a:xfrm>
            <a:off x="-19445" y="-8805"/>
            <a:ext cx="10717634" cy="6866805"/>
          </a:xfrm>
          <a:prstGeom prst="rect">
            <a:avLst/>
          </a:prstGeom>
        </p:spPr>
      </p:pic>
      <p:sp>
        <p:nvSpPr>
          <p:cNvPr id="1035" name="Footer Placeholder 3">
            <a:extLst>
              <a:ext uri="{FF2B5EF4-FFF2-40B4-BE49-F238E27FC236}">
                <a16:creationId xmlns:a16="http://schemas.microsoft.com/office/drawing/2014/main" id="{ACEAB957-6FE7-9FB2-453B-D34BFB15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DA1D5-D93A-CB08-674A-95C78885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F9AC7B-BEEF-B24E-188A-36A6139F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4723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D83FD3-4C56-CB5B-09A8-95DD648D8468}"/>
              </a:ext>
            </a:extLst>
          </p:cNvPr>
          <p:cNvSpPr txBox="1"/>
          <p:nvPr/>
        </p:nvSpPr>
        <p:spPr>
          <a:xfrm>
            <a:off x="417972" y="4422392"/>
            <a:ext cx="4271601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Convert ice into fuel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87C84E-596B-D6B4-A8CF-7000375E38F9}"/>
              </a:ext>
            </a:extLst>
          </p:cNvPr>
          <p:cNvSpPr txBox="1"/>
          <p:nvPr/>
        </p:nvSpPr>
        <p:spPr>
          <a:xfrm>
            <a:off x="417971" y="5037871"/>
            <a:ext cx="4271601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Lunar Station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8FF17-ABDA-0D26-11C7-A51AADB54DC7}"/>
              </a:ext>
            </a:extLst>
          </p:cNvPr>
          <p:cNvSpPr txBox="1"/>
          <p:nvPr/>
        </p:nvSpPr>
        <p:spPr>
          <a:xfrm>
            <a:off x="417971" y="3191434"/>
            <a:ext cx="4271601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Water ice in craters on the poles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E6512-2257-2F76-F425-052CC7DFBC9E}"/>
              </a:ext>
            </a:extLst>
          </p:cNvPr>
          <p:cNvSpPr txBox="1"/>
          <p:nvPr/>
        </p:nvSpPr>
        <p:spPr>
          <a:xfrm>
            <a:off x="417973" y="3806913"/>
            <a:ext cx="4271601" cy="442674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ea typeface="Calibri"/>
                <a:cs typeface="Calibri"/>
              </a:rPr>
              <a:t>Develop technologies to extract 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D40B8-7F40-C63B-575D-426AE0503FFD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21852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98" y="23498"/>
            <a:ext cx="6030724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60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58E1F-43BD-6C18-DFA9-4AAFA5ADA2DC}"/>
              </a:ext>
            </a:extLst>
          </p:cNvPr>
          <p:cNvSpPr/>
          <p:nvPr/>
        </p:nvSpPr>
        <p:spPr>
          <a:xfrm>
            <a:off x="2127126" y="2195778"/>
            <a:ext cx="7279923" cy="1109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47E229-922A-6D06-02E1-6505ABCED1BC}"/>
              </a:ext>
            </a:extLst>
          </p:cNvPr>
          <p:cNvSpPr/>
          <p:nvPr/>
        </p:nvSpPr>
        <p:spPr>
          <a:xfrm>
            <a:off x="624895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BBDE269-7379-0DE4-35BA-F604D6E58A1C}"/>
              </a:ext>
            </a:extLst>
          </p:cNvPr>
          <p:cNvSpPr/>
          <p:nvPr/>
        </p:nvSpPr>
        <p:spPr>
          <a:xfrm>
            <a:off x="3070056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3E97A1-F78F-70E3-0E39-D5A988222B07}"/>
              </a:ext>
            </a:extLst>
          </p:cNvPr>
          <p:cNvSpPr/>
          <p:nvPr/>
        </p:nvSpPr>
        <p:spPr>
          <a:xfrm>
            <a:off x="5515217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49E20F-847D-4E63-FF55-39D297690F34}"/>
              </a:ext>
            </a:extLst>
          </p:cNvPr>
          <p:cNvSpPr/>
          <p:nvPr/>
        </p:nvSpPr>
        <p:spPr>
          <a:xfrm>
            <a:off x="7960378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B16493CA-0B42-1235-3755-E601ECE5CAF6}"/>
              </a:ext>
            </a:extLst>
          </p:cNvPr>
          <p:cNvSpPr/>
          <p:nvPr/>
        </p:nvSpPr>
        <p:spPr>
          <a:xfrm>
            <a:off x="533400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93B69897-26CA-F566-04CF-2640549EEB1D}"/>
              </a:ext>
            </a:extLst>
          </p:cNvPr>
          <p:cNvSpPr/>
          <p:nvPr/>
        </p:nvSpPr>
        <p:spPr>
          <a:xfrm>
            <a:off x="2967527" y="1381908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BFAE1B82-7399-060A-8141-1C8CBD2C6C4D}"/>
              </a:ext>
            </a:extLst>
          </p:cNvPr>
          <p:cNvSpPr/>
          <p:nvPr/>
        </p:nvSpPr>
        <p:spPr>
          <a:xfrm>
            <a:off x="5401654" y="138274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71F38221-9D94-F312-08DA-0E1450CAB4D4}"/>
              </a:ext>
            </a:extLst>
          </p:cNvPr>
          <p:cNvSpPr/>
          <p:nvPr/>
        </p:nvSpPr>
        <p:spPr>
          <a:xfrm>
            <a:off x="7835781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239B53-C8D6-C425-8DC6-C0C8014D1042}"/>
              </a:ext>
            </a:extLst>
          </p:cNvPr>
          <p:cNvSpPr txBox="1"/>
          <p:nvPr/>
        </p:nvSpPr>
        <p:spPr>
          <a:xfrm>
            <a:off x="995779" y="1520247"/>
            <a:ext cx="142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657F1D-4D97-BC5E-6C70-FB5334160305}"/>
              </a:ext>
            </a:extLst>
          </p:cNvPr>
          <p:cNvSpPr txBox="1"/>
          <p:nvPr/>
        </p:nvSpPr>
        <p:spPr>
          <a:xfrm>
            <a:off x="3386271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Liquid Nitrogen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F0B13B-E9F8-F973-129F-6E2C34AEF1E4}"/>
              </a:ext>
            </a:extLst>
          </p:cNvPr>
          <p:cNvSpPr txBox="1"/>
          <p:nvPr/>
        </p:nvSpPr>
        <p:spPr>
          <a:xfrm>
            <a:off x="5797300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Safety Valve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79F046-B5D3-3DFA-07A4-52E55FBFA713}"/>
              </a:ext>
            </a:extLst>
          </p:cNvPr>
          <p:cNvSpPr txBox="1"/>
          <p:nvPr/>
        </p:nvSpPr>
        <p:spPr>
          <a:xfrm>
            <a:off x="624895" y="1981615"/>
            <a:ext cx="18844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Impermeable layers of ice due to rapid freezing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Temperature reaching the core of the sample</a:t>
            </a:r>
          </a:p>
          <a:p>
            <a:pPr lvl="0"/>
            <a:endParaRPr lang="en-US" sz="1600" b="0" i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3FF9AF-D7D4-6997-D3FB-EC743E36B4C3}"/>
              </a:ext>
            </a:extLst>
          </p:cNvPr>
          <p:cNvSpPr txBox="1"/>
          <p:nvPr/>
        </p:nvSpPr>
        <p:spPr>
          <a:xfrm>
            <a:off x="3144417" y="1981615"/>
            <a:ext cx="1884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LN2 boil off effects</a:t>
            </a:r>
            <a:br>
              <a:rPr lang="en-US"/>
            </a:br>
            <a:endParaRPr lang="en-US"/>
          </a:p>
          <a:p>
            <a:r>
              <a:rPr lang="en-US"/>
              <a:t>Expansion rate from LN2 to GN2</a:t>
            </a:r>
          </a:p>
          <a:p>
            <a:endParaRPr lang="en-US"/>
          </a:p>
          <a:p>
            <a:r>
              <a:rPr lang="en-US"/>
              <a:t>Acquiring LN2 for testing</a:t>
            </a: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F2C48-FFF5-6C56-EC0A-ADD7C9251D31}"/>
              </a:ext>
            </a:extLst>
          </p:cNvPr>
          <p:cNvSpPr txBox="1"/>
          <p:nvPr/>
        </p:nvSpPr>
        <p:spPr>
          <a:xfrm>
            <a:off x="5515217" y="1978662"/>
            <a:ext cx="1884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Optimal location for pressure safety valve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E3704-A7CC-DCDB-63AA-978AA04C56E1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568036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98" y="23498"/>
            <a:ext cx="6030724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58E1F-43BD-6C18-DFA9-4AAFA5ADA2DC}"/>
              </a:ext>
            </a:extLst>
          </p:cNvPr>
          <p:cNvSpPr/>
          <p:nvPr/>
        </p:nvSpPr>
        <p:spPr>
          <a:xfrm>
            <a:off x="2127126" y="2195778"/>
            <a:ext cx="7279923" cy="1109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B47E229-922A-6D06-02E1-6505ABCED1BC}"/>
              </a:ext>
            </a:extLst>
          </p:cNvPr>
          <p:cNvSpPr/>
          <p:nvPr/>
        </p:nvSpPr>
        <p:spPr>
          <a:xfrm>
            <a:off x="624895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BBDE269-7379-0DE4-35BA-F604D6E58A1C}"/>
              </a:ext>
            </a:extLst>
          </p:cNvPr>
          <p:cNvSpPr/>
          <p:nvPr/>
        </p:nvSpPr>
        <p:spPr>
          <a:xfrm>
            <a:off x="3070056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3E97A1-F78F-70E3-0E39-D5A988222B07}"/>
              </a:ext>
            </a:extLst>
          </p:cNvPr>
          <p:cNvSpPr/>
          <p:nvPr/>
        </p:nvSpPr>
        <p:spPr>
          <a:xfrm>
            <a:off x="5515217" y="1493212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F49E20F-847D-4E63-FF55-39D297690F34}"/>
              </a:ext>
            </a:extLst>
          </p:cNvPr>
          <p:cNvSpPr/>
          <p:nvPr/>
        </p:nvSpPr>
        <p:spPr>
          <a:xfrm>
            <a:off x="7960378" y="1482530"/>
            <a:ext cx="2033217" cy="30467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B16493CA-0B42-1235-3755-E601ECE5CAF6}"/>
              </a:ext>
            </a:extLst>
          </p:cNvPr>
          <p:cNvSpPr/>
          <p:nvPr/>
        </p:nvSpPr>
        <p:spPr>
          <a:xfrm>
            <a:off x="533400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93B69897-26CA-F566-04CF-2640549EEB1D}"/>
              </a:ext>
            </a:extLst>
          </p:cNvPr>
          <p:cNvSpPr/>
          <p:nvPr/>
        </p:nvSpPr>
        <p:spPr>
          <a:xfrm>
            <a:off x="2967527" y="1381908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BFAE1B82-7399-060A-8141-1C8CBD2C6C4D}"/>
              </a:ext>
            </a:extLst>
          </p:cNvPr>
          <p:cNvSpPr/>
          <p:nvPr/>
        </p:nvSpPr>
        <p:spPr>
          <a:xfrm>
            <a:off x="5401654" y="138274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71F38221-9D94-F312-08DA-0E1450CAB4D4}"/>
              </a:ext>
            </a:extLst>
          </p:cNvPr>
          <p:cNvSpPr/>
          <p:nvPr/>
        </p:nvSpPr>
        <p:spPr>
          <a:xfrm>
            <a:off x="7835781" y="1375915"/>
            <a:ext cx="505482" cy="424591"/>
          </a:xfrm>
          <a:prstGeom prst="hexagon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239B53-C8D6-C425-8DC6-C0C8014D1042}"/>
              </a:ext>
            </a:extLst>
          </p:cNvPr>
          <p:cNvSpPr txBox="1"/>
          <p:nvPr/>
        </p:nvSpPr>
        <p:spPr>
          <a:xfrm>
            <a:off x="995779" y="1520247"/>
            <a:ext cx="1422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Cooling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657F1D-4D97-BC5E-6C70-FB5334160305}"/>
              </a:ext>
            </a:extLst>
          </p:cNvPr>
          <p:cNvSpPr txBox="1"/>
          <p:nvPr/>
        </p:nvSpPr>
        <p:spPr>
          <a:xfrm>
            <a:off x="3386271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Liquid Nitrogen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F0B13B-E9F8-F973-129F-6E2C34AEF1E4}"/>
              </a:ext>
            </a:extLst>
          </p:cNvPr>
          <p:cNvSpPr txBox="1"/>
          <p:nvPr/>
        </p:nvSpPr>
        <p:spPr>
          <a:xfrm>
            <a:off x="5797300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Safety Valve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6632EB-34EE-AF28-1611-B1FA6E4C285C}"/>
              </a:ext>
            </a:extLst>
          </p:cNvPr>
          <p:cNvSpPr txBox="1"/>
          <p:nvPr/>
        </p:nvSpPr>
        <p:spPr>
          <a:xfrm>
            <a:off x="8260852" y="1489419"/>
            <a:ext cx="1909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Weight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79F046-B5D3-3DFA-07A4-52E55FBFA713}"/>
              </a:ext>
            </a:extLst>
          </p:cNvPr>
          <p:cNvSpPr txBox="1"/>
          <p:nvPr/>
        </p:nvSpPr>
        <p:spPr>
          <a:xfrm>
            <a:off x="624895" y="1981615"/>
            <a:ext cx="18844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Impermeable layers of ice due to rapid freezing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Temperature reaching the core of the sample</a:t>
            </a:r>
          </a:p>
          <a:p>
            <a:pPr lvl="0"/>
            <a:endParaRPr lang="en-US" sz="1600" b="0" i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lvl="0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3FF9AF-D7D4-6997-D3FB-EC743E36B4C3}"/>
              </a:ext>
            </a:extLst>
          </p:cNvPr>
          <p:cNvSpPr txBox="1"/>
          <p:nvPr/>
        </p:nvSpPr>
        <p:spPr>
          <a:xfrm>
            <a:off x="3144417" y="1981615"/>
            <a:ext cx="18844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LN2 boil off effects</a:t>
            </a:r>
            <a:br>
              <a:rPr lang="en-US"/>
            </a:br>
            <a:endParaRPr lang="en-US"/>
          </a:p>
          <a:p>
            <a:r>
              <a:rPr lang="en-US"/>
              <a:t>Expansion rate from LN2 to GN2</a:t>
            </a:r>
          </a:p>
          <a:p>
            <a:endParaRPr lang="en-US"/>
          </a:p>
          <a:p>
            <a:r>
              <a:rPr lang="en-US"/>
              <a:t>Acquiring LN2 for testing</a:t>
            </a:r>
          </a:p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F2C48-FFF5-6C56-EC0A-ADD7C9251D31}"/>
              </a:ext>
            </a:extLst>
          </p:cNvPr>
          <p:cNvSpPr txBox="1"/>
          <p:nvPr/>
        </p:nvSpPr>
        <p:spPr>
          <a:xfrm>
            <a:off x="5515217" y="1978662"/>
            <a:ext cx="18844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Optimal location for pressure safety valve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2B985-147C-9812-BF84-5B8FFBF9637A}"/>
              </a:ext>
            </a:extLst>
          </p:cNvPr>
          <p:cNvSpPr txBox="1"/>
          <p:nvPr/>
        </p:nvSpPr>
        <p:spPr>
          <a:xfrm>
            <a:off x="8036653" y="1978662"/>
            <a:ext cx="1884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>
              <a:buFont typeface="Arial" panose="020B0604020202020204" pitchFamily="34" charset="0"/>
              <a:buChar char="•"/>
              <a:defRPr sz="1600" b="0" i="0">
                <a:solidFill>
                  <a:schemeClr val="bg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/>
              <a:t>Ease of transporting </a:t>
            </a:r>
          </a:p>
          <a:p>
            <a:endParaRPr lang="en-US"/>
          </a:p>
          <a:p>
            <a:r>
              <a:rPr lang="en-US"/>
              <a:t>Removing the LN2 lid</a:t>
            </a: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AE3704-A7CC-DCDB-63AA-978AA04C56E1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789892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7D4F26-6B55-489D-87AA-5B7C56577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1F2C8-F602-400A-B476-03A0433B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CBFD7-BF2D-470E-BE68-F8917B54A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9" y="197261"/>
            <a:ext cx="4447780" cy="1989302"/>
          </a:xfrm>
          <a:prstGeom prst="rect">
            <a:avLst/>
          </a:prstGeom>
          <a:ln>
            <a:solidFill>
              <a:srgbClr val="3D405B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DD895-8D8C-4595-8EC9-294A4B1CC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909" y="205740"/>
            <a:ext cx="4194667" cy="2547754"/>
          </a:xfrm>
          <a:prstGeom prst="rect">
            <a:avLst/>
          </a:prstGeom>
          <a:ln>
            <a:solidFill>
              <a:srgbClr val="E0BD85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CF3049-D410-4533-AD4E-0045BCC23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52" y="2431543"/>
            <a:ext cx="4274813" cy="1994913"/>
          </a:xfrm>
          <a:prstGeom prst="rect">
            <a:avLst/>
          </a:prstGeom>
          <a:ln>
            <a:solidFill>
              <a:srgbClr val="81B29A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719A1B-A4DF-42E9-9EB3-D5C40F211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70" y="4671436"/>
            <a:ext cx="4365523" cy="1977895"/>
          </a:xfrm>
          <a:prstGeom prst="rect">
            <a:avLst/>
          </a:prstGeom>
          <a:ln>
            <a:solidFill>
              <a:srgbClr val="7375E9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CA2C8F-9895-49B3-A5FE-D197048FF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7639" y="3179698"/>
            <a:ext cx="4194668" cy="23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5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48" y="378241"/>
            <a:ext cx="4803089" cy="839529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E73ED-3765-0F94-EB11-226431CD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61" y="1665854"/>
            <a:ext cx="2760338" cy="184130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FB3594-06DE-A80B-7BC7-78F76E4490AC}"/>
              </a:ext>
            </a:extLst>
          </p:cNvPr>
          <p:cNvSpPr txBox="1"/>
          <p:nvPr/>
        </p:nvSpPr>
        <p:spPr>
          <a:xfrm>
            <a:off x="4428697" y="1631894"/>
            <a:ext cx="5199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Regolith is the layer of rock and dust on the moon</a:t>
            </a:r>
          </a:p>
          <a:p>
            <a:endParaRPr lang="en-US" sz="2800"/>
          </a:p>
          <a:p>
            <a:r>
              <a:rPr lang="en-US" sz="2800"/>
              <a:t>Highly insulative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3A37BF-2D80-FA93-4A70-9145684722AB}"/>
              </a:ext>
            </a:extLst>
          </p:cNvPr>
          <p:cNvCxnSpPr/>
          <p:nvPr/>
        </p:nvCxnSpPr>
        <p:spPr>
          <a:xfrm>
            <a:off x="3768693" y="2508810"/>
            <a:ext cx="5868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F9270D-FCA8-67BA-FD3F-8C3FABCE6B9F}"/>
              </a:ext>
            </a:extLst>
          </p:cNvPr>
          <p:cNvSpPr/>
          <p:nvPr/>
        </p:nvSpPr>
        <p:spPr>
          <a:xfrm>
            <a:off x="4428696" y="1490471"/>
            <a:ext cx="4803089" cy="2093961"/>
          </a:xfrm>
          <a:prstGeom prst="roundRect">
            <a:avLst/>
          </a:prstGeom>
          <a:noFill/>
          <a:ln>
            <a:solidFill>
              <a:srgbClr val="003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32A82-7FD3-F7C5-F6F6-A2EDBA1F6E9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92362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48" y="378241"/>
            <a:ext cx="4803089" cy="839529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E73ED-3765-0F94-EB11-226431CD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61" y="1665854"/>
            <a:ext cx="2760338" cy="184130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FB3594-06DE-A80B-7BC7-78F76E4490AC}"/>
              </a:ext>
            </a:extLst>
          </p:cNvPr>
          <p:cNvSpPr txBox="1"/>
          <p:nvPr/>
        </p:nvSpPr>
        <p:spPr>
          <a:xfrm>
            <a:off x="4428697" y="1631894"/>
            <a:ext cx="5199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Regolith is the layer of rock and dust on the moon</a:t>
            </a:r>
          </a:p>
          <a:p>
            <a:endParaRPr lang="en-US" sz="2800"/>
          </a:p>
          <a:p>
            <a:r>
              <a:rPr lang="en-US" sz="2800"/>
              <a:t>Highly insulative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3A37BF-2D80-FA93-4A70-9145684722AB}"/>
              </a:ext>
            </a:extLst>
          </p:cNvPr>
          <p:cNvCxnSpPr/>
          <p:nvPr/>
        </p:nvCxnSpPr>
        <p:spPr>
          <a:xfrm>
            <a:off x="3768693" y="2508810"/>
            <a:ext cx="5868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F9270D-FCA8-67BA-FD3F-8C3FABCE6B9F}"/>
              </a:ext>
            </a:extLst>
          </p:cNvPr>
          <p:cNvSpPr/>
          <p:nvPr/>
        </p:nvSpPr>
        <p:spPr>
          <a:xfrm>
            <a:off x="4428696" y="1490471"/>
            <a:ext cx="5199797" cy="2093961"/>
          </a:xfrm>
          <a:prstGeom prst="roundRect">
            <a:avLst/>
          </a:prstGeom>
          <a:noFill/>
          <a:ln>
            <a:solidFill>
              <a:srgbClr val="003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CB88608E-89FF-2101-8170-72C875950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18"/>
          <a:stretch/>
        </p:blipFill>
        <p:spPr>
          <a:xfrm>
            <a:off x="858061" y="3904686"/>
            <a:ext cx="2760338" cy="192281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F66D6-2CFC-1925-717B-66E0BA926D28}"/>
              </a:ext>
            </a:extLst>
          </p:cNvPr>
          <p:cNvSpPr txBox="1"/>
          <p:nvPr/>
        </p:nvSpPr>
        <p:spPr>
          <a:xfrm>
            <a:off x="4428697" y="3789473"/>
            <a:ext cx="51997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PLANET Chamber</a:t>
            </a:r>
          </a:p>
          <a:p>
            <a:endParaRPr lang="en-US" sz="2800"/>
          </a:p>
          <a:p>
            <a:r>
              <a:rPr lang="en-US" sz="2800"/>
              <a:t>H</a:t>
            </a:r>
            <a:r>
              <a:rPr lang="en-US" sz="2800">
                <a:solidFill>
                  <a:schemeClr val="tx1"/>
                </a:solidFill>
              </a:rPr>
              <a:t>igh-fidelity lunar surface environment inside a high-vacuum chamber at NASA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6A8C0B-7FC1-A721-3595-2DEE7C5FBB6A}"/>
              </a:ext>
            </a:extLst>
          </p:cNvPr>
          <p:cNvSpPr/>
          <p:nvPr/>
        </p:nvSpPr>
        <p:spPr>
          <a:xfrm>
            <a:off x="4428695" y="3789473"/>
            <a:ext cx="5199797" cy="2246769"/>
          </a:xfrm>
          <a:prstGeom prst="roundRect">
            <a:avLst/>
          </a:prstGeom>
          <a:noFill/>
          <a:ln>
            <a:solidFill>
              <a:srgbClr val="003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9A77EC-E6EF-CDEB-13E2-15BF18272111}"/>
              </a:ext>
            </a:extLst>
          </p:cNvPr>
          <p:cNvCxnSpPr/>
          <p:nvPr/>
        </p:nvCxnSpPr>
        <p:spPr>
          <a:xfrm>
            <a:off x="3768693" y="4846626"/>
            <a:ext cx="5868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0646855-0A31-A1AA-8467-EB4222F9F5E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3420399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65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4D8BF-1202-6974-17F5-8D4DE9B2651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C70038-36AE-47E1-A256-4F6B65B583D6}"/>
              </a:ext>
            </a:extLst>
          </p:cNvPr>
          <p:cNvSpPr/>
          <p:nvPr/>
        </p:nvSpPr>
        <p:spPr>
          <a:xfrm>
            <a:off x="2766947" y="1001058"/>
            <a:ext cx="4905375" cy="1143000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5F5AFF7-58C6-4DCA-AE38-48131E9EE872}"/>
              </a:ext>
            </a:extLst>
          </p:cNvPr>
          <p:cNvSpPr/>
          <p:nvPr/>
        </p:nvSpPr>
        <p:spPr>
          <a:xfrm>
            <a:off x="2905124" y="1192024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1</a:t>
            </a:r>
          </a:p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9C4EE0E-FF44-49F8-870A-29C59D97A684}"/>
              </a:ext>
            </a:extLst>
          </p:cNvPr>
          <p:cNvSpPr/>
          <p:nvPr/>
        </p:nvSpPr>
        <p:spPr>
          <a:xfrm>
            <a:off x="2905124" y="2539831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800">
              <a:solidFill>
                <a:srgbClr val="EE7624"/>
              </a:solidFill>
            </a:endParaRPr>
          </a:p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C994F9-0291-4DD8-B8CC-33AB7C16A1C2}"/>
              </a:ext>
            </a:extLst>
          </p:cNvPr>
          <p:cNvSpPr txBox="1"/>
          <p:nvPr/>
        </p:nvSpPr>
        <p:spPr>
          <a:xfrm>
            <a:off x="3924299" y="1250816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Control water composition and phase within regolith sample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7CE628-1225-4426-9BA3-B0588CF1CE6B}"/>
              </a:ext>
            </a:extLst>
          </p:cNvPr>
          <p:cNvSpPr/>
          <p:nvPr/>
        </p:nvSpPr>
        <p:spPr>
          <a:xfrm>
            <a:off x="2766947" y="2335024"/>
            <a:ext cx="4905375" cy="1143000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419212F-BA6D-4446-8CCE-CE038CCCC188}"/>
              </a:ext>
            </a:extLst>
          </p:cNvPr>
          <p:cNvSpPr/>
          <p:nvPr/>
        </p:nvSpPr>
        <p:spPr>
          <a:xfrm>
            <a:off x="2905124" y="2525990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2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EE231F8-80D9-4B2C-9B65-1A5D6E3AF02A}"/>
              </a:ext>
            </a:extLst>
          </p:cNvPr>
          <p:cNvSpPr txBox="1"/>
          <p:nvPr/>
        </p:nvSpPr>
        <p:spPr>
          <a:xfrm>
            <a:off x="3891026" y="2597199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Cool regolith sample to cryogenic temperatures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2D7AB0A-E949-4138-ADDA-AE6CE7B2C607}"/>
              </a:ext>
            </a:extLst>
          </p:cNvPr>
          <p:cNvSpPr/>
          <p:nvPr/>
        </p:nvSpPr>
        <p:spPr>
          <a:xfrm>
            <a:off x="2766947" y="3644374"/>
            <a:ext cx="4905375" cy="1143000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5683F9A-C201-4E66-8C83-8D4C42FE3216}"/>
              </a:ext>
            </a:extLst>
          </p:cNvPr>
          <p:cNvSpPr/>
          <p:nvPr/>
        </p:nvSpPr>
        <p:spPr>
          <a:xfrm>
            <a:off x="2905124" y="3863191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3</a:t>
            </a:r>
          </a:p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E914DF-19AD-42F2-B1A1-B1B70CB1D176}"/>
              </a:ext>
            </a:extLst>
          </p:cNvPr>
          <p:cNvSpPr txBox="1"/>
          <p:nvPr/>
        </p:nvSpPr>
        <p:spPr>
          <a:xfrm>
            <a:off x="3924299" y="3786081"/>
            <a:ext cx="343852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Maintain uniform water composition and phase along with temperature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5C913B4-F0D1-4651-B6A7-B8154C38FEE9}"/>
              </a:ext>
            </a:extLst>
          </p:cNvPr>
          <p:cNvSpPr/>
          <p:nvPr/>
        </p:nvSpPr>
        <p:spPr>
          <a:xfrm>
            <a:off x="2766947" y="4953724"/>
            <a:ext cx="4905375" cy="1143000"/>
          </a:xfrm>
          <a:prstGeom prst="rect">
            <a:avLst/>
          </a:prstGeom>
          <a:solidFill>
            <a:srgbClr val="EE7624"/>
          </a:solidFill>
          <a:ln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                     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495DADA-0A93-4065-9942-18C97BB4FD0F}"/>
              </a:ext>
            </a:extLst>
          </p:cNvPr>
          <p:cNvSpPr/>
          <p:nvPr/>
        </p:nvSpPr>
        <p:spPr>
          <a:xfrm>
            <a:off x="2905124" y="5169306"/>
            <a:ext cx="847725" cy="7610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>
                <a:solidFill>
                  <a:srgbClr val="EE7624"/>
                </a:solidFill>
              </a:rPr>
              <a:t>4</a:t>
            </a:r>
          </a:p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E62D8E7-9730-4293-A028-3B49AADBB071}"/>
              </a:ext>
            </a:extLst>
          </p:cNvPr>
          <p:cNvSpPr txBox="1"/>
          <p:nvPr/>
        </p:nvSpPr>
        <p:spPr>
          <a:xfrm>
            <a:off x="3924299" y="5231428"/>
            <a:ext cx="343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Compatible with PLANET chamber apparatus</a:t>
            </a:r>
          </a:p>
        </p:txBody>
      </p:sp>
    </p:spTree>
    <p:extLst>
      <p:ext uri="{BB962C8B-B14F-4D97-AF65-F5344CB8AC3E}">
        <p14:creationId xmlns:p14="http://schemas.microsoft.com/office/powerpoint/2010/main" val="2691533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676" y="49744"/>
            <a:ext cx="5138736" cy="960276"/>
          </a:xfrm>
        </p:spPr>
        <p:txBody>
          <a:bodyPr anchor="b">
            <a:normAutofit/>
          </a:bodyPr>
          <a:lstStyle/>
          <a:p>
            <a:r>
              <a:rPr lang="en-US"/>
              <a:t>Concept Selection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16BE8-CF8C-FB3A-813E-DFEF5BB0EB6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262892-C75F-483A-9729-063D4B2E0666}"/>
              </a:ext>
            </a:extLst>
          </p:cNvPr>
          <p:cNvSpPr/>
          <p:nvPr/>
        </p:nvSpPr>
        <p:spPr>
          <a:xfrm>
            <a:off x="409576" y="2286000"/>
            <a:ext cx="2216243" cy="2286000"/>
          </a:xfrm>
          <a:prstGeom prst="ellipse">
            <a:avLst/>
          </a:prstGeom>
          <a:solidFill>
            <a:srgbClr val="782F40"/>
          </a:solidFill>
          <a:ln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E18094-74B3-4721-8BAB-E80FB6E151BE}"/>
              </a:ext>
            </a:extLst>
          </p:cNvPr>
          <p:cNvSpPr/>
          <p:nvPr/>
        </p:nvSpPr>
        <p:spPr>
          <a:xfrm>
            <a:off x="2994606" y="2286000"/>
            <a:ext cx="2216243" cy="2286000"/>
          </a:xfrm>
          <a:prstGeom prst="ellipse">
            <a:avLst/>
          </a:prstGeom>
          <a:solidFill>
            <a:srgbClr val="682860"/>
          </a:solidFill>
          <a:ln>
            <a:solidFill>
              <a:srgbClr val="6828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F7C5ED-2B79-40F8-8585-3D9BF6D62E0E}"/>
              </a:ext>
            </a:extLst>
          </p:cNvPr>
          <p:cNvSpPr/>
          <p:nvPr/>
        </p:nvSpPr>
        <p:spPr>
          <a:xfrm>
            <a:off x="8164669" y="2286000"/>
            <a:ext cx="2216243" cy="2286000"/>
          </a:xfrm>
          <a:prstGeom prst="ellipse">
            <a:avLst/>
          </a:prstGeom>
          <a:solidFill>
            <a:srgbClr val="CE0058"/>
          </a:solidFill>
          <a:ln>
            <a:solidFill>
              <a:srgbClr val="CE005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B1BE83-EE5E-4730-9210-59A1A6780DD9}"/>
              </a:ext>
            </a:extLst>
          </p:cNvPr>
          <p:cNvSpPr/>
          <p:nvPr/>
        </p:nvSpPr>
        <p:spPr>
          <a:xfrm>
            <a:off x="5579638" y="2286000"/>
            <a:ext cx="2216243" cy="2286000"/>
          </a:xfrm>
          <a:prstGeom prst="ellipse">
            <a:avLst/>
          </a:prstGeom>
          <a:solidFill>
            <a:srgbClr val="003B6F"/>
          </a:solidFill>
          <a:ln>
            <a:solidFill>
              <a:srgbClr val="003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5B1253-5E35-48E3-929E-F41E0A88E983}"/>
              </a:ext>
            </a:extLst>
          </p:cNvPr>
          <p:cNvSpPr txBox="1"/>
          <p:nvPr/>
        </p:nvSpPr>
        <p:spPr>
          <a:xfrm>
            <a:off x="692707" y="3675459"/>
            <a:ext cx="1649978" cy="39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Binary Pairwise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87C906-8E9C-40FD-9D02-EC7085593E80}"/>
              </a:ext>
            </a:extLst>
          </p:cNvPr>
          <p:cNvSpPr txBox="1"/>
          <p:nvPr/>
        </p:nvSpPr>
        <p:spPr>
          <a:xfrm>
            <a:off x="3177309" y="3675459"/>
            <a:ext cx="1850836" cy="39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House of Quality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93E36-CDC1-47C7-9910-235F648700E6}"/>
              </a:ext>
            </a:extLst>
          </p:cNvPr>
          <p:cNvSpPr txBox="1"/>
          <p:nvPr/>
        </p:nvSpPr>
        <p:spPr>
          <a:xfrm>
            <a:off x="5862769" y="3675459"/>
            <a:ext cx="1649978" cy="39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Pugh Chart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351B10-E723-4400-9058-96B9B3373485}"/>
              </a:ext>
            </a:extLst>
          </p:cNvPr>
          <p:cNvSpPr txBox="1"/>
          <p:nvPr/>
        </p:nvSpPr>
        <p:spPr>
          <a:xfrm>
            <a:off x="8250324" y="3675459"/>
            <a:ext cx="2130588" cy="390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Analytical Hierarchy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2384455-EFC5-4B6C-ADBB-DAD8149EE1ED}"/>
              </a:ext>
            </a:extLst>
          </p:cNvPr>
          <p:cNvCxnSpPr>
            <a:cxnSpLocks/>
            <a:stCxn id="3" idx="6"/>
            <a:endCxn id="10" idx="2"/>
          </p:cNvCxnSpPr>
          <p:nvPr/>
        </p:nvCxnSpPr>
        <p:spPr>
          <a:xfrm>
            <a:off x="2625819" y="3429000"/>
            <a:ext cx="368788" cy="0"/>
          </a:xfrm>
          <a:prstGeom prst="straightConnector1">
            <a:avLst/>
          </a:prstGeom>
          <a:ln w="38100">
            <a:solidFill>
              <a:srgbClr val="003B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E965620-20F5-4177-AE14-EFF99075C1A0}"/>
              </a:ext>
            </a:extLst>
          </p:cNvPr>
          <p:cNvCxnSpPr>
            <a:cxnSpLocks/>
          </p:cNvCxnSpPr>
          <p:nvPr/>
        </p:nvCxnSpPr>
        <p:spPr>
          <a:xfrm>
            <a:off x="5210849" y="3429000"/>
            <a:ext cx="368788" cy="0"/>
          </a:xfrm>
          <a:prstGeom prst="straightConnector1">
            <a:avLst/>
          </a:prstGeom>
          <a:ln w="38100">
            <a:solidFill>
              <a:srgbClr val="003B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2D9C103-898B-44B6-AEFA-626261DC5DC9}"/>
              </a:ext>
            </a:extLst>
          </p:cNvPr>
          <p:cNvCxnSpPr>
            <a:cxnSpLocks/>
          </p:cNvCxnSpPr>
          <p:nvPr/>
        </p:nvCxnSpPr>
        <p:spPr>
          <a:xfrm>
            <a:off x="7795880" y="3426802"/>
            <a:ext cx="368788" cy="0"/>
          </a:xfrm>
          <a:prstGeom prst="straightConnector1">
            <a:avLst/>
          </a:prstGeom>
          <a:ln w="38100">
            <a:solidFill>
              <a:srgbClr val="003B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c 5" descr="Binary outline">
            <a:extLst>
              <a:ext uri="{FF2B5EF4-FFF2-40B4-BE49-F238E27FC236}">
                <a16:creationId xmlns:a16="http://schemas.microsoft.com/office/drawing/2014/main" id="{5E4F232A-CDD3-40F1-9CC7-B8517E0A7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4938" y="2676124"/>
            <a:ext cx="985520" cy="985520"/>
          </a:xfrm>
          <a:prstGeom prst="rect">
            <a:avLst/>
          </a:prstGeom>
        </p:spPr>
      </p:pic>
      <p:pic>
        <p:nvPicPr>
          <p:cNvPr id="22" name="Graphic 16" descr="Home outline">
            <a:extLst>
              <a:ext uri="{FF2B5EF4-FFF2-40B4-BE49-F238E27FC236}">
                <a16:creationId xmlns:a16="http://schemas.microsoft.com/office/drawing/2014/main" id="{7770180C-DBB2-4458-BBBD-730AAA9D6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08805" y="2675451"/>
            <a:ext cx="987845" cy="986866"/>
          </a:xfrm>
          <a:prstGeom prst="rect">
            <a:avLst/>
          </a:prstGeom>
        </p:spPr>
      </p:pic>
      <p:pic>
        <p:nvPicPr>
          <p:cNvPr id="26" name="Graphic 19" descr="Upward trend outline">
            <a:extLst>
              <a:ext uri="{FF2B5EF4-FFF2-40B4-BE49-F238E27FC236}">
                <a16:creationId xmlns:a16="http://schemas.microsoft.com/office/drawing/2014/main" id="{46403655-0F2A-46A6-AB93-054235D540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3835" y="2680531"/>
            <a:ext cx="987845" cy="976706"/>
          </a:xfrm>
          <a:prstGeom prst="rect">
            <a:avLst/>
          </a:prstGeom>
        </p:spPr>
      </p:pic>
      <p:pic>
        <p:nvPicPr>
          <p:cNvPr id="27" name="Graphic 11" descr="Hierarchy outline">
            <a:extLst>
              <a:ext uri="{FF2B5EF4-FFF2-40B4-BE49-F238E27FC236}">
                <a16:creationId xmlns:a16="http://schemas.microsoft.com/office/drawing/2014/main" id="{F984377D-E079-432D-85C5-069DCADDEF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80030" y="2676124"/>
            <a:ext cx="985520" cy="9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68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46855-0A31-A1AA-8467-EB4222F9F5E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pic>
        <p:nvPicPr>
          <p:cNvPr id="14" name="Picture 13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150919E5-E419-416C-8CFD-9E271F4CF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18"/>
          <a:stretch/>
        </p:blipFill>
        <p:spPr>
          <a:xfrm>
            <a:off x="5326374" y="1135032"/>
            <a:ext cx="4998368" cy="3481792"/>
          </a:xfrm>
          <a:prstGeom prst="rect">
            <a:avLst/>
          </a:prstGeom>
          <a:ln w="5715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64A539-CC98-4368-872B-C326E43BE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785" y="1226585"/>
            <a:ext cx="1104381" cy="736687"/>
          </a:xfrm>
          <a:prstGeom prst="rect">
            <a:avLst/>
          </a:prstGeom>
          <a:ln w="5715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82500D-578B-4611-8C2D-D5151557484B}"/>
              </a:ext>
            </a:extLst>
          </p:cNvPr>
          <p:cNvSpPr/>
          <p:nvPr/>
        </p:nvSpPr>
        <p:spPr>
          <a:xfrm>
            <a:off x="1497105" y="2967316"/>
            <a:ext cx="1335740" cy="923368"/>
          </a:xfrm>
          <a:prstGeom prst="rect">
            <a:avLst/>
          </a:prstGeom>
          <a:solidFill>
            <a:srgbClr val="9B9B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Regolith Fixture</a:t>
            </a:r>
          </a:p>
        </p:txBody>
      </p:sp>
    </p:spTree>
    <p:extLst>
      <p:ext uri="{BB962C8B-B14F-4D97-AF65-F5344CB8AC3E}">
        <p14:creationId xmlns:p14="http://schemas.microsoft.com/office/powerpoint/2010/main" val="867132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0039 0.2673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46855-0A31-A1AA-8467-EB4222F9F5E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pic>
        <p:nvPicPr>
          <p:cNvPr id="14" name="Picture 13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150919E5-E419-416C-8CFD-9E271F4CF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18"/>
          <a:stretch/>
        </p:blipFill>
        <p:spPr>
          <a:xfrm>
            <a:off x="5326374" y="1135032"/>
            <a:ext cx="4998368" cy="3481792"/>
          </a:xfrm>
          <a:prstGeom prst="rect">
            <a:avLst/>
          </a:prstGeom>
          <a:ln w="5715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82500D-578B-4611-8C2D-D5151557484B}"/>
              </a:ext>
            </a:extLst>
          </p:cNvPr>
          <p:cNvSpPr/>
          <p:nvPr/>
        </p:nvSpPr>
        <p:spPr>
          <a:xfrm>
            <a:off x="1497105" y="2967316"/>
            <a:ext cx="1335740" cy="923368"/>
          </a:xfrm>
          <a:prstGeom prst="rect">
            <a:avLst/>
          </a:prstGeom>
          <a:solidFill>
            <a:srgbClr val="9B9B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Regolith Fixture</a:t>
            </a:r>
          </a:p>
        </p:txBody>
      </p:sp>
    </p:spTree>
    <p:extLst>
      <p:ext uri="{BB962C8B-B14F-4D97-AF65-F5344CB8AC3E}">
        <p14:creationId xmlns:p14="http://schemas.microsoft.com/office/powerpoint/2010/main" val="677137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579 L -0.00026 -0.00579 C 0.00834 -0.00764 0.02162 -0.01042 0.02995 -0.01111 C 0.04141 -0.0125 0.05274 -0.01296 0.06407 -0.01389 C 0.07071 -0.01528 0.07722 -0.01713 0.08386 -0.01806 C 0.1 -0.01991 0.11615 -0.02037 0.1323 -0.02199 C 0.14037 -0.02269 0.14844 -0.02384 0.15651 -0.02477 L 0.18607 -0.01921 C 0.19336 -0.01806 0.20079 -0.01806 0.20808 -0.01667 C 0.23204 -0.01204 0.22839 -0.00972 0.2543 -0.00185 C 0.26029 0 0.26641 0.00069 0.27253 0.00231 L 0.32175 0.01574 C 0.35222 0.01088 0.35625 0.01759 0.37631 0.00093 C 0.37917 -0.00162 0.39271 -0.01296 0.39831 -0.0206 C 0.39909 -0.02176 0.39974 -0.02338 0.40052 -0.02477 C 0.40287 -0.02824 0.40391 -0.02847 0.40586 -0.03264 C 0.40704 -0.03519 0.40886 -0.04074 0.40886 -0.04074 L 0.41198 -0.03796 L 0.41042 -0.04468 " pathEditMode="relative" ptsTypes="AAAAAAAAAAAAAA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79" y="173906"/>
            <a:ext cx="9601200" cy="960276"/>
          </a:xfrm>
        </p:spPr>
        <p:txBody>
          <a:bodyPr/>
          <a:lstStyle/>
          <a:p>
            <a:pPr algn="ctr"/>
            <a:r>
              <a:rPr lang="en-US"/>
              <a:t>Preliminary Drip Lid CAD</a:t>
            </a:r>
          </a:p>
        </p:txBody>
      </p:sp>
      <p:pic>
        <p:nvPicPr>
          <p:cNvPr id="5" name="Picture 4" descr="A blue rectangular object with a blue surface&#10;&#10;Description automatically generated">
            <a:extLst>
              <a:ext uri="{FF2B5EF4-FFF2-40B4-BE49-F238E27FC236}">
                <a16:creationId xmlns:a16="http://schemas.microsoft.com/office/drawing/2014/main" id="{E33D48A5-B22F-D34A-E2EC-D3B84A9F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31" y="2086682"/>
            <a:ext cx="3779043" cy="36371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blue rectangular object with a sliding lid&#10;&#10;Description automatically generated">
            <a:extLst>
              <a:ext uri="{FF2B5EF4-FFF2-40B4-BE49-F238E27FC236}">
                <a16:creationId xmlns:a16="http://schemas.microsoft.com/office/drawing/2014/main" id="{4C82FD9B-F7B7-7E1D-5DC3-CB7C2271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963" y="2088880"/>
            <a:ext cx="3767137" cy="3632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8B79D2-5CC9-D476-3CDA-6F6ADA4F1BA1}"/>
              </a:ext>
            </a:extLst>
          </p:cNvPr>
          <p:cNvSpPr txBox="1">
            <a:spLocks/>
          </p:cNvSpPr>
          <p:nvPr/>
        </p:nvSpPr>
        <p:spPr>
          <a:xfrm>
            <a:off x="6456677" y="1644041"/>
            <a:ext cx="2450307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Open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C95ABC-D5C8-3782-AA7D-A6951DA52A8D}"/>
              </a:ext>
            </a:extLst>
          </p:cNvPr>
          <p:cNvSpPr txBox="1">
            <a:spLocks/>
          </p:cNvSpPr>
          <p:nvPr/>
        </p:nvSpPr>
        <p:spPr>
          <a:xfrm>
            <a:off x="1729895" y="1644040"/>
            <a:ext cx="2640806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Closed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E4C64-C99B-E386-35B3-5FAB78D2BE70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</p:spTree>
    <p:extLst>
      <p:ext uri="{BB962C8B-B14F-4D97-AF65-F5344CB8AC3E}">
        <p14:creationId xmlns:p14="http://schemas.microsoft.com/office/powerpoint/2010/main" val="2419643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31706-321E-46C6-F609-80B4B261B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A6AA7303-89F6-5CF5-ECEB-44F54A993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2D554D54-9C2A-26DC-7E6E-A89653BDA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78617-DA1C-1AF9-490A-54EE94CA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265297-5676-46DB-F552-D3F228A99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2EF7C2-F25B-B0F0-E26D-87A3D915C8FC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628431B1-AE23-61EB-7D7E-7CA11617137A}"/>
              </a:ext>
            </a:extLst>
          </p:cNvPr>
          <p:cNvSpPr/>
          <p:nvPr/>
        </p:nvSpPr>
        <p:spPr>
          <a:xfrm flipH="1">
            <a:off x="4096116" y="3898435"/>
            <a:ext cx="365760" cy="384048"/>
          </a:xfrm>
          <a:prstGeom prst="star5">
            <a:avLst/>
          </a:prstGeom>
          <a:solidFill>
            <a:srgbClr val="FFFF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08763 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63 -1.48148E-6 L -0.08919 0.305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78" y="151793"/>
            <a:ext cx="9601200" cy="960276"/>
          </a:xfrm>
        </p:spPr>
        <p:txBody>
          <a:bodyPr/>
          <a:lstStyle/>
          <a:p>
            <a:pPr algn="ctr"/>
            <a:r>
              <a:rPr lang="en-US"/>
              <a:t>Preliminary Drip Lid CAD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8137FD-2DB9-D0C1-E56B-CEF2F4194E8C}"/>
              </a:ext>
            </a:extLst>
          </p:cNvPr>
          <p:cNvSpPr txBox="1">
            <a:spLocks/>
          </p:cNvSpPr>
          <p:nvPr/>
        </p:nvSpPr>
        <p:spPr>
          <a:xfrm>
            <a:off x="1396520" y="1644041"/>
            <a:ext cx="3045618" cy="3627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Side View - Exploded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9" name="Picture 8" descr="A blue and grey box with a lid open&#10;&#10;Description automatically generated">
            <a:extLst>
              <a:ext uri="{FF2B5EF4-FFF2-40B4-BE49-F238E27FC236}">
                <a16:creationId xmlns:a16="http://schemas.microsoft.com/office/drawing/2014/main" id="{FC29045C-661F-B026-FCF9-C4774626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56" y="2081212"/>
            <a:ext cx="4095751" cy="3802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662700-FF23-6D72-9453-F2F3904049B3}"/>
              </a:ext>
            </a:extLst>
          </p:cNvPr>
          <p:cNvSpPr txBox="1"/>
          <p:nvPr/>
        </p:nvSpPr>
        <p:spPr>
          <a:xfrm>
            <a:off x="7700962" y="-1371601"/>
            <a:ext cx="481015" cy="716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A blue and grey rectangular object&#10;&#10;Description automatically generated">
            <a:extLst>
              <a:ext uri="{FF2B5EF4-FFF2-40B4-BE49-F238E27FC236}">
                <a16:creationId xmlns:a16="http://schemas.microsoft.com/office/drawing/2014/main" id="{7F0B3C8D-9869-195F-0A59-FD4B323CF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550" y="2155481"/>
            <a:ext cx="4386263" cy="37980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058496-0EBB-7803-EC04-6D7BF658E781}"/>
              </a:ext>
            </a:extLst>
          </p:cNvPr>
          <p:cNvSpPr txBox="1"/>
          <p:nvPr/>
        </p:nvSpPr>
        <p:spPr>
          <a:xfrm>
            <a:off x="11415712" y="-621507"/>
            <a:ext cx="397670" cy="83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3C4FA2-35D8-80DC-9619-6617F2C1DF9D}"/>
              </a:ext>
            </a:extLst>
          </p:cNvPr>
          <p:cNvSpPr txBox="1">
            <a:spLocks/>
          </p:cNvSpPr>
          <p:nvPr/>
        </p:nvSpPr>
        <p:spPr>
          <a:xfrm>
            <a:off x="6063770" y="1608321"/>
            <a:ext cx="3509962" cy="446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Bottom View - Exploded</a:t>
            </a: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7C4C3-E9F1-D47E-71B5-99B27EA6D609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</p:spTree>
    <p:extLst>
      <p:ext uri="{BB962C8B-B14F-4D97-AF65-F5344CB8AC3E}">
        <p14:creationId xmlns:p14="http://schemas.microsoft.com/office/powerpoint/2010/main" val="3909746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155" y="49744"/>
            <a:ext cx="6714619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Assembly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16BE8-CF8C-FB3A-813E-DFEF5BB0EB6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33ACB9-ADA9-499A-A148-F2D30C414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943" y="1380549"/>
            <a:ext cx="2568163" cy="4626864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D97B7B-311E-44B1-9F92-5DEB0768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376" y="1380549"/>
            <a:ext cx="4490758" cy="4626863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</p:spTree>
    <p:extLst>
      <p:ext uri="{BB962C8B-B14F-4D97-AF65-F5344CB8AC3E}">
        <p14:creationId xmlns:p14="http://schemas.microsoft.com/office/powerpoint/2010/main" val="2394902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916" y="49744"/>
            <a:ext cx="5614916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Current Design: Lid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7FDA38-167B-491A-AC14-4D1838CD719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FC200B-DFDE-40A7-A395-29943BDEF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596" y="1560615"/>
            <a:ext cx="3657600" cy="3736769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198423-34B1-4807-B197-E4092C32ED7D}"/>
              </a:ext>
            </a:extLst>
          </p:cNvPr>
          <p:cNvSpPr txBox="1"/>
          <p:nvPr/>
        </p:nvSpPr>
        <p:spPr>
          <a:xfrm>
            <a:off x="2318381" y="5663313"/>
            <a:ext cx="106299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Top View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6AA15-DCB0-480C-BFE9-F7083DF157E3}"/>
              </a:ext>
            </a:extLst>
          </p:cNvPr>
          <p:cNvSpPr txBox="1"/>
          <p:nvPr/>
        </p:nvSpPr>
        <p:spPr>
          <a:xfrm>
            <a:off x="6985644" y="5663313"/>
            <a:ext cx="1413504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Bottom View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FD9B80-9EAC-4D2B-A099-6FBDEECDD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06" y="1560615"/>
            <a:ext cx="3657600" cy="3736769"/>
          </a:xfrm>
          <a:prstGeom prst="rect">
            <a:avLst/>
          </a:prstGeom>
          <a:ln w="28575">
            <a:solidFill>
              <a:srgbClr val="782F40"/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6F469456-2DF1-4E09-8757-68FBE4972B47}"/>
              </a:ext>
            </a:extLst>
          </p:cNvPr>
          <p:cNvSpPr/>
          <p:nvPr/>
        </p:nvSpPr>
        <p:spPr>
          <a:xfrm>
            <a:off x="2638425" y="3219450"/>
            <a:ext cx="485775" cy="409575"/>
          </a:xfrm>
          <a:prstGeom prst="ellipse">
            <a:avLst/>
          </a:prstGeom>
          <a:noFill/>
          <a:ln w="28575">
            <a:solidFill>
              <a:srgbClr val="EE76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879455-A7A3-4BD0-A2CA-D21E347F05D1}"/>
              </a:ext>
            </a:extLst>
          </p:cNvPr>
          <p:cNvSpPr txBox="1"/>
          <p:nvPr/>
        </p:nvSpPr>
        <p:spPr>
          <a:xfrm>
            <a:off x="533399" y="781050"/>
            <a:ext cx="1095375" cy="369332"/>
          </a:xfrm>
          <a:prstGeom prst="rect">
            <a:avLst/>
          </a:prstGeom>
          <a:noFill/>
          <a:ln w="19050">
            <a:solidFill>
              <a:srgbClr val="782F4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LN2 Inlet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9E5D5F-1332-46C9-996E-7B231AC308FC}"/>
              </a:ext>
            </a:extLst>
          </p:cNvPr>
          <p:cNvCxnSpPr>
            <a:stCxn id="17" idx="2"/>
            <a:endCxn id="14" idx="1"/>
          </p:cNvCxnSpPr>
          <p:nvPr/>
        </p:nvCxnSpPr>
        <p:spPr>
          <a:xfrm>
            <a:off x="1081087" y="1150382"/>
            <a:ext cx="1628478" cy="2129049"/>
          </a:xfrm>
          <a:prstGeom prst="straightConnector1">
            <a:avLst/>
          </a:prstGeom>
          <a:ln w="38100">
            <a:solidFill>
              <a:srgbClr val="EE76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010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Jacket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84BB7-4D86-6AA4-9C3B-ECCFAE0B1D02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ACA59-21D3-40EC-A624-9A6C45D26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5" r="-1"/>
          <a:stretch/>
        </p:blipFill>
        <p:spPr>
          <a:xfrm>
            <a:off x="3574691" y="1474693"/>
            <a:ext cx="3503366" cy="44385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445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Grate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84BB7-4D86-6AA4-9C3B-ECCFAE0B1D02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DE3E8-6B3C-431C-809F-56897A8A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901" y="1436221"/>
            <a:ext cx="3865374" cy="44471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9819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012" y="49744"/>
            <a:ext cx="6030724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Current Design: Bottom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D6114-1C5E-8F86-5E76-5E12C2D09475}"/>
              </a:ext>
            </a:extLst>
          </p:cNvPr>
          <p:cNvSpPr txBox="1"/>
          <p:nvPr/>
        </p:nvSpPr>
        <p:spPr>
          <a:xfrm>
            <a:off x="10698189" y="68559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50C79-0168-4C2D-81B5-960A93CED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707" y="1344782"/>
            <a:ext cx="3543417" cy="44617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6393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46855-0A31-A1AA-8467-EB4222F9F5E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749994-42C0-408B-8CDA-DC3701361216}"/>
              </a:ext>
            </a:extLst>
          </p:cNvPr>
          <p:cNvGrpSpPr/>
          <p:nvPr/>
        </p:nvGrpSpPr>
        <p:grpSpPr>
          <a:xfrm>
            <a:off x="1642098" y="676275"/>
            <a:ext cx="7368552" cy="5350486"/>
            <a:chOff x="2204468" y="1071245"/>
            <a:chExt cx="6243812" cy="45605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A29599-0FA4-4C7F-876D-7568E1E1C28E}"/>
                </a:ext>
              </a:extLst>
            </p:cNvPr>
            <p:cNvSpPr/>
            <p:nvPr/>
          </p:nvSpPr>
          <p:spPr>
            <a:xfrm>
              <a:off x="3838232" y="2118452"/>
              <a:ext cx="2976283" cy="1362636"/>
            </a:xfrm>
            <a:prstGeom prst="roundRect">
              <a:avLst/>
            </a:prstGeom>
            <a:solidFill>
              <a:srgbClr val="48929B"/>
            </a:solidFill>
            <a:ln>
              <a:solidFill>
                <a:srgbClr val="4892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Simulate lunar surface conditions with a regolith simulant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848CCB5-0A23-4DF4-852D-9CE0714898BC}"/>
                </a:ext>
              </a:extLst>
            </p:cNvPr>
            <p:cNvSpPr/>
            <p:nvPr/>
          </p:nvSpPr>
          <p:spPr>
            <a:xfrm>
              <a:off x="2204468" y="4423959"/>
              <a:ext cx="1440723" cy="839529"/>
            </a:xfrm>
            <a:prstGeom prst="roundRect">
              <a:avLst/>
            </a:prstGeom>
            <a:solidFill>
              <a:srgbClr val="48929B"/>
            </a:solidFill>
            <a:ln>
              <a:solidFill>
                <a:srgbClr val="4892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Cryogenic Temperature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B026A0D-94A9-4FED-B772-8DAE2519D6A9}"/>
                </a:ext>
              </a:extLst>
            </p:cNvPr>
            <p:cNvSpPr/>
            <p:nvPr/>
          </p:nvSpPr>
          <p:spPr>
            <a:xfrm>
              <a:off x="7007557" y="4423959"/>
              <a:ext cx="1440723" cy="839529"/>
            </a:xfrm>
            <a:prstGeom prst="roundRect">
              <a:avLst/>
            </a:prstGeom>
            <a:solidFill>
              <a:srgbClr val="48929B"/>
            </a:solidFill>
            <a:ln>
              <a:solidFill>
                <a:srgbClr val="4892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/>
                <a:t>Water Composition and Phase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AB69FF0-8931-449B-A9B8-C31A3DCCE164}"/>
                </a:ext>
              </a:extLst>
            </p:cNvPr>
            <p:cNvCxnSpPr>
              <a:stCxn id="3" idx="2"/>
              <a:endCxn id="5" idx="0"/>
            </p:cNvCxnSpPr>
            <p:nvPr/>
          </p:nvCxnSpPr>
          <p:spPr>
            <a:xfrm flipH="1">
              <a:off x="2924830" y="3481088"/>
              <a:ext cx="2401544" cy="942871"/>
            </a:xfrm>
            <a:prstGeom prst="straightConnector1">
              <a:avLst/>
            </a:prstGeom>
            <a:ln w="28575">
              <a:solidFill>
                <a:srgbClr val="48929B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298CA2C-1B6C-4826-97A8-CAD7D04D4749}"/>
                </a:ext>
              </a:extLst>
            </p:cNvPr>
            <p:cNvCxnSpPr>
              <a:cxnSpLocks/>
              <a:stCxn id="3" idx="2"/>
              <a:endCxn id="2" idx="0"/>
            </p:cNvCxnSpPr>
            <p:nvPr/>
          </p:nvCxnSpPr>
          <p:spPr>
            <a:xfrm flipH="1">
              <a:off x="5326372" y="3481088"/>
              <a:ext cx="2" cy="1311173"/>
            </a:xfrm>
            <a:prstGeom prst="straightConnector1">
              <a:avLst/>
            </a:prstGeom>
            <a:ln w="28575">
              <a:solidFill>
                <a:srgbClr val="48929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A991C7D-71A8-413B-923B-8B772FBE202E}"/>
                </a:ext>
              </a:extLst>
            </p:cNvPr>
            <p:cNvCxnSpPr>
              <a:stCxn id="3" idx="2"/>
              <a:endCxn id="11" idx="0"/>
            </p:cNvCxnSpPr>
            <p:nvPr/>
          </p:nvCxnSpPr>
          <p:spPr>
            <a:xfrm>
              <a:off x="5326374" y="3481088"/>
              <a:ext cx="2401545" cy="942871"/>
            </a:xfrm>
            <a:prstGeom prst="straightConnector1">
              <a:avLst/>
            </a:prstGeom>
            <a:ln w="28575">
              <a:solidFill>
                <a:srgbClr val="48929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556B843-08FC-4D1D-A360-1456DA998F01}"/>
                </a:ext>
              </a:extLst>
            </p:cNvPr>
            <p:cNvSpPr/>
            <p:nvPr/>
          </p:nvSpPr>
          <p:spPr>
            <a:xfrm>
              <a:off x="3838232" y="1071245"/>
              <a:ext cx="2976280" cy="839529"/>
            </a:xfrm>
            <a:prstGeom prst="roundRect">
              <a:avLst/>
            </a:prstGeom>
            <a:solidFill>
              <a:srgbClr val="003B6F"/>
            </a:solidFill>
            <a:ln>
              <a:solidFill>
                <a:srgbClr val="003B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/>
                <a:t>Our Job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F78AEE2-BB72-A56D-D88C-C4FF8B968FA3}"/>
                </a:ext>
              </a:extLst>
            </p:cNvPr>
            <p:cNvSpPr/>
            <p:nvPr/>
          </p:nvSpPr>
          <p:spPr>
            <a:xfrm>
              <a:off x="4606010" y="4792261"/>
              <a:ext cx="1440723" cy="839529"/>
            </a:xfrm>
            <a:prstGeom prst="roundRect">
              <a:avLst/>
            </a:prstGeom>
            <a:solidFill>
              <a:srgbClr val="48929B"/>
            </a:solidFill>
            <a:ln>
              <a:solidFill>
                <a:srgbClr val="4892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600"/>
                <a:t>Compatible with PLANET chamber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333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85BED60-B1F6-2A0F-7AEE-9CF3BD475475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F35D0F-BE25-DBB3-E271-D98607424CF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EF10E2-DDD1-C7B3-DDBB-20BB6196D4BF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163E3-F95E-37C5-9CA5-B513700F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6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78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Pump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D906633B-B1B4-5019-85A5-DC8F3C7F13A4}"/>
              </a:ext>
            </a:extLst>
          </p:cNvPr>
          <p:cNvCxnSpPr/>
          <p:nvPr/>
        </p:nvCxnSpPr>
        <p:spPr>
          <a:xfrm rot="16200000" flipH="1">
            <a:off x="9547987" y="1805093"/>
            <a:ext cx="919227" cy="266700"/>
          </a:xfrm>
          <a:prstGeom prst="bentConnector3">
            <a:avLst>
              <a:gd name="adj1" fmla="val 23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FFB5D54-44A5-097A-602E-4C398ECA19DE}"/>
              </a:ext>
            </a:extLst>
          </p:cNvPr>
          <p:cNvSpPr txBox="1"/>
          <p:nvPr/>
        </p:nvSpPr>
        <p:spPr>
          <a:xfrm>
            <a:off x="8324539" y="127877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Exit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72D2998-3C3F-1253-D37B-58275588D5BF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5219E6-3318-6C63-3912-3A196AFE115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42567F8-582D-2BC9-14F9-E2382A398E77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5EA731-B4F6-B1C1-A96D-B8285FD9A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0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79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Pump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E85E5-B863-2F55-42A2-822D64D720F8}"/>
              </a:ext>
            </a:extLst>
          </p:cNvPr>
          <p:cNvSpPr txBox="1"/>
          <p:nvPr/>
        </p:nvSpPr>
        <p:spPr>
          <a:xfrm>
            <a:off x="8021327" y="4956149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Reentry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D906633B-B1B4-5019-85A5-DC8F3C7F13A4}"/>
              </a:ext>
            </a:extLst>
          </p:cNvPr>
          <p:cNvCxnSpPr/>
          <p:nvPr/>
        </p:nvCxnSpPr>
        <p:spPr>
          <a:xfrm rot="16200000" flipH="1">
            <a:off x="9547987" y="1805093"/>
            <a:ext cx="919227" cy="266700"/>
          </a:xfrm>
          <a:prstGeom prst="bentConnector3">
            <a:avLst>
              <a:gd name="adj1" fmla="val 23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FFB5D54-44A5-097A-602E-4C398ECA19DE}"/>
              </a:ext>
            </a:extLst>
          </p:cNvPr>
          <p:cNvSpPr txBox="1"/>
          <p:nvPr/>
        </p:nvSpPr>
        <p:spPr>
          <a:xfrm>
            <a:off x="8324539" y="127877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Exit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A3C30C-65F6-2129-6520-98FF13DF8240}"/>
              </a:ext>
            </a:extLst>
          </p:cNvPr>
          <p:cNvCxnSpPr>
            <a:cxnSpLocks/>
          </p:cNvCxnSpPr>
          <p:nvPr/>
        </p:nvCxnSpPr>
        <p:spPr>
          <a:xfrm flipV="1">
            <a:off x="7854312" y="4873212"/>
            <a:ext cx="0" cy="4067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DF62CCB-C214-6F21-983C-C3E1999489F6}"/>
              </a:ext>
            </a:extLst>
          </p:cNvPr>
          <p:cNvSpPr txBox="1"/>
          <p:nvPr/>
        </p:nvSpPr>
        <p:spPr>
          <a:xfrm>
            <a:off x="4337689" y="478524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Bottom Grate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2791076-DAB5-B7AB-7131-0B58D4FC61CE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5D15FA-FB86-AE23-B570-D3CEEF6D524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AB957EA-C84B-B2E9-9F2F-3174C95CC44D}"/>
              </a:ext>
            </a:extLst>
          </p:cNvPr>
          <p:cNvSpPr/>
          <p:nvPr/>
        </p:nvSpPr>
        <p:spPr>
          <a:xfrm>
            <a:off x="7562850" y="3784600"/>
            <a:ext cx="203200" cy="336550"/>
          </a:xfrm>
          <a:custGeom>
            <a:avLst/>
            <a:gdLst>
              <a:gd name="connsiteX0" fmla="*/ 0 w 203200"/>
              <a:gd name="connsiteY0" fmla="*/ 0 h 336550"/>
              <a:gd name="connsiteX1" fmla="*/ 12700 w 203200"/>
              <a:gd name="connsiteY1" fmla="*/ 57150 h 336550"/>
              <a:gd name="connsiteX2" fmla="*/ 31750 w 203200"/>
              <a:gd name="connsiteY2" fmla="*/ 69850 h 336550"/>
              <a:gd name="connsiteX3" fmla="*/ 76200 w 203200"/>
              <a:gd name="connsiteY3" fmla="*/ 95250 h 336550"/>
              <a:gd name="connsiteX4" fmla="*/ 127000 w 203200"/>
              <a:gd name="connsiteY4" fmla="*/ 127000 h 336550"/>
              <a:gd name="connsiteX5" fmla="*/ 146050 w 203200"/>
              <a:gd name="connsiteY5" fmla="*/ 152400 h 336550"/>
              <a:gd name="connsiteX6" fmla="*/ 165100 w 203200"/>
              <a:gd name="connsiteY6" fmla="*/ 158750 h 336550"/>
              <a:gd name="connsiteX7" fmla="*/ 203200 w 203200"/>
              <a:gd name="connsiteY7" fmla="*/ 222250 h 336550"/>
              <a:gd name="connsiteX8" fmla="*/ 190500 w 203200"/>
              <a:gd name="connsiteY8" fmla="*/ 273050 h 336550"/>
              <a:gd name="connsiteX9" fmla="*/ 171450 w 203200"/>
              <a:gd name="connsiteY9" fmla="*/ 292100 h 336550"/>
              <a:gd name="connsiteX10" fmla="*/ 12700 w 203200"/>
              <a:gd name="connsiteY10" fmla="*/ 311150 h 336550"/>
              <a:gd name="connsiteX11" fmla="*/ 6350 w 203200"/>
              <a:gd name="connsiteY11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336550">
                <a:moveTo>
                  <a:pt x="0" y="0"/>
                </a:moveTo>
                <a:cubicBezTo>
                  <a:pt x="140" y="700"/>
                  <a:pt x="10138" y="53307"/>
                  <a:pt x="12700" y="57150"/>
                </a:cubicBezTo>
                <a:cubicBezTo>
                  <a:pt x="16933" y="63500"/>
                  <a:pt x="25206" y="65923"/>
                  <a:pt x="31750" y="69850"/>
                </a:cubicBezTo>
                <a:cubicBezTo>
                  <a:pt x="46383" y="78630"/>
                  <a:pt x="61567" y="86470"/>
                  <a:pt x="76200" y="95250"/>
                </a:cubicBezTo>
                <a:cubicBezTo>
                  <a:pt x="93323" y="105524"/>
                  <a:pt x="127000" y="127000"/>
                  <a:pt x="127000" y="127000"/>
                </a:cubicBezTo>
                <a:cubicBezTo>
                  <a:pt x="133350" y="135467"/>
                  <a:pt x="137920" y="145625"/>
                  <a:pt x="146050" y="152400"/>
                </a:cubicBezTo>
                <a:cubicBezTo>
                  <a:pt x="151192" y="156685"/>
                  <a:pt x="160861" y="153570"/>
                  <a:pt x="165100" y="158750"/>
                </a:cubicBezTo>
                <a:cubicBezTo>
                  <a:pt x="180731" y="177855"/>
                  <a:pt x="203200" y="222250"/>
                  <a:pt x="203200" y="222250"/>
                </a:cubicBezTo>
                <a:cubicBezTo>
                  <a:pt x="198967" y="239183"/>
                  <a:pt x="197723" y="257160"/>
                  <a:pt x="190500" y="273050"/>
                </a:cubicBezTo>
                <a:cubicBezTo>
                  <a:pt x="186784" y="281225"/>
                  <a:pt x="180231" y="290218"/>
                  <a:pt x="171450" y="292100"/>
                </a:cubicBezTo>
                <a:cubicBezTo>
                  <a:pt x="119337" y="303267"/>
                  <a:pt x="65617" y="304800"/>
                  <a:pt x="12700" y="311150"/>
                </a:cubicBezTo>
                <a:lnTo>
                  <a:pt x="6350" y="3365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Paragraph Squiggle outline">
            <a:extLst>
              <a:ext uri="{FF2B5EF4-FFF2-40B4-BE49-F238E27FC236}">
                <a16:creationId xmlns:a16="http://schemas.microsoft.com/office/drawing/2014/main" id="{EA6FA946-5822-ED93-ADA2-A359CACC3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400609" y="4091002"/>
            <a:ext cx="552064" cy="552064"/>
          </a:xfrm>
          <a:prstGeom prst="rect">
            <a:avLst/>
          </a:prstGeom>
        </p:spPr>
      </p:pic>
      <p:pic>
        <p:nvPicPr>
          <p:cNvPr id="49" name="Graphic 48" descr="Paragraph Squiggle outline">
            <a:extLst>
              <a:ext uri="{FF2B5EF4-FFF2-40B4-BE49-F238E27FC236}">
                <a16:creationId xmlns:a16="http://schemas.microsoft.com/office/drawing/2014/main" id="{80B0B528-4ABE-E115-D2CA-47E36FF19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885819" y="4091002"/>
            <a:ext cx="552064" cy="552064"/>
          </a:xfrm>
          <a:prstGeom prst="rect">
            <a:avLst/>
          </a:prstGeom>
        </p:spPr>
      </p:pic>
      <p:pic>
        <p:nvPicPr>
          <p:cNvPr id="51" name="Graphic 50" descr="Paragraph Squiggle outline">
            <a:extLst>
              <a:ext uri="{FF2B5EF4-FFF2-40B4-BE49-F238E27FC236}">
                <a16:creationId xmlns:a16="http://schemas.microsoft.com/office/drawing/2014/main" id="{B22F17CC-C5A5-CAA9-64B5-336C6EB0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583199" y="4093377"/>
            <a:ext cx="552064" cy="552064"/>
          </a:xfrm>
          <a:prstGeom prst="rect">
            <a:avLst/>
          </a:prstGeom>
        </p:spPr>
      </p:pic>
      <p:pic>
        <p:nvPicPr>
          <p:cNvPr id="52" name="Graphic 51" descr="Paragraph Squiggle outline">
            <a:extLst>
              <a:ext uri="{FF2B5EF4-FFF2-40B4-BE49-F238E27FC236}">
                <a16:creationId xmlns:a16="http://schemas.microsoft.com/office/drawing/2014/main" id="{19F5775D-CAD0-6726-FFBE-54523824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948606" y="4105465"/>
            <a:ext cx="552064" cy="552064"/>
          </a:xfrm>
          <a:prstGeom prst="rect">
            <a:avLst/>
          </a:prstGeom>
        </p:spPr>
      </p:pic>
      <p:pic>
        <p:nvPicPr>
          <p:cNvPr id="55" name="Graphic 54" descr="Paragraph Squiggle outline">
            <a:extLst>
              <a:ext uri="{FF2B5EF4-FFF2-40B4-BE49-F238E27FC236}">
                <a16:creationId xmlns:a16="http://schemas.microsoft.com/office/drawing/2014/main" id="{283713E4-1C09-E8D2-0217-67618B784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6589438" y="4105465"/>
            <a:ext cx="552064" cy="552064"/>
          </a:xfrm>
          <a:prstGeom prst="rect">
            <a:avLst/>
          </a:prstGeom>
        </p:spPr>
      </p:pic>
      <p:pic>
        <p:nvPicPr>
          <p:cNvPr id="60" name="Graphic 59" descr="Paragraph Squiggle outline">
            <a:extLst>
              <a:ext uri="{FF2B5EF4-FFF2-40B4-BE49-F238E27FC236}">
                <a16:creationId xmlns:a16="http://schemas.microsoft.com/office/drawing/2014/main" id="{C0F8CE23-FA0D-A3B6-97A7-2A6D0351D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7200260" y="4115299"/>
            <a:ext cx="552064" cy="552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2A92A-6DB9-9862-5214-EFEC5E2AFA3D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E5896-BCA3-C025-44FB-1EA6B9D64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98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>
            <a:extLst>
              <a:ext uri="{FF2B5EF4-FFF2-40B4-BE49-F238E27FC236}">
                <a16:creationId xmlns:a16="http://schemas.microsoft.com/office/drawing/2014/main" id="{99015754-1B63-1B23-99AB-0B2D7D9B94D0}"/>
              </a:ext>
            </a:extLst>
          </p:cNvPr>
          <p:cNvSpPr/>
          <p:nvPr/>
        </p:nvSpPr>
        <p:spPr>
          <a:xfrm>
            <a:off x="5007806" y="4600434"/>
            <a:ext cx="651379" cy="61831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626356" y="183760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Targets and Metrics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527B15-8DF7-EAF1-E0FC-85FB7CC21A0D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6DC379-E329-1F8E-F838-DC1BFDA520B2}"/>
              </a:ext>
            </a:extLst>
          </p:cNvPr>
          <p:cNvSpPr/>
          <p:nvPr/>
        </p:nvSpPr>
        <p:spPr>
          <a:xfrm>
            <a:off x="877749" y="2119356"/>
            <a:ext cx="2289069" cy="226463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FE9E4E-9597-A3E8-CE6E-F6D1606730D4}"/>
              </a:ext>
            </a:extLst>
          </p:cNvPr>
          <p:cNvSpPr/>
          <p:nvPr/>
        </p:nvSpPr>
        <p:spPr>
          <a:xfrm>
            <a:off x="1106655" y="2345819"/>
            <a:ext cx="1831256" cy="18117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6C6A3AB-457A-D4B6-3012-47E4CBC073A7}"/>
              </a:ext>
            </a:extLst>
          </p:cNvPr>
          <p:cNvSpPr/>
          <p:nvPr/>
        </p:nvSpPr>
        <p:spPr>
          <a:xfrm>
            <a:off x="1272201" y="2509598"/>
            <a:ext cx="1500164" cy="148415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0AEB4DD-7593-B14C-7DA0-EBD001496D32}"/>
              </a:ext>
            </a:extLst>
          </p:cNvPr>
          <p:cNvSpPr/>
          <p:nvPr/>
        </p:nvSpPr>
        <p:spPr>
          <a:xfrm>
            <a:off x="1459721" y="2695116"/>
            <a:ext cx="1125123" cy="11131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0FB449A-AB45-C577-69F1-39BF655CA6FD}"/>
              </a:ext>
            </a:extLst>
          </p:cNvPr>
          <p:cNvSpPr/>
          <p:nvPr/>
        </p:nvSpPr>
        <p:spPr>
          <a:xfrm>
            <a:off x="1628489" y="2859865"/>
            <a:ext cx="787586" cy="77917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9AFBDDF-3473-F7F6-6C89-E884DF149D00}"/>
              </a:ext>
            </a:extLst>
          </p:cNvPr>
          <p:cNvSpPr/>
          <p:nvPr/>
        </p:nvSpPr>
        <p:spPr>
          <a:xfrm>
            <a:off x="1790020" y="3010339"/>
            <a:ext cx="472552" cy="4675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8688201-8A18-2DA7-0BC9-859E6A5C740A}"/>
              </a:ext>
            </a:extLst>
          </p:cNvPr>
          <p:cNvCxnSpPr>
            <a:cxnSpLocks/>
          </p:cNvCxnSpPr>
          <p:nvPr/>
        </p:nvCxnSpPr>
        <p:spPr>
          <a:xfrm>
            <a:off x="3394103" y="3244092"/>
            <a:ext cx="1414109" cy="0"/>
          </a:xfrm>
          <a:prstGeom prst="straightConnector1">
            <a:avLst/>
          </a:prstGeom>
          <a:ln w="381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EAFA8B2-9856-F32B-C04F-1A470677934B}"/>
              </a:ext>
            </a:extLst>
          </p:cNvPr>
          <p:cNvSpPr/>
          <p:nvPr/>
        </p:nvSpPr>
        <p:spPr>
          <a:xfrm>
            <a:off x="5000685" y="2970237"/>
            <a:ext cx="651379" cy="61831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BF3EC6EC-C1A0-16DC-F3ED-5A1B90282A3C}"/>
              </a:ext>
            </a:extLst>
          </p:cNvPr>
          <p:cNvCxnSpPr>
            <a:cxnSpLocks/>
          </p:cNvCxnSpPr>
          <p:nvPr/>
        </p:nvCxnSpPr>
        <p:spPr>
          <a:xfrm flipV="1">
            <a:off x="3273039" y="1740847"/>
            <a:ext cx="1535173" cy="723527"/>
          </a:xfrm>
          <a:prstGeom prst="bent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6CFA3B49-151D-1F2E-C948-05C355F8A0D4}"/>
              </a:ext>
            </a:extLst>
          </p:cNvPr>
          <p:cNvCxnSpPr>
            <a:cxnSpLocks/>
          </p:cNvCxnSpPr>
          <p:nvPr/>
        </p:nvCxnSpPr>
        <p:spPr>
          <a:xfrm>
            <a:off x="3273038" y="4037103"/>
            <a:ext cx="1535174" cy="876729"/>
          </a:xfrm>
          <a:prstGeom prst="bent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EFF401B9-8F8C-FDFF-D312-A39F91FA98F4}"/>
              </a:ext>
            </a:extLst>
          </p:cNvPr>
          <p:cNvSpPr/>
          <p:nvPr/>
        </p:nvSpPr>
        <p:spPr>
          <a:xfrm>
            <a:off x="5003978" y="1398970"/>
            <a:ext cx="651379" cy="61831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Graphic 48" descr="Water with solid fill">
            <a:extLst>
              <a:ext uri="{FF2B5EF4-FFF2-40B4-BE49-F238E27FC236}">
                <a16:creationId xmlns:a16="http://schemas.microsoft.com/office/drawing/2014/main" id="{88647BD2-E8E2-C389-2364-C1DB39861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0612" y="1439072"/>
            <a:ext cx="538110" cy="538110"/>
          </a:xfrm>
          <a:prstGeom prst="rect">
            <a:avLst/>
          </a:prstGeom>
        </p:spPr>
      </p:pic>
      <p:pic>
        <p:nvPicPr>
          <p:cNvPr id="53" name="Graphic 52" descr="Gauge with solid fill">
            <a:extLst>
              <a:ext uri="{FF2B5EF4-FFF2-40B4-BE49-F238E27FC236}">
                <a16:creationId xmlns:a16="http://schemas.microsoft.com/office/drawing/2014/main" id="{C03D273A-0B99-FAA9-083B-D8A0ABA25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68270" y="4536645"/>
            <a:ext cx="530452" cy="530452"/>
          </a:xfrm>
          <a:prstGeom prst="rect">
            <a:avLst/>
          </a:prstGeom>
        </p:spPr>
      </p:pic>
      <p:pic>
        <p:nvPicPr>
          <p:cNvPr id="54" name="Graphic 53" descr="Thermometer outline">
            <a:extLst>
              <a:ext uri="{FF2B5EF4-FFF2-40B4-BE49-F238E27FC236}">
                <a16:creationId xmlns:a16="http://schemas.microsoft.com/office/drawing/2014/main" id="{D8D24379-DE27-A5DE-C202-DA1AC3FAF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66044" y="3019064"/>
            <a:ext cx="520659" cy="52065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94498670-E705-5C1C-2D10-319F328CAD55}"/>
              </a:ext>
            </a:extLst>
          </p:cNvPr>
          <p:cNvSpPr txBox="1"/>
          <p:nvPr/>
        </p:nvSpPr>
        <p:spPr>
          <a:xfrm>
            <a:off x="5711991" y="1302391"/>
            <a:ext cx="37520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Water Composition</a:t>
            </a:r>
          </a:p>
          <a:p>
            <a:r>
              <a:rPr lang="en-US" sz="1400"/>
              <a:t>Prepare a testing sample containing 4-10% water  in the regolith-water mixture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245726B-2BF7-3BFB-6A85-E6D36DBD5139}"/>
              </a:ext>
            </a:extLst>
          </p:cNvPr>
          <p:cNvSpPr txBox="1"/>
          <p:nvPr/>
        </p:nvSpPr>
        <p:spPr>
          <a:xfrm>
            <a:off x="5692134" y="2951704"/>
            <a:ext cx="4061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Cryogenic Temperatures</a:t>
            </a:r>
          </a:p>
          <a:p>
            <a:r>
              <a:rPr lang="en-US" sz="1400"/>
              <a:t>Cool sample down to 170K to 200K (-103°C to -73°C 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AF1722E-76D7-3121-1D12-150072AC252F}"/>
                  </a:ext>
                </a:extLst>
              </p:cNvPr>
              <p:cNvSpPr txBox="1"/>
              <p:nvPr/>
            </p:nvSpPr>
            <p:spPr>
              <a:xfrm>
                <a:off x="5692133" y="4536645"/>
                <a:ext cx="3451867" cy="802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High Vacuum Pressure</a:t>
                </a:r>
              </a:p>
              <a:p>
                <a:r>
                  <a:rPr lang="en-US" sz="1400"/>
                  <a:t>Testing fixture can withstand pressures from 1 atm - 10</a:t>
                </a:r>
                <a:r>
                  <a:rPr lang="en-US" sz="1400" baseline="30000"/>
                  <a:t>-10 </a:t>
                </a:r>
                <a:r>
                  <a:rPr lang="en-US" sz="1400"/>
                  <a:t>atm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𝑡𝑜𝑟𝑟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AF1722E-76D7-3121-1D12-150072AC2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133" y="4536645"/>
                <a:ext cx="3451867" cy="802592"/>
              </a:xfrm>
              <a:prstGeom prst="rect">
                <a:avLst/>
              </a:prstGeom>
              <a:blipFill>
                <a:blip r:embed="rId8"/>
                <a:stretch>
                  <a:fillRect l="-1590" t="-3788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13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80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Pump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E85E5-B863-2F55-42A2-822D64D720F8}"/>
              </a:ext>
            </a:extLst>
          </p:cNvPr>
          <p:cNvSpPr txBox="1"/>
          <p:nvPr/>
        </p:nvSpPr>
        <p:spPr>
          <a:xfrm>
            <a:off x="8021327" y="4956149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Reentry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D906633B-B1B4-5019-85A5-DC8F3C7F13A4}"/>
              </a:ext>
            </a:extLst>
          </p:cNvPr>
          <p:cNvCxnSpPr/>
          <p:nvPr/>
        </p:nvCxnSpPr>
        <p:spPr>
          <a:xfrm rot="16200000" flipH="1">
            <a:off x="9547987" y="1805093"/>
            <a:ext cx="919227" cy="266700"/>
          </a:xfrm>
          <a:prstGeom prst="bentConnector3">
            <a:avLst>
              <a:gd name="adj1" fmla="val 23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FFB5D54-44A5-097A-602E-4C398ECA19DE}"/>
              </a:ext>
            </a:extLst>
          </p:cNvPr>
          <p:cNvSpPr txBox="1"/>
          <p:nvPr/>
        </p:nvSpPr>
        <p:spPr>
          <a:xfrm>
            <a:off x="8324539" y="127877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Exit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A3C30C-65F6-2129-6520-98FF13DF8240}"/>
              </a:ext>
            </a:extLst>
          </p:cNvPr>
          <p:cNvCxnSpPr>
            <a:cxnSpLocks/>
          </p:cNvCxnSpPr>
          <p:nvPr/>
        </p:nvCxnSpPr>
        <p:spPr>
          <a:xfrm flipV="1">
            <a:off x="7854312" y="4873212"/>
            <a:ext cx="0" cy="4067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DF62CCB-C214-6F21-983C-C3E1999489F6}"/>
              </a:ext>
            </a:extLst>
          </p:cNvPr>
          <p:cNvSpPr txBox="1"/>
          <p:nvPr/>
        </p:nvSpPr>
        <p:spPr>
          <a:xfrm>
            <a:off x="4337689" y="478524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Bottom Grate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2791076-DAB5-B7AB-7131-0B58D4FC61CE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5D15FA-FB86-AE23-B570-D3CEEF6D524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AB957EA-C84B-B2E9-9F2F-3174C95CC44D}"/>
              </a:ext>
            </a:extLst>
          </p:cNvPr>
          <p:cNvSpPr/>
          <p:nvPr/>
        </p:nvSpPr>
        <p:spPr>
          <a:xfrm>
            <a:off x="7562850" y="3784600"/>
            <a:ext cx="203200" cy="336550"/>
          </a:xfrm>
          <a:custGeom>
            <a:avLst/>
            <a:gdLst>
              <a:gd name="connsiteX0" fmla="*/ 0 w 203200"/>
              <a:gd name="connsiteY0" fmla="*/ 0 h 336550"/>
              <a:gd name="connsiteX1" fmla="*/ 12700 w 203200"/>
              <a:gd name="connsiteY1" fmla="*/ 57150 h 336550"/>
              <a:gd name="connsiteX2" fmla="*/ 31750 w 203200"/>
              <a:gd name="connsiteY2" fmla="*/ 69850 h 336550"/>
              <a:gd name="connsiteX3" fmla="*/ 76200 w 203200"/>
              <a:gd name="connsiteY3" fmla="*/ 95250 h 336550"/>
              <a:gd name="connsiteX4" fmla="*/ 127000 w 203200"/>
              <a:gd name="connsiteY4" fmla="*/ 127000 h 336550"/>
              <a:gd name="connsiteX5" fmla="*/ 146050 w 203200"/>
              <a:gd name="connsiteY5" fmla="*/ 152400 h 336550"/>
              <a:gd name="connsiteX6" fmla="*/ 165100 w 203200"/>
              <a:gd name="connsiteY6" fmla="*/ 158750 h 336550"/>
              <a:gd name="connsiteX7" fmla="*/ 203200 w 203200"/>
              <a:gd name="connsiteY7" fmla="*/ 222250 h 336550"/>
              <a:gd name="connsiteX8" fmla="*/ 190500 w 203200"/>
              <a:gd name="connsiteY8" fmla="*/ 273050 h 336550"/>
              <a:gd name="connsiteX9" fmla="*/ 171450 w 203200"/>
              <a:gd name="connsiteY9" fmla="*/ 292100 h 336550"/>
              <a:gd name="connsiteX10" fmla="*/ 12700 w 203200"/>
              <a:gd name="connsiteY10" fmla="*/ 311150 h 336550"/>
              <a:gd name="connsiteX11" fmla="*/ 6350 w 203200"/>
              <a:gd name="connsiteY11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336550">
                <a:moveTo>
                  <a:pt x="0" y="0"/>
                </a:moveTo>
                <a:cubicBezTo>
                  <a:pt x="140" y="700"/>
                  <a:pt x="10138" y="53307"/>
                  <a:pt x="12700" y="57150"/>
                </a:cubicBezTo>
                <a:cubicBezTo>
                  <a:pt x="16933" y="63500"/>
                  <a:pt x="25206" y="65923"/>
                  <a:pt x="31750" y="69850"/>
                </a:cubicBezTo>
                <a:cubicBezTo>
                  <a:pt x="46383" y="78630"/>
                  <a:pt x="61567" y="86470"/>
                  <a:pt x="76200" y="95250"/>
                </a:cubicBezTo>
                <a:cubicBezTo>
                  <a:pt x="93323" y="105524"/>
                  <a:pt x="127000" y="127000"/>
                  <a:pt x="127000" y="127000"/>
                </a:cubicBezTo>
                <a:cubicBezTo>
                  <a:pt x="133350" y="135467"/>
                  <a:pt x="137920" y="145625"/>
                  <a:pt x="146050" y="152400"/>
                </a:cubicBezTo>
                <a:cubicBezTo>
                  <a:pt x="151192" y="156685"/>
                  <a:pt x="160861" y="153570"/>
                  <a:pt x="165100" y="158750"/>
                </a:cubicBezTo>
                <a:cubicBezTo>
                  <a:pt x="180731" y="177855"/>
                  <a:pt x="203200" y="222250"/>
                  <a:pt x="203200" y="222250"/>
                </a:cubicBezTo>
                <a:cubicBezTo>
                  <a:pt x="198967" y="239183"/>
                  <a:pt x="197723" y="257160"/>
                  <a:pt x="190500" y="273050"/>
                </a:cubicBezTo>
                <a:cubicBezTo>
                  <a:pt x="186784" y="281225"/>
                  <a:pt x="180231" y="290218"/>
                  <a:pt x="171450" y="292100"/>
                </a:cubicBezTo>
                <a:cubicBezTo>
                  <a:pt x="119337" y="303267"/>
                  <a:pt x="65617" y="304800"/>
                  <a:pt x="12700" y="311150"/>
                </a:cubicBezTo>
                <a:lnTo>
                  <a:pt x="6350" y="3365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Paragraph Squiggle outline">
            <a:extLst>
              <a:ext uri="{FF2B5EF4-FFF2-40B4-BE49-F238E27FC236}">
                <a16:creationId xmlns:a16="http://schemas.microsoft.com/office/drawing/2014/main" id="{EA6FA946-5822-ED93-ADA2-A359CACC3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400609" y="4091002"/>
            <a:ext cx="552064" cy="552064"/>
          </a:xfrm>
          <a:prstGeom prst="rect">
            <a:avLst/>
          </a:prstGeom>
        </p:spPr>
      </p:pic>
      <p:pic>
        <p:nvPicPr>
          <p:cNvPr id="49" name="Graphic 48" descr="Paragraph Squiggle outline">
            <a:extLst>
              <a:ext uri="{FF2B5EF4-FFF2-40B4-BE49-F238E27FC236}">
                <a16:creationId xmlns:a16="http://schemas.microsoft.com/office/drawing/2014/main" id="{80B0B528-4ABE-E115-D2CA-47E36FF19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885819" y="4091002"/>
            <a:ext cx="552064" cy="552064"/>
          </a:xfrm>
          <a:prstGeom prst="rect">
            <a:avLst/>
          </a:prstGeom>
        </p:spPr>
      </p:pic>
      <p:pic>
        <p:nvPicPr>
          <p:cNvPr id="51" name="Graphic 50" descr="Paragraph Squiggle outline">
            <a:extLst>
              <a:ext uri="{FF2B5EF4-FFF2-40B4-BE49-F238E27FC236}">
                <a16:creationId xmlns:a16="http://schemas.microsoft.com/office/drawing/2014/main" id="{B22F17CC-C5A5-CAA9-64B5-336C6EB0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583199" y="4093377"/>
            <a:ext cx="552064" cy="552064"/>
          </a:xfrm>
          <a:prstGeom prst="rect">
            <a:avLst/>
          </a:prstGeom>
        </p:spPr>
      </p:pic>
      <p:pic>
        <p:nvPicPr>
          <p:cNvPr id="52" name="Graphic 51" descr="Paragraph Squiggle outline">
            <a:extLst>
              <a:ext uri="{FF2B5EF4-FFF2-40B4-BE49-F238E27FC236}">
                <a16:creationId xmlns:a16="http://schemas.microsoft.com/office/drawing/2014/main" id="{19F5775D-CAD0-6726-FFBE-54523824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948606" y="4105465"/>
            <a:ext cx="552064" cy="552064"/>
          </a:xfrm>
          <a:prstGeom prst="rect">
            <a:avLst/>
          </a:prstGeom>
        </p:spPr>
      </p:pic>
      <p:pic>
        <p:nvPicPr>
          <p:cNvPr id="55" name="Graphic 54" descr="Paragraph Squiggle outline">
            <a:extLst>
              <a:ext uri="{FF2B5EF4-FFF2-40B4-BE49-F238E27FC236}">
                <a16:creationId xmlns:a16="http://schemas.microsoft.com/office/drawing/2014/main" id="{283713E4-1C09-E8D2-0217-67618B784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6589438" y="4105465"/>
            <a:ext cx="552064" cy="552064"/>
          </a:xfrm>
          <a:prstGeom prst="rect">
            <a:avLst/>
          </a:prstGeom>
        </p:spPr>
      </p:pic>
      <p:pic>
        <p:nvPicPr>
          <p:cNvPr id="60" name="Graphic 59" descr="Paragraph Squiggle outline">
            <a:extLst>
              <a:ext uri="{FF2B5EF4-FFF2-40B4-BE49-F238E27FC236}">
                <a16:creationId xmlns:a16="http://schemas.microsoft.com/office/drawing/2014/main" id="{C0F8CE23-FA0D-A3B6-97A7-2A6D0351D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7200260" y="4115299"/>
            <a:ext cx="552064" cy="55206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9077E6-7BD1-00F8-F85C-DE1B31067561}"/>
              </a:ext>
            </a:extLst>
          </p:cNvPr>
          <p:cNvCxnSpPr>
            <a:cxnSpLocks/>
          </p:cNvCxnSpPr>
          <p:nvPr/>
        </p:nvCxnSpPr>
        <p:spPr>
          <a:xfrm flipH="1">
            <a:off x="1120775" y="4956149"/>
            <a:ext cx="48475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F6ACB9-E996-7A3B-9D8D-8D04A4AB6634}"/>
              </a:ext>
            </a:extLst>
          </p:cNvPr>
          <p:cNvSpPr txBox="1"/>
          <p:nvPr/>
        </p:nvSpPr>
        <p:spPr>
          <a:xfrm>
            <a:off x="171450" y="4324350"/>
            <a:ext cx="149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LN2 Gas Exit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60F4A-031E-6ECB-5166-E006C055D438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1DDB61-D86D-17B5-2B59-B2B699A86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69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60F4A-031E-6ECB-5166-E006C055D438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5997DC-CA9D-7AF8-140A-61A8D1A41B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8189" cy="6484604"/>
          </a:xfrm>
          <a:prstGeom prst="rect">
            <a:avLst/>
          </a:prstGeom>
          <a:ln w="19050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1039471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F4465DB-8DEC-8B61-1E8C-0250BED43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2429A7-0644-7E6D-E76D-3C3A9214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688" y="0"/>
            <a:ext cx="8631961" cy="960276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/>
              <a:t>Operating Procedure – Post Cool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7B1D-BAEC-1FA8-D59A-D90B3A9010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57220ED-39FB-886C-D5FD-59D7D387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6E31BB-B426-7A0A-2753-72F71823A1A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cs typeface="Calibri"/>
              </a:rPr>
              <a:t>Megan Reid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6FE71-7D0D-0F68-AD9F-9B84C9518AFA}"/>
              </a:ext>
            </a:extLst>
          </p:cNvPr>
          <p:cNvSpPr/>
          <p:nvPr/>
        </p:nvSpPr>
        <p:spPr>
          <a:xfrm>
            <a:off x="1903061" y="1708177"/>
            <a:ext cx="3534266" cy="3445946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tx1"/>
            </a:solidFill>
          </a:ln>
          <a:effectLst>
            <a:innerShdw blurRad="593437" dist="88900" dir="16200000">
              <a:prstClr val="black">
                <a:alpha val="76765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231EF-B0D7-4851-52A7-F54B011FB9E7}"/>
              </a:ext>
            </a:extLst>
          </p:cNvPr>
          <p:cNvSpPr/>
          <p:nvPr/>
        </p:nvSpPr>
        <p:spPr>
          <a:xfrm>
            <a:off x="819688" y="1703877"/>
            <a:ext cx="1079962" cy="343051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E5AC86-A015-6225-00EA-6B36855F78C0}"/>
              </a:ext>
            </a:extLst>
          </p:cNvPr>
          <p:cNvSpPr/>
          <p:nvPr/>
        </p:nvSpPr>
        <p:spPr>
          <a:xfrm>
            <a:off x="1815905" y="3212105"/>
            <a:ext cx="170148" cy="4444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293311-D851-F7BD-4797-BEDA9954406C}"/>
              </a:ext>
            </a:extLst>
          </p:cNvPr>
          <p:cNvSpPr/>
          <p:nvPr/>
        </p:nvSpPr>
        <p:spPr>
          <a:xfrm>
            <a:off x="1162344" y="2479330"/>
            <a:ext cx="406463" cy="837951"/>
          </a:xfrm>
          <a:prstGeom prst="ellipse">
            <a:avLst/>
          </a:prstGeom>
          <a:solidFill>
            <a:srgbClr val="F0F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7" name="Chord 26">
            <a:extLst>
              <a:ext uri="{FF2B5EF4-FFF2-40B4-BE49-F238E27FC236}">
                <a16:creationId xmlns:a16="http://schemas.microsoft.com/office/drawing/2014/main" id="{82175C3F-79E1-4198-9AD2-B1BDFFA5F531}"/>
              </a:ext>
            </a:extLst>
          </p:cNvPr>
          <p:cNvSpPr/>
          <p:nvPr/>
        </p:nvSpPr>
        <p:spPr>
          <a:xfrm>
            <a:off x="1958727" y="1816200"/>
            <a:ext cx="3426575" cy="3318190"/>
          </a:xfrm>
          <a:prstGeom prst="chord">
            <a:avLst>
              <a:gd name="adj1" fmla="val 1318532"/>
              <a:gd name="adj2" fmla="val 950789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D671AF-8FEF-4CA3-A9B5-25FC5A3E5173}"/>
              </a:ext>
            </a:extLst>
          </p:cNvPr>
          <p:cNvSpPr/>
          <p:nvPr/>
        </p:nvSpPr>
        <p:spPr>
          <a:xfrm>
            <a:off x="3019998" y="2959877"/>
            <a:ext cx="1294322" cy="952049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A9531-91B4-4D25-9023-0B23D8E2693A}"/>
              </a:ext>
            </a:extLst>
          </p:cNvPr>
          <p:cNvSpPr/>
          <p:nvPr/>
        </p:nvSpPr>
        <p:spPr>
          <a:xfrm>
            <a:off x="3019998" y="3911927"/>
            <a:ext cx="1294322" cy="225854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4402B4-5594-499D-8ED4-8085B5F89510}"/>
              </a:ext>
            </a:extLst>
          </p:cNvPr>
          <p:cNvGrpSpPr/>
          <p:nvPr/>
        </p:nvGrpSpPr>
        <p:grpSpPr>
          <a:xfrm>
            <a:off x="3057604" y="3020724"/>
            <a:ext cx="1230867" cy="792961"/>
            <a:chOff x="7581900" y="3114575"/>
            <a:chExt cx="912399" cy="600076"/>
          </a:xfrm>
        </p:grpSpPr>
        <p:sp>
          <p:nvSpPr>
            <p:cNvPr id="33" name="Predefined Process 73">
              <a:extLst>
                <a:ext uri="{FF2B5EF4-FFF2-40B4-BE49-F238E27FC236}">
                  <a16:creationId xmlns:a16="http://schemas.microsoft.com/office/drawing/2014/main" id="{D111F7CE-247A-422A-B5DF-B91159529535}"/>
                </a:ext>
              </a:extLst>
            </p:cNvPr>
            <p:cNvSpPr/>
            <p:nvPr/>
          </p:nvSpPr>
          <p:spPr>
            <a:xfrm>
              <a:off x="7581900" y="3114575"/>
              <a:ext cx="912399" cy="600076"/>
            </a:xfrm>
            <a:prstGeom prst="flowChartPredefinedProcess">
              <a:avLst/>
            </a:prstGeom>
            <a:solidFill>
              <a:srgbClr val="B5838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A5361E-0D4D-41EF-A003-F05416C59A18}"/>
                </a:ext>
              </a:extLst>
            </p:cNvPr>
            <p:cNvSpPr/>
            <p:nvPr/>
          </p:nvSpPr>
          <p:spPr>
            <a:xfrm>
              <a:off x="7616825" y="3205198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E3287CA-9113-4268-B669-7D4579BD6FE4}"/>
                </a:ext>
              </a:extLst>
            </p:cNvPr>
            <p:cNvSpPr/>
            <p:nvPr/>
          </p:nvSpPr>
          <p:spPr>
            <a:xfrm>
              <a:off x="7616824" y="3560721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9FFF0E7-B96B-4F9D-B5B0-BC2E3514E041}"/>
                </a:ext>
              </a:extLst>
            </p:cNvPr>
            <p:cNvSpPr/>
            <p:nvPr/>
          </p:nvSpPr>
          <p:spPr>
            <a:xfrm>
              <a:off x="8405575" y="3208657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24F3F74-6637-48F2-9D92-58D97D09B1B0}"/>
                </a:ext>
              </a:extLst>
            </p:cNvPr>
            <p:cNvSpPr/>
            <p:nvPr/>
          </p:nvSpPr>
          <p:spPr>
            <a:xfrm>
              <a:off x="8405575" y="3559925"/>
              <a:ext cx="49177" cy="49177"/>
            </a:xfrm>
            <a:prstGeom prst="ellipse">
              <a:avLst/>
            </a:prstGeom>
            <a:solidFill>
              <a:srgbClr val="7375E9"/>
            </a:solidFill>
            <a:ln>
              <a:solidFill>
                <a:srgbClr val="7375E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E0A8492-8EB5-42E4-A42F-88D8635E28CD}"/>
              </a:ext>
            </a:extLst>
          </p:cNvPr>
          <p:cNvSpPr/>
          <p:nvPr/>
        </p:nvSpPr>
        <p:spPr>
          <a:xfrm>
            <a:off x="5905334" y="1583305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BD1F770-E9C3-4DA1-9384-2F594CA9C915}"/>
              </a:ext>
            </a:extLst>
          </p:cNvPr>
          <p:cNvSpPr/>
          <p:nvPr/>
        </p:nvSpPr>
        <p:spPr>
          <a:xfrm>
            <a:off x="6620256" y="1724781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Remove N2 Lid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14A5B1-8C8B-4CBB-B7F7-8C1DCB781AE8}"/>
              </a:ext>
            </a:extLst>
          </p:cNvPr>
          <p:cNvSpPr/>
          <p:nvPr/>
        </p:nvSpPr>
        <p:spPr>
          <a:xfrm>
            <a:off x="5905334" y="2814999"/>
            <a:ext cx="714922" cy="751901"/>
          </a:xfrm>
          <a:prstGeom prst="roundRect">
            <a:avLst/>
          </a:prstGeom>
          <a:solidFill>
            <a:schemeClr val="accent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2.5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DEB2F7-B8E8-4D00-846B-82971FE63277}"/>
              </a:ext>
            </a:extLst>
          </p:cNvPr>
          <p:cNvSpPr/>
          <p:nvPr/>
        </p:nvSpPr>
        <p:spPr>
          <a:xfrm>
            <a:off x="6620256" y="2956475"/>
            <a:ext cx="2610618" cy="4689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Add Styrofoam Lid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1A8419-44AB-4517-904B-D1281E3E85FA}"/>
              </a:ext>
            </a:extLst>
          </p:cNvPr>
          <p:cNvSpPr/>
          <p:nvPr/>
        </p:nvSpPr>
        <p:spPr>
          <a:xfrm>
            <a:off x="3019998" y="2835161"/>
            <a:ext cx="1294321" cy="13481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467D95B-0BB9-4959-BA37-F5F5735B5A22}"/>
              </a:ext>
            </a:extLst>
          </p:cNvPr>
          <p:cNvCxnSpPr>
            <a:cxnSpLocks/>
          </p:cNvCxnSpPr>
          <p:nvPr/>
        </p:nvCxnSpPr>
        <p:spPr>
          <a:xfrm>
            <a:off x="1958727" y="2875954"/>
            <a:ext cx="949522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EB66D42-F903-4ED5-A0C3-761FC2B765FE}"/>
              </a:ext>
            </a:extLst>
          </p:cNvPr>
          <p:cNvSpPr txBox="1"/>
          <p:nvPr/>
        </p:nvSpPr>
        <p:spPr>
          <a:xfrm>
            <a:off x="2581390" y="5533584"/>
            <a:ext cx="2171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LN2 Jacket Still Connected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B0A281-E96D-4615-ADA9-500CE855B5FE}"/>
              </a:ext>
            </a:extLst>
          </p:cNvPr>
          <p:cNvSpPr txBox="1"/>
          <p:nvPr/>
        </p:nvSpPr>
        <p:spPr>
          <a:xfrm>
            <a:off x="3995928" y="905421"/>
            <a:ext cx="3229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170K-200K Reached</a:t>
            </a:r>
          </a:p>
        </p:txBody>
      </p:sp>
    </p:spTree>
    <p:extLst>
      <p:ext uri="{BB962C8B-B14F-4D97-AF65-F5344CB8AC3E}">
        <p14:creationId xmlns:p14="http://schemas.microsoft.com/office/powerpoint/2010/main" val="3496316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 sz="3200"/>
              <a:t>PLANET Chamber</a:t>
            </a:r>
            <a:br>
              <a:rPr lang="en-US" sz="2200"/>
            </a:br>
            <a:r>
              <a:rPr lang="en-US" sz="2200">
                <a:effectLst/>
              </a:rPr>
              <a:t>Planetary, Lunar, and Asteroid Natural Environments Testbed </a:t>
            </a:r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83</a:t>
            </a:fld>
            <a:endParaRPr lang="en-US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7C003F9B-A9B8-5378-F254-A3BB36EF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C5829E54-0D23-CC54-EAE9-5F3E68076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18"/>
          <a:stretch/>
        </p:blipFill>
        <p:spPr>
          <a:xfrm>
            <a:off x="533400" y="1651508"/>
            <a:ext cx="6248399" cy="4352544"/>
          </a:xfrm>
          <a:prstGeom prst="rect">
            <a:avLst/>
          </a:prstGeom>
          <a:noFill/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CE3A5B-77C0-B915-50C4-546129F1E8E1}"/>
              </a:ext>
            </a:extLst>
          </p:cNvPr>
          <p:cNvSpPr/>
          <p:nvPr/>
        </p:nvSpPr>
        <p:spPr>
          <a:xfrm>
            <a:off x="7096538" y="1651508"/>
            <a:ext cx="3391232" cy="4352544"/>
          </a:xfrm>
          <a:prstGeom prst="roundRect">
            <a:avLst/>
          </a:prstGeom>
          <a:noFill/>
          <a:ln w="57150">
            <a:solidFill>
              <a:schemeClr val="tx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</a:rPr>
              <a:t>A high-fidelity lunar surface environment inside a well equipped high-vacuum chamber at NASA’s Marshall Space Flight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380BB-5EDD-F50B-EDC2-66626BB80FC5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473897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82F5727-6239-86F7-DF1A-FC0436750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0833" y="1751197"/>
            <a:ext cx="472440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Water ice in regolith will sublimate to gas if not cold enough before high vacuum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Water vapor condenses out of air when cooled before vacuum</a:t>
            </a:r>
          </a:p>
          <a:p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9F902E4-1DD8-58F1-6424-234D2FF2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DA1D5-D93A-CB08-674A-95C78885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F9AC7B-BEEF-B24E-188A-36A6139F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1122"/>
            <a:ext cx="9601200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Current Issue</a:t>
            </a:r>
          </a:p>
        </p:txBody>
      </p:sp>
      <p:pic>
        <p:nvPicPr>
          <p:cNvPr id="2" name="Picture 1" descr="Sublimation | Definition, Examples, &amp; Facts | Britannica">
            <a:extLst>
              <a:ext uri="{FF2B5EF4-FFF2-40B4-BE49-F238E27FC236}">
                <a16:creationId xmlns:a16="http://schemas.microsoft.com/office/drawing/2014/main" id="{7552A265-5CCF-B133-1502-C2D2ACB7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94" y="1911983"/>
            <a:ext cx="4468483" cy="3034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AE55E6-1006-C61B-B39C-B8942C43264D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25723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366101-AE9B-57BF-15F5-982960F580B0}"/>
              </a:ext>
            </a:extLst>
          </p:cNvPr>
          <p:cNvSpPr/>
          <p:nvPr/>
        </p:nvSpPr>
        <p:spPr>
          <a:xfrm>
            <a:off x="497463" y="4062978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B08B7B9-E882-A0AD-1A20-382B6A5C4BFA}"/>
              </a:ext>
            </a:extLst>
          </p:cNvPr>
          <p:cNvSpPr/>
          <p:nvPr/>
        </p:nvSpPr>
        <p:spPr>
          <a:xfrm>
            <a:off x="5692134" y="4062980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Downstairs with solid fill">
            <a:extLst>
              <a:ext uri="{FF2B5EF4-FFF2-40B4-BE49-F238E27FC236}">
                <a16:creationId xmlns:a16="http://schemas.microsoft.com/office/drawing/2014/main" id="{9277E5D0-5685-7DD4-D6E3-A32DAAE62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1315" y="4192527"/>
            <a:ext cx="1267960" cy="1267960"/>
          </a:xfrm>
          <a:prstGeom prst="rect">
            <a:avLst/>
          </a:prstGeom>
        </p:spPr>
      </p:pic>
      <p:pic>
        <p:nvPicPr>
          <p:cNvPr id="14" name="Graphic 13" descr="Earth globe: Americas with solid fill">
            <a:extLst>
              <a:ext uri="{FF2B5EF4-FFF2-40B4-BE49-F238E27FC236}">
                <a16:creationId xmlns:a16="http://schemas.microsoft.com/office/drawing/2014/main" id="{0F656F4C-E669-ECA7-1A57-BF2DC0C83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400" y="4062980"/>
            <a:ext cx="1455072" cy="1455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6D0D5-68CB-C528-A8A2-007A745E7BEA}"/>
              </a:ext>
            </a:extLst>
          </p:cNvPr>
          <p:cNvSpPr txBox="1"/>
          <p:nvPr/>
        </p:nvSpPr>
        <p:spPr>
          <a:xfrm>
            <a:off x="2391218" y="4190351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PLANET</a:t>
            </a:r>
          </a:p>
          <a:p>
            <a:pPr algn="ctr"/>
            <a:r>
              <a:rPr lang="en-US" sz="3600"/>
              <a:t>Chamber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27AD06-2590-100B-8F65-89BE59E56B79}"/>
              </a:ext>
            </a:extLst>
          </p:cNvPr>
          <p:cNvSpPr txBox="1"/>
          <p:nvPr/>
        </p:nvSpPr>
        <p:spPr>
          <a:xfrm>
            <a:off x="7537038" y="4226342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High Vacuum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302A14-CCBE-2444-D57B-BF476F13DD1E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444023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CF8377-1518-7B5B-1128-EADC8C3D9E1F}"/>
              </a:ext>
            </a:extLst>
          </p:cNvPr>
          <p:cNvSpPr/>
          <p:nvPr/>
        </p:nvSpPr>
        <p:spPr>
          <a:xfrm>
            <a:off x="4510685" y="859203"/>
            <a:ext cx="4274813" cy="5661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1A95F7-F92C-D509-26EB-6300118355A7}"/>
              </a:ext>
            </a:extLst>
          </p:cNvPr>
          <p:cNvSpPr/>
          <p:nvPr/>
        </p:nvSpPr>
        <p:spPr>
          <a:xfrm>
            <a:off x="1303361" y="815947"/>
            <a:ext cx="7406274" cy="27477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A03C35-7A03-084D-4926-D472C5AEE00B}"/>
              </a:ext>
            </a:extLst>
          </p:cNvPr>
          <p:cNvSpPr/>
          <p:nvPr/>
        </p:nvSpPr>
        <p:spPr>
          <a:xfrm>
            <a:off x="1676279" y="3599915"/>
            <a:ext cx="2903960" cy="260317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172409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87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88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8BC66-AF1A-52F3-34B6-5C06D8434A0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2212920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88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2311399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3B650-A458-680B-8191-9E8EF5152FB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213882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89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143828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A1CBD-8D18-9E0E-44C5-8CC96235D3D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2784482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1B964-2C4B-3C99-DA42-E19BFFDF5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C55BAD-8AD3-7896-D3EE-ACC317A44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104D28-AFAE-24AA-EAD2-04D1DA4A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32862DEF-AD2C-2F0C-529A-AEA3041D593F}"/>
              </a:ext>
            </a:extLst>
          </p:cNvPr>
          <p:cNvSpPr txBox="1">
            <a:spLocks/>
          </p:cNvSpPr>
          <p:nvPr/>
        </p:nvSpPr>
        <p:spPr>
          <a:xfrm>
            <a:off x="2610356" y="0"/>
            <a:ext cx="5614916" cy="96027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/>
              <a:t>Initial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17393-0F24-197C-FB39-C21B30542359}"/>
              </a:ext>
            </a:extLst>
          </p:cNvPr>
          <p:cNvSpPr txBox="1"/>
          <p:nvPr/>
        </p:nvSpPr>
        <p:spPr>
          <a:xfrm>
            <a:off x="6608394" y="1646315"/>
            <a:ext cx="2529177" cy="440769"/>
          </a:xfrm>
          <a:prstGeom prst="snip2Diag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/>
              <a:t>How it Works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08668-F6F0-0901-72B0-9E5D67C7AAE3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Trent Walker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1812AF1-DF85-AE28-E610-F1A134B3F9E0}"/>
              </a:ext>
            </a:extLst>
          </p:cNvPr>
          <p:cNvSpPr/>
          <p:nvPr/>
        </p:nvSpPr>
        <p:spPr>
          <a:xfrm>
            <a:off x="983226" y="1900436"/>
            <a:ext cx="3234519" cy="2825087"/>
          </a:xfrm>
          <a:prstGeom prst="hexagon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/>
              <a:t>Liquid Nitrogen Drip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63F1E5-E5FC-2EBB-8348-063EB3299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033" y="3227260"/>
            <a:ext cx="1402079" cy="14020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898E39-73B8-DDF5-0B0F-37A3D3440E1D}"/>
              </a:ext>
            </a:extLst>
          </p:cNvPr>
          <p:cNvSpPr/>
          <p:nvPr/>
        </p:nvSpPr>
        <p:spPr>
          <a:xfrm>
            <a:off x="6757416" y="2788688"/>
            <a:ext cx="2231136" cy="1466088"/>
          </a:xfrm>
          <a:prstGeom prst="rect">
            <a:avLst/>
          </a:prstGeom>
          <a:solidFill>
            <a:srgbClr val="E0BD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B1E07-9DC3-6459-5922-CB71996ED5F5}"/>
              </a:ext>
            </a:extLst>
          </p:cNvPr>
          <p:cNvSpPr/>
          <p:nvPr/>
        </p:nvSpPr>
        <p:spPr>
          <a:xfrm>
            <a:off x="6757416" y="4251198"/>
            <a:ext cx="2231136" cy="226613"/>
          </a:xfrm>
          <a:prstGeom prst="rect">
            <a:avLst/>
          </a:prstGeom>
          <a:solidFill>
            <a:srgbClr val="81B29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4D9128-29C6-0285-77E4-04F183648872}"/>
              </a:ext>
            </a:extLst>
          </p:cNvPr>
          <p:cNvSpPr/>
          <p:nvPr/>
        </p:nvSpPr>
        <p:spPr>
          <a:xfrm>
            <a:off x="6757416" y="2568225"/>
            <a:ext cx="2231136" cy="226613"/>
          </a:xfrm>
          <a:prstGeom prst="rect">
            <a:avLst/>
          </a:prstGeom>
          <a:solidFill>
            <a:srgbClr val="3D405B"/>
          </a:solidFill>
          <a:ln>
            <a:solidFill>
              <a:srgbClr val="3D40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Top Corners Snipped 13">
            <a:extLst>
              <a:ext uri="{FF2B5EF4-FFF2-40B4-BE49-F238E27FC236}">
                <a16:creationId xmlns:a16="http://schemas.microsoft.com/office/drawing/2014/main" id="{81F56F00-24C0-5E16-F309-6F0B0BAD5310}"/>
              </a:ext>
            </a:extLst>
          </p:cNvPr>
          <p:cNvSpPr/>
          <p:nvPr/>
        </p:nvSpPr>
        <p:spPr>
          <a:xfrm>
            <a:off x="6976995" y="3672472"/>
            <a:ext cx="1791976" cy="560285"/>
          </a:xfrm>
          <a:prstGeom prst="snip2SameRect">
            <a:avLst>
              <a:gd name="adj1" fmla="val 50000"/>
              <a:gd name="adj2" fmla="val 0"/>
            </a:avLst>
          </a:prstGeom>
          <a:solidFill>
            <a:srgbClr val="97867D"/>
          </a:solidFill>
          <a:ln w="38100">
            <a:solidFill>
              <a:srgbClr val="B4A0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Regolith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060966-5D31-6C12-A8D3-6B0E918ADAC1}"/>
              </a:ext>
            </a:extLst>
          </p:cNvPr>
          <p:cNvCxnSpPr/>
          <p:nvPr/>
        </p:nvCxnSpPr>
        <p:spPr>
          <a:xfrm>
            <a:off x="5406242" y="2717684"/>
            <a:ext cx="11049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9C6363-F178-00FF-2CB1-D633B6A89AC6}"/>
              </a:ext>
            </a:extLst>
          </p:cNvPr>
          <p:cNvSpPr txBox="1"/>
          <p:nvPr/>
        </p:nvSpPr>
        <p:spPr>
          <a:xfrm>
            <a:off x="5435600" y="2276046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Flow LN2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DB5413-2918-1E2A-0AEB-B05F4B68D93E}"/>
              </a:ext>
            </a:extLst>
          </p:cNvPr>
          <p:cNvCxnSpPr/>
          <p:nvPr/>
        </p:nvCxnSpPr>
        <p:spPr>
          <a:xfrm>
            <a:off x="7073900" y="2897024"/>
            <a:ext cx="0" cy="5150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A62ED47-6F78-B080-09B9-0D3C6A0E99AF}"/>
              </a:ext>
            </a:extLst>
          </p:cNvPr>
          <p:cNvCxnSpPr>
            <a:cxnSpLocks/>
          </p:cNvCxnSpPr>
          <p:nvPr/>
        </p:nvCxnSpPr>
        <p:spPr>
          <a:xfrm>
            <a:off x="7442200" y="2897024"/>
            <a:ext cx="0" cy="3238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39403C5-2572-8B0F-4335-65428FD121C6}"/>
              </a:ext>
            </a:extLst>
          </p:cNvPr>
          <p:cNvCxnSpPr/>
          <p:nvPr/>
        </p:nvCxnSpPr>
        <p:spPr>
          <a:xfrm>
            <a:off x="7778672" y="2897024"/>
            <a:ext cx="0" cy="5150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7B7CE4C-8E1D-164F-31F8-5D076B7B459C}"/>
              </a:ext>
            </a:extLst>
          </p:cNvPr>
          <p:cNvCxnSpPr>
            <a:cxnSpLocks/>
          </p:cNvCxnSpPr>
          <p:nvPr/>
        </p:nvCxnSpPr>
        <p:spPr>
          <a:xfrm>
            <a:off x="8146972" y="2897024"/>
            <a:ext cx="0" cy="3238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5EF4F4-CC97-E29C-3F9D-26030E96D8C6}"/>
              </a:ext>
            </a:extLst>
          </p:cNvPr>
          <p:cNvCxnSpPr/>
          <p:nvPr/>
        </p:nvCxnSpPr>
        <p:spPr>
          <a:xfrm>
            <a:off x="8400671" y="2897024"/>
            <a:ext cx="0" cy="5150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2C463E-2D89-6612-7C8B-C05A44C4D190}"/>
              </a:ext>
            </a:extLst>
          </p:cNvPr>
          <p:cNvCxnSpPr>
            <a:cxnSpLocks/>
          </p:cNvCxnSpPr>
          <p:nvPr/>
        </p:nvCxnSpPr>
        <p:spPr>
          <a:xfrm>
            <a:off x="8768971" y="2897024"/>
            <a:ext cx="0" cy="3238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4872D94-1E43-2E56-57B2-A89202119668}"/>
              </a:ext>
            </a:extLst>
          </p:cNvPr>
          <p:cNvSpPr txBox="1"/>
          <p:nvPr/>
        </p:nvSpPr>
        <p:spPr>
          <a:xfrm>
            <a:off x="9013193" y="2874283"/>
            <a:ext cx="108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LN2 Drips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39DC77-1375-1319-5973-750CAA59513A}"/>
              </a:ext>
            </a:extLst>
          </p:cNvPr>
          <p:cNvSpPr txBox="1"/>
          <p:nvPr/>
        </p:nvSpPr>
        <p:spPr>
          <a:xfrm>
            <a:off x="9120717" y="3554481"/>
            <a:ext cx="885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Sample is cooled</a:t>
            </a:r>
          </a:p>
        </p:txBody>
      </p:sp>
    </p:spTree>
    <p:extLst>
      <p:ext uri="{BB962C8B-B14F-4D97-AF65-F5344CB8AC3E}">
        <p14:creationId xmlns:p14="http://schemas.microsoft.com/office/powerpoint/2010/main" val="21933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7" grpId="0"/>
      <p:bldP spid="26" grpId="0"/>
      <p:bldP spid="2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90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5949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6818C1-6F91-D2F2-CE66-B1513E76027E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245332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91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7727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6AB8E-3799-640F-A115-00CDCCB71FA8}"/>
              </a:ext>
            </a:extLst>
          </p:cNvPr>
          <p:cNvSpPr txBox="1"/>
          <p:nvPr/>
        </p:nvSpPr>
        <p:spPr>
          <a:xfrm>
            <a:off x="7601796" y="3359763"/>
            <a:ext cx="197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Fits into and is compatible with the PLANET Chamber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4D8BF-1202-6974-17F5-8D4DE9B2651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2130820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92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31828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93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F7253-33E0-BDD9-B25D-954738052164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884249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94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01E3E-BC62-DF45-6B99-08D1A879DAB1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844317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95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783BC-F12C-1F3A-91A4-72B0586F8C8B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086861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96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636B3-9989-F686-C8E5-97C195E7FDE4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592468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97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3AD8B-A7B3-5295-AA9C-B442C883694A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258147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98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6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5120739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529981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27F95C26CED41876764786B537B38" ma:contentTypeVersion="14" ma:contentTypeDescription="Create a new document." ma:contentTypeScope="" ma:versionID="a2b69757d5eb2171fdbd4a636e4ea141">
  <xsd:schema xmlns:xsd="http://www.w3.org/2001/XMLSchema" xmlns:xs="http://www.w3.org/2001/XMLSchema" xmlns:p="http://schemas.microsoft.com/office/2006/metadata/properties" xmlns:ns2="1d5af2a6-7674-4fe3-81c4-4fd2582c87c7" xmlns:ns3="2be3124e-c586-4d46-af67-9d1b408b0ee9" targetNamespace="http://schemas.microsoft.com/office/2006/metadata/properties" ma:root="true" ma:fieldsID="8410a23ea7406a9f048d3f3e9060f212" ns2:_="" ns3:_="">
    <xsd:import namespace="1d5af2a6-7674-4fe3-81c4-4fd2582c87c7"/>
    <xsd:import namespace="2be3124e-c586-4d46-af67-9d1b408b0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5af2a6-7674-4fe3-81c4-4fd2582c87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3124e-c586-4d46-af67-9d1b408b0ee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6c990a1-7a3a-432b-948b-11fdb70e9f0d}" ma:internalName="TaxCatchAll" ma:showField="CatchAllData" ma:web="2be3124e-c586-4d46-af67-9d1b408b0e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5af2a6-7674-4fe3-81c4-4fd2582c87c7">
      <Terms xmlns="http://schemas.microsoft.com/office/infopath/2007/PartnerControls"/>
    </lcf76f155ced4ddcb4097134ff3c332f>
    <TaxCatchAll xmlns="2be3124e-c586-4d46-af67-9d1b408b0ee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88CE2F-E0F5-43CE-9CC6-7C27CF1B8F3E}">
  <ds:schemaRefs>
    <ds:schemaRef ds:uri="1d5af2a6-7674-4fe3-81c4-4fd2582c87c7"/>
    <ds:schemaRef ds:uri="2be3124e-c586-4d46-af67-9d1b408b0e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9D883F4-C192-48FD-B5D1-A3740C885C55}">
  <ds:schemaRefs>
    <ds:schemaRef ds:uri="1d5af2a6-7674-4fe3-81c4-4fd2582c87c7"/>
    <ds:schemaRef ds:uri="2be3124e-c586-4d46-af67-9d1b408b0e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1967CB-2ED9-4564-9F1E-01C8B2DC78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137</Slides>
  <Notes>38</Notes>
  <HiddenSlides>94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137</vt:i4>
      </vt:variant>
    </vt:vector>
  </HeadingPairs>
  <TitlesOfParts>
    <vt:vector size="139" baseType="lpstr">
      <vt:lpstr>Orange with Logo</vt:lpstr>
      <vt:lpstr>Garnet with Logo</vt:lpstr>
      <vt:lpstr>Retaining Water Ice in Regolith at Vacuum - T519</vt:lpstr>
      <vt:lpstr>Team Introductions</vt:lpstr>
      <vt:lpstr>Sponsor and Advisor</vt:lpstr>
      <vt:lpstr>Objective</vt:lpstr>
      <vt:lpstr>Lunar Surface</vt:lpstr>
      <vt:lpstr>Background</vt:lpstr>
      <vt:lpstr>Properties of Water</vt:lpstr>
      <vt:lpstr>PowerPoint Presentation</vt:lpstr>
      <vt:lpstr>PowerPoint Presentation</vt:lpstr>
      <vt:lpstr>PowerPoint Presentation</vt:lpstr>
      <vt:lpstr>PowerPoint Presentation</vt:lpstr>
      <vt:lpstr>Previous Design</vt:lpstr>
      <vt:lpstr>Final Design</vt:lpstr>
      <vt:lpstr>Final Design</vt:lpstr>
      <vt:lpstr>Final Design</vt:lpstr>
      <vt:lpstr>New Design Changes</vt:lpstr>
      <vt:lpstr>Regolith Bed</vt:lpstr>
      <vt:lpstr>Grate Mounts</vt:lpstr>
      <vt:lpstr>Grate and Cloth</vt:lpstr>
      <vt:lpstr>Cooling Sleeves</vt:lpstr>
      <vt:lpstr>Drip Lid</vt:lpstr>
      <vt:lpstr>Assembled Section View</vt:lpstr>
      <vt:lpstr>Assembled Section View</vt:lpstr>
      <vt:lpstr>Finite Element Analysis (FEA)</vt:lpstr>
      <vt:lpstr>Operating Procedure – Pre-Cool</vt:lpstr>
      <vt:lpstr>Operating Procedure – Pre-Cool</vt:lpstr>
      <vt:lpstr>Operating Procedure – Pre-Cool</vt:lpstr>
      <vt:lpstr>Operating Procedure – Pre-Cool</vt:lpstr>
      <vt:lpstr>Operating Procedure – Pre-Cool</vt:lpstr>
      <vt:lpstr>Operating Procedure – Cool Down</vt:lpstr>
      <vt:lpstr>Operating Procedure – Cool Down</vt:lpstr>
      <vt:lpstr>Operating Procedure – Cool Down</vt:lpstr>
      <vt:lpstr>Operating Procedure – Post Cool</vt:lpstr>
      <vt:lpstr>Operating Procedure – Post Cool</vt:lpstr>
      <vt:lpstr>Operating Procedure – Post Cool</vt:lpstr>
      <vt:lpstr>Operating Procedure – Post Cool</vt:lpstr>
      <vt:lpstr>Operating Procedure – Post Cool</vt:lpstr>
      <vt:lpstr>NASA MSFC Testing</vt:lpstr>
      <vt:lpstr>NASA Preparation: Sensors</vt:lpstr>
      <vt:lpstr>NASA Preparation: LabVIEW</vt:lpstr>
      <vt:lpstr>NASA Preparation: Prelim Tests</vt:lpstr>
      <vt:lpstr>Bill of Materials</vt:lpstr>
      <vt:lpstr>Contact Information</vt:lpstr>
      <vt:lpstr>Current Design: Grate</vt:lpstr>
      <vt:lpstr>Thank You!</vt:lpstr>
      <vt:lpstr>Future Work</vt:lpstr>
      <vt:lpstr>NASA MSFC Testing</vt:lpstr>
      <vt:lpstr>Pre-Testing Agenda</vt:lpstr>
      <vt:lpstr>Customer Needs</vt:lpstr>
      <vt:lpstr>PLANET Chamber</vt:lpstr>
      <vt:lpstr>PowerPoint Presentation</vt:lpstr>
      <vt:lpstr>PowerPoint Presentation</vt:lpstr>
      <vt:lpstr>Concept Generation</vt:lpstr>
      <vt:lpstr>High Fidelity</vt:lpstr>
      <vt:lpstr>Properties of Water</vt:lpstr>
      <vt:lpstr>Concept Selection Analytical Hierarchy </vt:lpstr>
      <vt:lpstr>Final Selection</vt:lpstr>
      <vt:lpstr>Challenges</vt:lpstr>
      <vt:lpstr>Challenges</vt:lpstr>
      <vt:lpstr>Challenges</vt:lpstr>
      <vt:lpstr>Challenges</vt:lpstr>
      <vt:lpstr>PowerPoint Presentation</vt:lpstr>
      <vt:lpstr>Background</vt:lpstr>
      <vt:lpstr>Background</vt:lpstr>
      <vt:lpstr>Customer Needs</vt:lpstr>
      <vt:lpstr>Concept Selection</vt:lpstr>
      <vt:lpstr>PowerPoint Presentation</vt:lpstr>
      <vt:lpstr>PowerPoint Presentation</vt:lpstr>
      <vt:lpstr>Preliminary Drip Lid CAD</vt:lpstr>
      <vt:lpstr>Preliminary Drip Lid CAD</vt:lpstr>
      <vt:lpstr>Current Design: Assembly</vt:lpstr>
      <vt:lpstr>Current Design: Lid</vt:lpstr>
      <vt:lpstr>Current Design: Jacket</vt:lpstr>
      <vt:lpstr>Current Design: Grate</vt:lpstr>
      <vt:lpstr>Current Design: Bottom</vt:lpstr>
      <vt:lpstr>PowerPoint Presentation</vt:lpstr>
      <vt:lpstr>Liquid Nitrogen Drip</vt:lpstr>
      <vt:lpstr>Liquid Nitrogen Drip</vt:lpstr>
      <vt:lpstr>Liquid Nitrogen Drip</vt:lpstr>
      <vt:lpstr>Liquid Nitrogen Drip</vt:lpstr>
      <vt:lpstr>PowerPoint Presentation</vt:lpstr>
      <vt:lpstr>Operating Procedure – Post Cool</vt:lpstr>
      <vt:lpstr>PLANET Chamber Planetary, Lunar, and Asteroid Natural Environments Testbed </vt:lpstr>
      <vt:lpstr>Current Issue</vt:lpstr>
      <vt:lpstr>PowerPoint Presentation</vt:lpstr>
      <vt:lpstr>Properties of Water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Decomposition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 Needs</vt:lpstr>
      <vt:lpstr>Customer Needs</vt:lpstr>
      <vt:lpstr>Customer Needs</vt:lpstr>
      <vt:lpstr>Customer Needs</vt:lpstr>
      <vt:lpstr>Customer Needs</vt:lpstr>
      <vt:lpstr>Future Work</vt:lpstr>
      <vt:lpstr>Preliminary Drip Lid CAD</vt:lpstr>
      <vt:lpstr>Preliminary Drip Lid CAD</vt:lpstr>
      <vt:lpstr>Thank You!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revision>80</cp:revision>
  <dcterms:created xsi:type="dcterms:W3CDTF">2023-10-03T17:48:03Z</dcterms:created>
  <dcterms:modified xsi:type="dcterms:W3CDTF">2024-02-27T20:06:02Z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0x01010044E27F95C26CED41876764786B537B38</vt:lpwstr>
  </property>
  <property fmtid="{D5CDD505-2E9C-101B-9397-08002B2CF9AE}" pid="3" name="MediaServiceImageTags">
    <vt:lpwstr/>
  </property>
</Properties>
</file>